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presentationml.tags+xml" PartName="/ppt/tags/tag73.xml"/>
  <Override ContentType="application/vnd.openxmlformats-officedocument.presentationml.tags+xml" PartName="/ppt/tags/tag74.xml"/>
  <Override ContentType="application/vnd.openxmlformats-officedocument.presentationml.tags+xml" PartName="/ppt/tags/tag75.xml"/>
  <Override ContentType="application/vnd.openxmlformats-officedocument.presentationml.tags+xml" PartName="/ppt/tags/tag76.xml"/>
  <Override ContentType="application/vnd.openxmlformats-officedocument.presentationml.tags+xml" PartName="/ppt/tags/tag77.xml"/>
  <Override ContentType="application/vnd.openxmlformats-officedocument.presentationml.tags+xml" PartName="/ppt/tags/tag78.xml"/>
  <Override ContentType="application/vnd.openxmlformats-officedocument.presentationml.tags+xml" PartName="/ppt/tags/tag79.xml"/>
  <Override ContentType="application/vnd.openxmlformats-officedocument.presentationml.tags+xml" PartName="/ppt/tags/tag80.xml"/>
  <Override ContentType="application/vnd.openxmlformats-officedocument.presentationml.tags+xml" PartName="/ppt/tags/tag81.xml"/>
  <Override ContentType="application/vnd.openxmlformats-officedocument.presentationml.tags+xml" PartName="/ppt/tags/tag82.xml"/>
  <Override ContentType="application/vnd.openxmlformats-officedocument.presentationml.tags+xml" PartName="/ppt/tags/tag83.xml"/>
  <Override ContentType="application/vnd.openxmlformats-officedocument.presentationml.tags+xml" PartName="/ppt/tags/tag84.xml"/>
  <Override ContentType="application/vnd.openxmlformats-officedocument.presentationml.tags+xml" PartName="/ppt/tags/tag85.xml"/>
  <Override ContentType="application/vnd.openxmlformats-officedocument.presentationml.tags+xml" PartName="/ppt/tags/tag86.xml"/>
  <Override ContentType="application/vnd.openxmlformats-officedocument.presentationml.tags+xml" PartName="/ppt/tags/tag87.xml"/>
  <Override ContentType="application/vnd.openxmlformats-officedocument.presentationml.tags+xml" PartName="/ppt/tags/tag88.xml"/>
  <Override ContentType="application/vnd.openxmlformats-officedocument.presentationml.tags+xml" PartName="/ppt/tags/tag89.xml"/>
  <Override ContentType="application/vnd.openxmlformats-officedocument.presentationml.tags+xml" PartName="/ppt/tags/tag90.xml"/>
  <Override ContentType="application/vnd.openxmlformats-officedocument.presentationml.tags+xml" PartName="/ppt/tags/tag91.xml"/>
  <Override ContentType="application/vnd.openxmlformats-officedocument.presentationml.tags+xml" PartName="/ppt/tags/tag92.xml"/>
  <Override ContentType="application/vnd.openxmlformats-officedocument.presentationml.tags+xml" PartName="/ppt/tags/tag93.xml"/>
  <Override ContentType="application/vnd.openxmlformats-officedocument.presentationml.tags+xml" PartName="/ppt/tags/tag94.xml"/>
  <Override ContentType="application/vnd.openxmlformats-officedocument.presentationml.tags+xml" PartName="/ppt/tags/tag95.xml"/>
  <Override ContentType="application/vnd.openxmlformats-officedocument.presentationml.tags+xml" PartName="/ppt/tags/tag96.xml"/>
  <Override ContentType="application/vnd.openxmlformats-officedocument.presentationml.tags+xml" PartName="/ppt/tags/tag97.xml"/>
  <Override ContentType="application/vnd.openxmlformats-officedocument.presentationml.tags+xml" PartName="/ppt/tags/tag98.xml"/>
  <Override ContentType="application/vnd.openxmlformats-officedocument.presentationml.tags+xml" PartName="/ppt/tags/tag99.xml"/>
  <Override ContentType="application/vnd.openxmlformats-officedocument.presentationml.tags+xml" PartName="/ppt/tags/tag100.xml"/>
  <Override ContentType="application/vnd.openxmlformats-officedocument.presentationml.tags+xml" PartName="/ppt/tags/tag101.xml"/>
  <Override ContentType="application/vnd.openxmlformats-officedocument.presentationml.tags+xml" PartName="/ppt/tags/tag102.xml"/>
  <Override ContentType="application/vnd.openxmlformats-officedocument.presentationml.tags+xml" PartName="/ppt/tags/tag103.xml"/>
  <Override ContentType="application/vnd.openxmlformats-officedocument.presentationml.tags+xml" PartName="/ppt/tags/tag104.xml"/>
  <Override ContentType="application/vnd.openxmlformats-officedocument.presentationml.tags+xml" PartName="/ppt/tags/tag105.xml"/>
  <Override ContentType="application/vnd.openxmlformats-officedocument.presentationml.tags+xml" PartName="/ppt/tags/tag106.xml"/>
  <Override ContentType="application/vnd.openxmlformats-officedocument.presentationml.tags+xml" PartName="/ppt/tags/tag107.xml"/>
  <Override ContentType="application/vnd.openxmlformats-officedocument.presentationml.tags+xml" PartName="/ppt/tags/tag108.xml"/>
  <Override ContentType="application/vnd.openxmlformats-officedocument.presentationml.tags+xml" PartName="/ppt/tags/tag109.xml"/>
  <Override ContentType="application/vnd.openxmlformats-officedocument.presentationml.tags+xml" PartName="/ppt/tags/tag110.xml"/>
  <Override ContentType="application/vnd.openxmlformats-officedocument.presentationml.tags+xml" PartName="/ppt/tags/tag111.xml"/>
  <Override ContentType="application/vnd.openxmlformats-officedocument.presentationml.tags+xml" PartName="/ppt/tags/tag112.xml"/>
  <Override ContentType="application/vnd.openxmlformats-officedocument.presentationml.tags+xml" PartName="/ppt/tags/tag113.xml"/>
  <Override ContentType="application/vnd.openxmlformats-officedocument.presentationml.tags+xml" PartName="/ppt/tags/tag114.xml"/>
  <Override ContentType="application/vnd.openxmlformats-officedocument.presentationml.tags+xml" PartName="/ppt/tags/tag115.xml"/>
  <Override ContentType="application/vnd.openxmlformats-officedocument.presentationml.tags+xml" PartName="/ppt/tags/tag116.xml"/>
  <Override ContentType="application/vnd.openxmlformats-officedocument.presentationml.tags+xml" PartName="/ppt/tags/tag117.xml"/>
  <Override ContentType="application/vnd.openxmlformats-officedocument.presentationml.tags+xml" PartName="/ppt/tags/tag118.xml"/>
  <Override ContentType="application/vnd.openxmlformats-officedocument.presentationml.tags+xml" PartName="/ppt/tags/tag119.xml"/>
  <Override ContentType="application/vnd.openxmlformats-officedocument.presentationml.tags+xml" PartName="/ppt/tags/tag120.xml"/>
  <Override ContentType="application/vnd.openxmlformats-officedocument.presentationml.tags+xml" PartName="/ppt/tags/tag121.xml"/>
  <Override ContentType="application/vnd.openxmlformats-officedocument.presentationml.tags+xml" PartName="/ppt/tags/tag122.xml"/>
  <Override ContentType="application/vnd.openxmlformats-officedocument.presentationml.tags+xml" PartName="/ppt/tags/tag123.xml"/>
  <Override ContentType="application/vnd.openxmlformats-officedocument.presentationml.tags+xml" PartName="/ppt/tags/tag124.xml"/>
  <Override ContentType="application/vnd.openxmlformats-officedocument.presentationml.tags+xml" PartName="/ppt/tags/tag125.xml"/>
  <Override ContentType="application/vnd.openxmlformats-officedocument.presentationml.tags+xml" PartName="/ppt/tags/tag126.xml"/>
  <Override ContentType="application/vnd.openxmlformats-officedocument.presentationml.tags+xml" PartName="/ppt/tags/tag127.xml"/>
  <Override ContentType="application/vnd.openxmlformats-officedocument.presentationml.tags+xml" PartName="/ppt/tags/tag128.xml"/>
  <Override ContentType="application/vnd.openxmlformats-officedocument.presentationml.tags+xml" PartName="/ppt/tags/tag129.xml"/>
  <Override ContentType="application/vnd.openxmlformats-officedocument.presentationml.tags+xml" PartName="/ppt/tags/tag130.xml"/>
  <Override ContentType="application/vnd.openxmlformats-officedocument.presentationml.tags+xml" PartName="/ppt/tags/tag131.xml"/>
  <Override ContentType="application/vnd.openxmlformats-officedocument.presentationml.tags+xml" PartName="/ppt/tags/tag132.xml"/>
  <Override ContentType="application/vnd.openxmlformats-officedocument.presentationml.tags+xml" PartName="/ppt/tags/tag133.xml"/>
  <Override ContentType="application/vnd.openxmlformats-officedocument.presentationml.tags+xml" PartName="/ppt/tags/tag134.xml"/>
  <Override ContentType="application/vnd.openxmlformats-officedocument.presentationml.tags+xml" PartName="/ppt/tags/tag135.xml"/>
  <Override ContentType="application/vnd.openxmlformats-officedocument.presentationml.tags+xml" PartName="/ppt/tags/tag136.xml"/>
  <Override ContentType="application/vnd.openxmlformats-officedocument.presentationml.tags+xml" PartName="/ppt/tags/tag137.xml"/>
  <Override ContentType="application/vnd.openxmlformats-officedocument.presentationml.tags+xml" PartName="/ppt/tags/tag138.xml"/>
  <Override ContentType="application/vnd.openxmlformats-officedocument.presentationml.tags+xml" PartName="/ppt/tags/tag139.xml"/>
  <Override ContentType="application/vnd.openxmlformats-officedocument.presentationml.tags+xml" PartName="/ppt/tags/tag140.xml"/>
  <Override ContentType="application/vnd.openxmlformats-officedocument.presentationml.tags+xml" PartName="/ppt/tags/tag141.xml"/>
  <Override ContentType="application/vnd.openxmlformats-officedocument.presentationml.tags+xml" PartName="/ppt/tags/tag142.xml"/>
  <Override ContentType="application/vnd.openxmlformats-officedocument.presentationml.tags+xml" PartName="/ppt/tags/tag143.xml"/>
  <Override ContentType="application/vnd.openxmlformats-officedocument.presentationml.tags+xml" PartName="/ppt/tags/tag144.xml"/>
  <Override ContentType="application/vnd.openxmlformats-officedocument.presentationml.tags+xml" PartName="/ppt/tags/tag145.xml"/>
  <Override ContentType="application/vnd.openxmlformats-officedocument.presentationml.tags+xml" PartName="/ppt/tags/tag146.xml"/>
  <Override ContentType="application/vnd.openxmlformats-officedocument.presentationml.tags+xml" PartName="/ppt/tags/tag147.xml"/>
  <Override ContentType="application/vnd.openxmlformats-officedocument.presentationml.tags+xml" PartName="/ppt/tags/tag148.xml"/>
  <Override ContentType="application/vnd.openxmlformats-officedocument.presentationml.tags+xml" PartName="/ppt/tags/tag149.xml"/>
  <Override ContentType="application/vnd.openxmlformats-officedocument.presentationml.tags+xml" PartName="/ppt/tags/tag150.xml"/>
  <Override ContentType="application/vnd.openxmlformats-officedocument.presentationml.tags+xml" PartName="/ppt/tags/tag151.xml"/>
  <Override ContentType="application/vnd.openxmlformats-officedocument.presentationml.tags+xml" PartName="/ppt/tags/tag152.xml"/>
  <Override ContentType="application/vnd.openxmlformats-officedocument.presentationml.tags+xml" PartName="/ppt/tags/tag153.xml"/>
  <Override ContentType="application/vnd.openxmlformats-officedocument.presentationml.tags+xml" PartName="/ppt/tags/tag154.xml"/>
  <Override ContentType="application/vnd.openxmlformats-officedocument.presentationml.tags+xml" PartName="/ppt/tags/tag155.xml"/>
  <Override ContentType="application/vnd.openxmlformats-officedocument.presentationml.tags+xml" PartName="/ppt/tags/tag156.xml"/>
  <Override ContentType="application/vnd.openxmlformats-officedocument.presentationml.tags+xml" PartName="/ppt/tags/tag157.xml"/>
  <Override ContentType="application/vnd.openxmlformats-officedocument.presentationml.tags+xml" PartName="/ppt/tags/tag158.xml"/>
  <Override ContentType="application/vnd.openxmlformats-officedocument.presentationml.tags+xml" PartName="/ppt/tags/tag159.xml"/>
  <Override ContentType="application/vnd.openxmlformats-officedocument.presentationml.tags+xml" PartName="/ppt/tags/tag160.xml"/>
  <Override ContentType="application/vnd.openxmlformats-officedocument.presentationml.tags+xml" PartName="/ppt/tags/tag161.xml"/>
  <Override ContentType="application/vnd.openxmlformats-officedocument.presentationml.tags+xml" PartName="/ppt/tags/tag162.xml"/>
  <Override ContentType="application/vnd.openxmlformats-officedocument.presentationml.tags+xml" PartName="/ppt/tags/tag163.xml"/>
  <Override ContentType="application/vnd.openxmlformats-officedocument.presentationml.tags+xml" PartName="/ppt/tags/tag164.xml"/>
  <Override ContentType="application/vnd.openxmlformats-officedocument.presentationml.tags+xml" PartName="/ppt/tags/tag165.xml"/>
  <Override ContentType="application/vnd.openxmlformats-officedocument.presentationml.tags+xml" PartName="/ppt/tags/tag166.xml"/>
  <Override ContentType="application/vnd.openxmlformats-officedocument.presentationml.tags+xml" PartName="/ppt/tags/tag167.xml"/>
  <Override ContentType="application/vnd.openxmlformats-officedocument.presentationml.tags+xml" PartName="/ppt/tags/tag168.xml"/>
  <Override ContentType="application/vnd.openxmlformats-officedocument.presentationml.tags+xml" PartName="/ppt/tags/tag169.xml"/>
  <Override ContentType="application/vnd.openxmlformats-officedocument.presentationml.tags+xml" PartName="/ppt/tags/tag170.xml"/>
  <Override ContentType="application/vnd.openxmlformats-officedocument.presentationml.tags+xml" PartName="/ppt/tags/tag171.xml"/>
  <Override ContentType="application/vnd.openxmlformats-officedocument.presentationml.tags+xml" PartName="/ppt/tags/tag172.xml"/>
  <Override ContentType="application/vnd.openxmlformats-officedocument.presentationml.tags+xml" PartName="/ppt/tags/tag173.xml"/>
  <Override ContentType="application/vnd.openxmlformats-officedocument.presentationml.tags+xml" PartName="/ppt/tags/tag174.xml"/>
  <Override ContentType="application/vnd.openxmlformats-officedocument.presentationml.tags+xml" PartName="/ppt/tags/tag175.xml"/>
  <Override ContentType="application/vnd.openxmlformats-officedocument.presentationml.tags+xml" PartName="/ppt/tags/tag176.xml"/>
  <Override ContentType="application/vnd.openxmlformats-officedocument.presentationml.tags+xml" PartName="/ppt/tags/tag177.xml"/>
  <Override ContentType="application/vnd.openxmlformats-officedocument.presentationml.tags+xml" PartName="/ppt/tags/tag178.xml"/>
  <Override ContentType="application/vnd.openxmlformats-officedocument.presentationml.tags+xml" PartName="/ppt/tags/tag179.xml"/>
  <Override ContentType="application/vnd.openxmlformats-officedocument.presentationml.tags+xml" PartName="/ppt/tags/tag180.xml"/>
  <Override ContentType="application/vnd.openxmlformats-officedocument.presentationml.tags+xml" PartName="/ppt/tags/tag181.xml"/>
  <Override ContentType="application/vnd.openxmlformats-officedocument.presentationml.tags+xml" PartName="/ppt/tags/tag182.xml"/>
  <Override ContentType="application/vnd.openxmlformats-officedocument.presentationml.tags+xml" PartName="/ppt/tags/tag183.xml"/>
  <Override ContentType="application/vnd.openxmlformats-officedocument.presentationml.tags+xml" PartName="/ppt/tags/tag184.xml"/>
  <Override ContentType="application/vnd.openxmlformats-officedocument.presentationml.tags+xml" PartName="/ppt/tags/tag185.xml"/>
  <Override ContentType="application/vnd.openxmlformats-officedocument.presentationml.tags+xml" PartName="/ppt/tags/tag186.xml"/>
  <Override ContentType="application/vnd.openxmlformats-officedocument.presentationml.tags+xml" PartName="/ppt/tags/tag187.xml"/>
  <Override ContentType="application/vnd.openxmlformats-officedocument.presentationml.tags+xml" PartName="/ppt/tags/tag188.xml"/>
  <Override ContentType="application/vnd.openxmlformats-officedocument.presentationml.tags+xml" PartName="/ppt/tags/tag189.xml"/>
  <Override ContentType="application/vnd.openxmlformats-officedocument.presentationml.tags+xml" PartName="/ppt/tags/tag190.xml"/>
  <Override ContentType="application/vnd.openxmlformats-officedocument.presentationml.tags+xml" PartName="/ppt/tags/tag191.xml"/>
  <Override ContentType="application/vnd.openxmlformats-officedocument.presentationml.tags+xml" PartName="/ppt/tags/tag192.xml"/>
  <Override ContentType="application/vnd.openxmlformats-officedocument.presentationml.tags+xml" PartName="/ppt/tags/tag193.xml"/>
  <Override ContentType="application/vnd.openxmlformats-officedocument.presentationml.tags+xml" PartName="/ppt/tags/tag194.xml"/>
  <Override ContentType="application/vnd.openxmlformats-officedocument.presentationml.tags+xml" PartName="/ppt/tags/tag195.xml"/>
  <Override ContentType="application/vnd.openxmlformats-officedocument.presentationml.tags+xml" PartName="/ppt/tags/tag196.xml"/>
  <Override ContentType="application/vnd.openxmlformats-officedocument.presentationml.tags+xml" PartName="/ppt/tags/tag197.xml"/>
  <Override ContentType="application/vnd.openxmlformats-officedocument.presentationml.tags+xml" PartName="/ppt/tags/tag198.xml"/>
  <Override ContentType="application/vnd.openxmlformats-officedocument.presentationml.tags+xml" PartName="/ppt/tags/tag199.xml"/>
  <Override ContentType="application/vnd.openxmlformats-officedocument.presentationml.tags+xml" PartName="/ppt/tags/tag200.xml"/>
  <Override ContentType="application/vnd.openxmlformats-officedocument.presentationml.tags+xml" PartName="/ppt/tags/tag201.xml"/>
  <Override ContentType="application/vnd.openxmlformats-officedocument.presentationml.tags+xml" PartName="/ppt/tags/tag202.xml"/>
  <Override ContentType="application/vnd.openxmlformats-officedocument.presentationml.tags+xml" PartName="/ppt/tags/tag203.xml"/>
  <Override ContentType="application/vnd.openxmlformats-officedocument.presentationml.tags+xml" PartName="/ppt/tags/tag204.xml"/>
  <Override ContentType="application/vnd.openxmlformats-officedocument.presentationml.tags+xml" PartName="/ppt/tags/tag205.xml"/>
  <Override ContentType="application/vnd.openxmlformats-officedocument.presentationml.tags+xml" PartName="/ppt/tags/tag206.xml"/>
  <Override ContentType="application/vnd.openxmlformats-officedocument.presentationml.tags+xml" PartName="/ppt/tags/tag207.xml"/>
  <Override ContentType="application/vnd.openxmlformats-officedocument.presentationml.tags+xml" PartName="/ppt/tags/tag208.xml"/>
  <Override ContentType="application/vnd.openxmlformats-officedocument.presentationml.tags+xml" PartName="/ppt/tags/tag209.xml"/>
  <Override ContentType="application/vnd.openxmlformats-officedocument.presentationml.tags+xml" PartName="/ppt/tags/tag210.xml"/>
  <Override ContentType="application/vnd.openxmlformats-officedocument.presentationml.tags+xml" PartName="/ppt/tags/tag211.xml"/>
  <Override ContentType="application/vnd.openxmlformats-officedocument.presentationml.tags+xml" PartName="/ppt/tags/tag212.xml"/>
  <Override ContentType="application/vnd.openxmlformats-officedocument.presentationml.tags+xml" PartName="/ppt/tags/tag213.xml"/>
  <Override ContentType="application/vnd.openxmlformats-officedocument.presentationml.tags+xml" PartName="/ppt/tags/tag214.xml"/>
  <Override ContentType="application/vnd.openxmlformats-officedocument.presentationml.tags+xml" PartName="/ppt/tags/tag215.xml"/>
  <Override ContentType="application/vnd.openxmlformats-officedocument.presentationml.tags+xml" PartName="/ppt/tags/tag216.xml"/>
  <Override ContentType="application/vnd.openxmlformats-officedocument.presentationml.tags+xml" PartName="/ppt/tags/tag217.xml"/>
  <Override ContentType="application/vnd.openxmlformats-officedocument.presentationml.tags+xml" PartName="/ppt/tags/tag218.xml"/>
  <Override ContentType="application/vnd.openxmlformats-officedocument.presentationml.tags+xml" PartName="/ppt/tags/tag219.xml"/>
  <Override ContentType="application/vnd.openxmlformats-officedocument.presentationml.tags+xml" PartName="/ppt/tags/tag220.xml"/>
  <Override ContentType="application/vnd.openxmlformats-officedocument.presentationml.tags+xml" PartName="/ppt/tags/tag221.xml"/>
  <Override ContentType="application/vnd.openxmlformats-officedocument.presentationml.tags+xml" PartName="/ppt/tags/tag222.xml"/>
  <Override ContentType="application/vnd.openxmlformats-officedocument.presentationml.tags+xml" PartName="/ppt/tags/tag223.xml"/>
  <Override ContentType="application/vnd.openxmlformats-officedocument.presentationml.tags+xml" PartName="/ppt/tags/tag224.xml"/>
  <Override ContentType="application/vnd.openxmlformats-officedocument.presentationml.tags+xml" PartName="/ppt/tags/tag225.xml"/>
  <Override ContentType="application/vnd.openxmlformats-officedocument.presentationml.tags+xml" PartName="/ppt/tags/tag226.xml"/>
  <Override ContentType="application/vnd.openxmlformats-officedocument.presentationml.tags+xml" PartName="/ppt/tags/tag227.xml"/>
  <Override ContentType="application/vnd.openxmlformats-officedocument.presentationml.tags+xml" PartName="/ppt/tags/tag228.xml"/>
  <Override ContentType="application/vnd.openxmlformats-officedocument.presentationml.tags+xml" PartName="/ppt/tags/tag229.xml"/>
  <Override ContentType="application/vnd.openxmlformats-officedocument.presentationml.tags+xml" PartName="/ppt/tags/tag230.xml"/>
  <Override ContentType="application/vnd.openxmlformats-officedocument.presentationml.tags+xml" PartName="/ppt/tags/tag231.xml"/>
  <Override ContentType="application/vnd.openxmlformats-officedocument.presentationml.tags+xml" PartName="/ppt/tags/tag232.xml"/>
  <Override ContentType="application/vnd.openxmlformats-officedocument.presentationml.tags+xml" PartName="/ppt/tags/tag233.xml"/>
  <Override ContentType="application/vnd.openxmlformats-officedocument.presentationml.tags+xml" PartName="/ppt/tags/tag234.xml"/>
  <Override ContentType="application/vnd.openxmlformats-officedocument.presentationml.tags+xml" PartName="/ppt/tags/tag235.xml"/>
  <Override ContentType="application/vnd.openxmlformats-officedocument.presentationml.tags+xml" PartName="/ppt/tags/tag236.xml"/>
  <Override ContentType="application/vnd.openxmlformats-officedocument.presentationml.tags+xml" PartName="/ppt/tags/tag237.xml"/>
  <Override ContentType="application/vnd.openxmlformats-officedocument.presentationml.tags+xml" PartName="/ppt/tags/tag238.xml"/>
  <Override ContentType="application/vnd.openxmlformats-officedocument.presentationml.tags+xml" PartName="/ppt/tags/tag239.xml"/>
  <Override ContentType="application/vnd.openxmlformats-officedocument.presentationml.tags+xml" PartName="/ppt/tags/tag240.xml"/>
  <Override ContentType="application/vnd.openxmlformats-officedocument.presentationml.tags+xml" PartName="/ppt/tags/tag241.xml"/>
  <Override ContentType="application/vnd.openxmlformats-officedocument.presentationml.tags+xml" PartName="/ppt/tags/tag242.xml"/>
  <Override ContentType="application/vnd.openxmlformats-officedocument.presentationml.tags+xml" PartName="/ppt/tags/tag243.xml"/>
  <Override ContentType="application/vnd.openxmlformats-officedocument.presentationml.tags+xml" PartName="/ppt/tags/tag244.xml"/>
  <Override ContentType="application/vnd.openxmlformats-officedocument.presentationml.tags+xml" PartName="/ppt/tags/tag245.xml"/>
  <Override ContentType="application/vnd.openxmlformats-officedocument.presentationml.tags+xml" PartName="/ppt/tags/tag246.xml"/>
  <Override ContentType="application/vnd.openxmlformats-officedocument.presentationml.tags+xml" PartName="/ppt/tags/tag247.xml"/>
  <Override ContentType="application/vnd.openxmlformats-officedocument.presentationml.tags+xml" PartName="/ppt/tags/tag248.xml"/>
  <Override ContentType="application/vnd.openxmlformats-officedocument.presentationml.tags+xml" PartName="/ppt/tags/tag249.xml"/>
  <Override ContentType="application/vnd.openxmlformats-officedocument.presentationml.tags+xml" PartName="/ppt/tags/tag250.xml"/>
  <Override ContentType="application/vnd.openxmlformats-officedocument.presentationml.tags+xml" PartName="/ppt/tags/tag251.xml"/>
  <Override ContentType="application/vnd.openxmlformats-officedocument.presentationml.tags+xml" PartName="/ppt/tags/tag252.xml"/>
  <Override ContentType="application/vnd.openxmlformats-officedocument.presentationml.tags+xml" PartName="/ppt/tags/tag253.xml"/>
  <Override ContentType="application/vnd.openxmlformats-officedocument.presentationml.tags+xml" PartName="/ppt/tags/tag254.xml"/>
  <Override ContentType="application/vnd.openxmlformats-officedocument.presentationml.tags+xml" PartName="/ppt/tags/tag255.xml"/>
  <Override ContentType="application/vnd.openxmlformats-officedocument.presentationml.tags+xml" PartName="/ppt/tags/tag256.xml"/>
  <Override ContentType="application/vnd.openxmlformats-officedocument.presentationml.tags+xml" PartName="/ppt/tags/tag257.xml"/>
  <Override ContentType="application/vnd.openxmlformats-officedocument.presentationml.tags+xml" PartName="/ppt/tags/tag258.xml"/>
  <Override ContentType="application/vnd.openxmlformats-officedocument.presentationml.tags+xml" PartName="/ppt/tags/tag259.xml"/>
  <Override ContentType="application/vnd.openxmlformats-officedocument.presentationml.tags+xml" PartName="/ppt/tags/tag260.xml"/>
  <Override ContentType="application/vnd.openxmlformats-officedocument.presentationml.tags+xml" PartName="/ppt/tags/tag261.xml"/>
  <Override ContentType="application/vnd.openxmlformats-officedocument.presentationml.tags+xml" PartName="/ppt/tags/tag262.xml"/>
  <Override ContentType="application/vnd.openxmlformats-officedocument.presentationml.tags+xml" PartName="/ppt/tags/tag263.xml"/>
  <Override ContentType="application/vnd.openxmlformats-officedocument.presentationml.tags+xml" PartName="/ppt/tags/tag264.xml"/>
  <Override ContentType="application/vnd.openxmlformats-officedocument.presentationml.tags+xml" PartName="/ppt/tags/tag265.xml"/>
  <Override ContentType="application/vnd.openxmlformats-officedocument.presentationml.tags+xml" PartName="/ppt/tags/tag266.xml"/>
  <Override ContentType="application/vnd.openxmlformats-officedocument.presentationml.tags+xml" PartName="/ppt/tags/tag267.xml"/>
  <Override ContentType="application/vnd.openxmlformats-officedocument.presentationml.tags+xml" PartName="/ppt/tags/tag268.xml"/>
  <Override ContentType="application/vnd.openxmlformats-officedocument.presentationml.tags+xml" PartName="/ppt/tags/tag269.xml"/>
  <Override ContentType="application/vnd.openxmlformats-officedocument.presentationml.tags+xml" PartName="/ppt/tags/tag270.xml"/>
  <Override ContentType="application/vnd.openxmlformats-officedocument.presentationml.tags+xml" PartName="/ppt/tags/tag271.xml"/>
  <Override ContentType="application/vnd.openxmlformats-officedocument.presentationml.tags+xml" PartName="/ppt/tags/tag272.xml"/>
  <Override ContentType="application/vnd.openxmlformats-officedocument.presentationml.tags+xml" PartName="/ppt/tags/tag273.xml"/>
  <Override ContentType="application/vnd.openxmlformats-officedocument.presentationml.tags+xml" PartName="/ppt/tags/tag274.xml"/>
  <Override ContentType="application/vnd.openxmlformats-officedocument.presentationml.tags+xml" PartName="/ppt/tags/tag275.xml"/>
  <Override ContentType="application/vnd.openxmlformats-officedocument.presentationml.tags+xml" PartName="/ppt/tags/tag276.xml"/>
  <Override ContentType="application/vnd.openxmlformats-officedocument.presentationml.tags+xml" PartName="/ppt/tags/tag277.xml"/>
  <Override ContentType="application/vnd.openxmlformats-officedocument.presentationml.tags+xml" PartName="/ppt/tags/tag278.xml"/>
  <Override ContentType="application/vnd.openxmlformats-officedocument.presentationml.tags+xml" PartName="/ppt/tags/tag279.xml"/>
  <Override ContentType="application/vnd.openxmlformats-officedocument.presentationml.tags+xml" PartName="/ppt/tags/tag280.xml"/>
  <Override ContentType="application/vnd.openxmlformats-officedocument.presentationml.tags+xml" PartName="/ppt/tags/tag281.xml"/>
  <Override ContentType="application/vnd.openxmlformats-officedocument.presentationml.tags+xml" PartName="/ppt/tags/tag282.xml"/>
  <Override ContentType="application/vnd.openxmlformats-officedocument.presentationml.tags+xml" PartName="/ppt/tags/tag283.xml"/>
  <Override ContentType="application/vnd.openxmlformats-officedocument.presentationml.tags+xml" PartName="/ppt/tags/tag284.xml"/>
  <Override ContentType="application/vnd.openxmlformats-officedocument.presentationml.tags+xml" PartName="/ppt/tags/tag285.xml"/>
  <Override ContentType="application/vnd.openxmlformats-officedocument.presentationml.tags+xml" PartName="/ppt/tags/tag286.xml"/>
  <Override ContentType="application/vnd.openxmlformats-officedocument.presentationml.tags+xml" PartName="/ppt/tags/tag287.xml"/>
  <Override ContentType="application/vnd.openxmlformats-officedocument.presentationml.tags+xml" PartName="/ppt/tags/tag288.xml"/>
  <Override ContentType="application/vnd.openxmlformats-officedocument.presentationml.tags+xml" PartName="/ppt/tags/tag289.xml"/>
  <Override ContentType="application/vnd.openxmlformats-officedocument.presentationml.tags+xml" PartName="/ppt/tags/tag290.xml"/>
  <Override ContentType="application/vnd.openxmlformats-officedocument.presentationml.tags+xml" PartName="/ppt/tags/tag291.xml"/>
  <Override ContentType="application/vnd.openxmlformats-officedocument.presentationml.tags+xml" PartName="/ppt/tags/tag292.xml"/>
  <Override ContentType="application/vnd.openxmlformats-officedocument.presentationml.tags+xml" PartName="/ppt/tags/tag293.xml"/>
  <Override ContentType="application/vnd.openxmlformats-officedocument.presentationml.tags+xml" PartName="/ppt/tags/tag294.xml"/>
  <Override ContentType="application/vnd.openxmlformats-officedocument.presentationml.tags+xml" PartName="/ppt/tags/tag295.xml"/>
  <Override ContentType="application/vnd.openxmlformats-officedocument.presentationml.tags+xml" PartName="/ppt/tags/tag296.xml"/>
  <Override ContentType="application/vnd.openxmlformats-officedocument.presentationml.tags+xml" PartName="/ppt/tags/tag297.xml"/>
  <Override ContentType="application/vnd.openxmlformats-officedocument.presentationml.tags+xml" PartName="/ppt/tags/tag298.xml"/>
  <Override ContentType="application/vnd.openxmlformats-officedocument.presentationml.tags+xml" PartName="/ppt/tags/tag299.xml"/>
  <Override ContentType="application/vnd.openxmlformats-officedocument.presentationml.tags+xml" PartName="/ppt/tags/tag300.xml"/>
  <Override ContentType="application/vnd.openxmlformats-officedocument.presentationml.tags+xml" PartName="/ppt/tags/tag301.xml"/>
  <Override ContentType="application/vnd.openxmlformats-officedocument.presentationml.tags+xml" PartName="/ppt/tags/tag302.xml"/>
  <Override ContentType="application/vnd.openxmlformats-officedocument.presentationml.tags+xml" PartName="/ppt/tags/tag303.xml"/>
  <Override ContentType="application/vnd.openxmlformats-officedocument.presentationml.tags+xml" PartName="/ppt/tags/tag304.xml"/>
  <Override ContentType="application/vnd.openxmlformats-officedocument.presentationml.tags+xml" PartName="/ppt/tags/tag305.xml"/>
  <Override ContentType="application/vnd.openxmlformats-officedocument.presentationml.tags+xml" PartName="/ppt/tags/tag306.xml"/>
  <Override ContentType="application/vnd.openxmlformats-officedocument.presentationml.tags+xml" PartName="/ppt/tags/tag307.xml"/>
  <Override ContentType="application/vnd.openxmlformats-officedocument.presentationml.tags+xml" PartName="/ppt/tags/tag308.xml"/>
  <Override ContentType="application/vnd.openxmlformats-officedocument.presentationml.tags+xml" PartName="/ppt/tags/tag309.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60" r:id="rId2"/>
    <p:sldMasterId id="2147483664" r:id="rId3"/>
  </p:sldMasterIdLst>
  <p:notesMasterIdLst>
    <p:notesMasterId r:id="rId4"/>
  </p:notesMasterIdLst>
  <p:handoutMasterIdLst>
    <p:handoutMasterId r:id="rId5"/>
  </p:handoutMasterIdLst>
  <p:sldIdLst>
    <p:sldId id="285" r:id="rId6"/>
    <p:sldId id="257" r:id="rId7"/>
    <p:sldId id="258" r:id="rId8"/>
    <p:sldId id="256"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6" r:id="rId36"/>
    <p:sldId id="287" r:id="rId37"/>
    <p:sldId id="288" r:id="rId38"/>
    <p:sldId id="289" r:id="rId39"/>
    <p:sldId id="290" r:id="rId40"/>
    <p:sldId id="291" r:id="rId41"/>
    <p:sldId id="292" r:id="rId42"/>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5">
          <p15:clr>
            <a:srgbClr val="A4A3A4"/>
          </p15:clr>
        </p15:guide>
        <p15:guide id="2" pos="3814">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6314" autoAdjust="0"/>
  </p:normalViewPr>
  <p:slideViewPr>
    <p:cSldViewPr snapToGrid="0">
      <p:cViewPr varScale="1">
        <p:scale>
          <a:sx n="108" d="100"/>
          <a:sy n="108" d="100"/>
        </p:scale>
        <p:origin x="900" y="90"/>
      </p:cViewPr>
      <p:guideLst>
        <p:guide orient="horz" pos="2145"/>
        <p:guide pos="3814"/>
      </p:guideLst>
    </p:cSldViewPr>
  </p:slideViewPr>
  <p:notesTextViewPr>
    <p:cViewPr>
      <p:scale>
        <a:sx n="3" d="2"/>
        <a:sy n="3" d="2"/>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slideMasters/slideMaster2.xml" Type="http://schemas.openxmlformats.org/officeDocument/2006/relationships/slideMaster"/><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slideMasters/slideMaster3.xml" Type="http://schemas.openxmlformats.org/officeDocument/2006/relationships/slideMaster"/><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notesMasters/notesMaster1.xml" Type="http://schemas.openxmlformats.org/officeDocument/2006/relationships/notesMaster"/><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tags/tag309.xml" Type="http://schemas.openxmlformats.org/officeDocument/2006/relationships/tags"/><Relationship Id="rId44" Target="presProps.xml" Type="http://schemas.openxmlformats.org/officeDocument/2006/relationships/presProps"/><Relationship Id="rId45" Target="viewProps.xml" Type="http://schemas.openxmlformats.org/officeDocument/2006/relationships/viewProps"/><Relationship Id="rId46" Target="theme/theme1.xml" Type="http://schemas.openxmlformats.org/officeDocument/2006/relationships/theme"/><Relationship Id="rId47" Target="tableStyles.xml" Type="http://schemas.openxmlformats.org/officeDocument/2006/relationships/tableStyles"/><Relationship Id="rId5" Target="handoutMasters/handoutMaster1.xml" Type="http://schemas.openxmlformats.org/officeDocument/2006/relationships/handoutMaster"/><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5.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a:ea typeface="微软雅黑"/>
              </a:rPr>
              <a:t>2021/5/13</a:t>
            </a:fld>
            <a:endParaRPr lang="zh-CN" altLang="en-US">
              <a:latin typeface="微软雅黑"/>
              <a:ea typeface="微软雅黑"/>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a:ea typeface="微软雅黑"/>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a:ea typeface="微软雅黑"/>
              </a:rPr>
              <a:t>‹#›</a:t>
            </a:fld>
            <a:endParaRPr lang="zh-CN" altLang="en-US">
              <a:latin typeface="微软雅黑"/>
              <a:ea typeface="微软雅黑"/>
            </a:endParaRPr>
          </a:p>
        </p:txBody>
      </p:sp>
    </p:spTree>
    <p:extLst>
      <p:ext uri="{BB962C8B-B14F-4D97-AF65-F5344CB8AC3E}">
        <p14:creationId xmlns:p14="http://schemas.microsoft.com/office/powerpoint/2010/main" val="2634037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a:ea typeface="微软雅黑"/>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a:ea typeface="微软雅黑"/>
              </a:defRPr>
            </a:lvl1pPr>
          </a:lstStyle>
          <a:p>
            <a:fld id="{1AC49D05-6128-4D0D-A32A-06A5E73B386C}" type="datetimeFigureOut">
              <a:rPr lang="zh-CN" altLang="en-US" smtClean="0"/>
              <a:t>2021/5/13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a:ea typeface="微软雅黑"/>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a:ea typeface="微软雅黑"/>
              </a:defRPr>
            </a:lvl1pPr>
          </a:lstStyle>
          <a:p>
            <a:fld id="{5849F42C-2DAE-424C-A4B8-3140182C3E9F}" type="slidenum">
              <a:rPr lang="zh-CN" altLang="en-US" smtClean="0"/>
              <a:t>‹#›</a:t>
            </a:fld>
            <a:endParaRPr lang="zh-CN" altLang="en-US"/>
          </a:p>
        </p:txBody>
      </p:sp>
    </p:spTree>
    <p:extLst>
      <p:ext uri="{BB962C8B-B14F-4D97-AF65-F5344CB8AC3E}">
        <p14:creationId val="227302806"/>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a:ea typeface="微软雅黑"/>
        <a:cs typeface="+mn-cs"/>
      </a:defRPr>
    </a:lvl1pPr>
    <a:lvl2pPr marL="457200" algn="l" defTabSz="914400" rtl="0" eaLnBrk="1" latinLnBrk="0" hangingPunct="1">
      <a:defRPr sz="1200" kern="1200">
        <a:solidFill>
          <a:schemeClr val="tx1"/>
        </a:solidFill>
        <a:latin typeface="微软雅黑"/>
        <a:ea typeface="微软雅黑"/>
        <a:cs typeface="+mn-cs"/>
      </a:defRPr>
    </a:lvl2pPr>
    <a:lvl3pPr marL="914400" algn="l" defTabSz="914400" rtl="0" eaLnBrk="1" latinLnBrk="0" hangingPunct="1">
      <a:defRPr sz="1200" kern="1200">
        <a:solidFill>
          <a:schemeClr val="tx1"/>
        </a:solidFill>
        <a:latin typeface="微软雅黑"/>
        <a:ea typeface="微软雅黑"/>
        <a:cs typeface="+mn-cs"/>
      </a:defRPr>
    </a:lvl3pPr>
    <a:lvl4pPr marL="1371600" algn="l" defTabSz="914400" rtl="0" eaLnBrk="1" latinLnBrk="0" hangingPunct="1">
      <a:defRPr sz="1200" kern="1200">
        <a:solidFill>
          <a:schemeClr val="tx1"/>
        </a:solidFill>
        <a:latin typeface="微软雅黑"/>
        <a:ea typeface="微软雅黑"/>
        <a:cs typeface="+mn-cs"/>
      </a:defRPr>
    </a:lvl4pPr>
    <a:lvl5pPr marL="1828800" algn="l" defTabSz="914400" rtl="0" eaLnBrk="1" latinLnBrk="0" hangingPunct="1">
      <a:defRPr sz="1200" kern="1200">
        <a:solidFill>
          <a:schemeClr val="tx1"/>
        </a:solidFill>
        <a:latin typeface="微软雅黑"/>
        <a:ea typeface="微软雅黑"/>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37.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60789541"/>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05161513"/>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02376358"/>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37745610"/>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21262328"/>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01366331"/>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038714"/>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07916221"/>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62642537"/>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82695834"/>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84434304"/>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75746098"/>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20971562"/>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79811738"/>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64859007"/>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52424881"/>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85029358"/>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6299322"/>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18676440"/>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78902649"/>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54838373"/>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06382760"/>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1255585"/>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59950963"/>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58965479"/>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90028781"/>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13570363"/>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86390538"/>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99105526"/>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12847560"/>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38671208"/>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0940213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33598441"/>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71541543"/>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07521377"/>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42094803"/>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58961937"/>
      </p:ext>
    </p:extLst>
  </p:cSld>
  <p:clrMapOvr>
    <a:masterClrMapping/>
  </p:clrMapOvr>
</p:notes>
</file>

<file path=ppt/slideLayouts/_rels/slideLayout1.xml.rels><?xml version="1.0" encoding="UTF-8" standalone="yes"?><Relationships xmlns="http://schemas.openxmlformats.org/package/2006/relationships"><Relationship Id="rId1" Target="../tags/tag1.xml" Type="http://schemas.openxmlformats.org/officeDocument/2006/relationships/tags"/><Relationship Id="rId2" Target="../tags/tag2.xml" Type="http://schemas.openxmlformats.org/officeDocument/2006/relationships/tags"/><Relationship Id="rId3" Target="../tags/tag3.xml" Type="http://schemas.openxmlformats.org/officeDocument/2006/relationships/tags"/><Relationship Id="rId4" Target="../tags/tag4.xml" Type="http://schemas.openxmlformats.org/officeDocument/2006/relationships/tags"/><Relationship Id="rId5" Target="../tags/tag5.xml" Type="http://schemas.openxmlformats.org/officeDocument/2006/relationships/tags"/><Relationship Id="rId6"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tags/tag48.xml" Type="http://schemas.openxmlformats.org/officeDocument/2006/relationships/tags"/><Relationship Id="rId2" Target="../tags/tag49.xml" Type="http://schemas.openxmlformats.org/officeDocument/2006/relationships/tags"/><Relationship Id="rId3" Target="../tags/tag50.xml" Type="http://schemas.openxmlformats.org/officeDocument/2006/relationships/tags"/><Relationship Id="rId4" Target="../tags/tag51.xml" Type="http://schemas.openxmlformats.org/officeDocument/2006/relationships/tags"/><Relationship Id="rId5"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tags/tag52.xml" Type="http://schemas.openxmlformats.org/officeDocument/2006/relationships/tags"/><Relationship Id="rId2" Target="../tags/tag53.xml" Type="http://schemas.openxmlformats.org/officeDocument/2006/relationships/tags"/><Relationship Id="rId3" Target="../tags/tag54.xml" Type="http://schemas.openxmlformats.org/officeDocument/2006/relationships/tags"/><Relationship Id="rId4" Target="../tags/tag55.xml" Type="http://schemas.openxmlformats.org/officeDocument/2006/relationships/tags"/><Relationship Id="rId5"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tags/tag6.xml" Type="http://schemas.openxmlformats.org/officeDocument/2006/relationships/tags"/><Relationship Id="rId2" Target="../tags/tag7.xml" Type="http://schemas.openxmlformats.org/officeDocument/2006/relationships/tags"/><Relationship Id="rId3" Target="../tags/tag8.xml" Type="http://schemas.openxmlformats.org/officeDocument/2006/relationships/tags"/><Relationship Id="rId4" Target="../tags/tag9.xml" Type="http://schemas.openxmlformats.org/officeDocument/2006/relationships/tags"/><Relationship Id="rId5" Target="../tags/tag10.xml" Type="http://schemas.openxmlformats.org/officeDocument/2006/relationships/tags"/><Relationship Id="rId6"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tags/tag11.xml" Type="http://schemas.openxmlformats.org/officeDocument/2006/relationships/tags"/><Relationship Id="rId2" Target="../tags/tag12.xml" Type="http://schemas.openxmlformats.org/officeDocument/2006/relationships/tags"/><Relationship Id="rId3" Target="../tags/tag13.xml" Type="http://schemas.openxmlformats.org/officeDocument/2006/relationships/tags"/><Relationship Id="rId4" Target="../tags/tag14.xml" Type="http://schemas.openxmlformats.org/officeDocument/2006/relationships/tags"/><Relationship Id="rId5" Target="../tags/tag15.xml" Type="http://schemas.openxmlformats.org/officeDocument/2006/relationships/tags"/><Relationship Id="rId6"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tags/tag16.xml" Type="http://schemas.openxmlformats.org/officeDocument/2006/relationships/tags"/><Relationship Id="rId2" Target="../tags/tag17.xml" Type="http://schemas.openxmlformats.org/officeDocument/2006/relationships/tags"/><Relationship Id="rId3" Target="../tags/tag18.xml" Type="http://schemas.openxmlformats.org/officeDocument/2006/relationships/tags"/><Relationship Id="rId4" Target="../tags/tag19.xml" Type="http://schemas.openxmlformats.org/officeDocument/2006/relationships/tags"/><Relationship Id="rId5" Target="../tags/tag20.xml" Type="http://schemas.openxmlformats.org/officeDocument/2006/relationships/tags"/><Relationship Id="rId6" Target="../tags/tag21.xml" Type="http://schemas.openxmlformats.org/officeDocument/2006/relationships/tags"/><Relationship Id="rId7"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tags/tag22.xml" Type="http://schemas.openxmlformats.org/officeDocument/2006/relationships/tags"/><Relationship Id="rId10" Target="../slideMasters/slideMaster1.xml" Type="http://schemas.openxmlformats.org/officeDocument/2006/relationships/slideMaster"/><Relationship Id="rId2" Target="../tags/tag23.xml" Type="http://schemas.openxmlformats.org/officeDocument/2006/relationships/tags"/><Relationship Id="rId3" Target="../tags/tag24.xml" Type="http://schemas.openxmlformats.org/officeDocument/2006/relationships/tags"/><Relationship Id="rId4" Target="../tags/tag25.xml" Type="http://schemas.openxmlformats.org/officeDocument/2006/relationships/tags"/><Relationship Id="rId5" Target="../tags/tag26.xml" Type="http://schemas.openxmlformats.org/officeDocument/2006/relationships/tags"/><Relationship Id="rId6" Target="../tags/tag27.xml" Type="http://schemas.openxmlformats.org/officeDocument/2006/relationships/tags"/><Relationship Id="rId7" Target="../tags/tag28.xml" Type="http://schemas.openxmlformats.org/officeDocument/2006/relationships/tags"/><Relationship Id="rId8" Target="../tags/tag29.xml" Type="http://schemas.openxmlformats.org/officeDocument/2006/relationships/tags"/><Relationship Id="rId9" Target="http://www.1ppt.com/hangye/" TargetMode="External" Type="http://schemas.openxmlformats.org/officeDocument/2006/relationships/hyperlink"/></Relationships>
</file>

<file path=ppt/slideLayouts/_rels/slideLayout6.xml.rels><?xml version="1.0" encoding="UTF-8" standalone="yes"?><Relationships xmlns="http://schemas.openxmlformats.org/package/2006/relationships"><Relationship Id="rId1" Target="../tags/tag30.xml" Type="http://schemas.openxmlformats.org/officeDocument/2006/relationships/tags"/><Relationship Id="rId2" Target="../tags/tag31.xml" Type="http://schemas.openxmlformats.org/officeDocument/2006/relationships/tags"/><Relationship Id="rId3" Target="../tags/tag32.xml" Type="http://schemas.openxmlformats.org/officeDocument/2006/relationships/tags"/><Relationship Id="rId4" Target="../tags/tag33.xml" Type="http://schemas.openxmlformats.org/officeDocument/2006/relationships/tags"/><Relationship Id="rId5"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tags/tag34.xml" Type="http://schemas.openxmlformats.org/officeDocument/2006/relationships/tags"/><Relationship Id="rId2" Target="../tags/tag35.xml" Type="http://schemas.openxmlformats.org/officeDocument/2006/relationships/tags"/><Relationship Id="rId3" Target="../tags/tag36.xml" Type="http://schemas.openxmlformats.org/officeDocument/2006/relationships/tags"/><Relationship Id="rId4"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tags/tag37.xml" Type="http://schemas.openxmlformats.org/officeDocument/2006/relationships/tags"/><Relationship Id="rId2" Target="../tags/tag38.xml" Type="http://schemas.openxmlformats.org/officeDocument/2006/relationships/tags"/><Relationship Id="rId3" Target="../tags/tag39.xml" Type="http://schemas.openxmlformats.org/officeDocument/2006/relationships/tags"/><Relationship Id="rId4" Target="../tags/tag40.xml" Type="http://schemas.openxmlformats.org/officeDocument/2006/relationships/tags"/><Relationship Id="rId5" Target="../tags/tag41.xml" Type="http://schemas.openxmlformats.org/officeDocument/2006/relationships/tags"/><Relationship Id="rId6" Target="../tags/tag42.xml" Type="http://schemas.openxmlformats.org/officeDocument/2006/relationships/tags"/><Relationship Id="rId7"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tags/tag43.xml" Type="http://schemas.openxmlformats.org/officeDocument/2006/relationships/tags"/><Relationship Id="rId2" Target="../tags/tag44.xml" Type="http://schemas.openxmlformats.org/officeDocument/2006/relationships/tags"/><Relationship Id="rId3" Target="../tags/tag45.xml" Type="http://schemas.openxmlformats.org/officeDocument/2006/relationships/tags"/><Relationship Id="rId4" Target="../tags/tag46.xml" Type="http://schemas.openxmlformats.org/officeDocument/2006/relationships/tags"/><Relationship Id="rId5" Target="../tags/tag47.xml" Type="http://schemas.openxmlformats.org/officeDocument/2006/relationships/tags"/><Relationship Id="rId6"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2021/5/13</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2021/5/13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2021/5/13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2021/5/13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val="326254054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2021/5/13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val="385387729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val="180823456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9392436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4569420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1352977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6909573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6832247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a:solidFill>
                  <a:schemeClr val="tx1"/>
                </a:solidFill>
                <a:uFillTx/>
                <a:latin typeface="+mj-lt"/>
                <a:ea typeface="+mj-ea"/>
                <a:cs typeface="+mj-cs"/>
                <a:sym typeface="+mn-ea"/>
              </a:defRPr>
            </a:lvl1pPr>
          </a:lstStyle>
          <a:p>
            <a:pPr lvl="0"/>
            <a:r>
              <a:rPr>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2021/5/13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88505554"/>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22562244"/>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34967132"/>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06764939"/>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33910144"/>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3524111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2021/5/13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a:solidFill>
                  <a:schemeClr val="tx1"/>
                </a:solidFill>
                <a:uFillTx/>
                <a:latin typeface="+mj-lt"/>
                <a:ea typeface="+mj-ea"/>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2021/5/13</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ct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2000" b="1" i="0" u="none" strike="noStrike" kern="1200" cap="none" spc="200" normalizeH="0" baseline="0" noProof="1">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2021/5/13</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
        <p:nvSpPr>
          <p:cNvPr id="11" name="TextBox 10"/>
          <p:cNvSpPr txBox="1"/>
          <p:nvPr userDrawn="1"/>
        </p:nvSpPr>
        <p:spPr>
          <a:xfrm>
            <a:off x="2072804" y="6708464"/>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ct val="0"/>
              </a:spcBef>
              <a:spcAft>
                <a:spcPct val="0"/>
              </a:spcAft>
              <a:buClrTx/>
              <a:buSzTx/>
              <a:buFontTx/>
              <a:buNone/>
              <a:defRPr/>
            </a:pPr>
            <a:r>
              <a:rPr kumimoji="0" lang="zh-CN" altLang="en-US" sz="100" b="0" i="0" u="none" strike="noStrike" kern="0" cap="none" spc="0" normalizeH="0" baseline="0" noProof="0" smtClean="0">
                <a:ln>
                  <a:noFill/>
                </a:ln>
                <a:solidFill>
                  <a:prstClr val="black"/>
                </a:solidFill>
                <a:effectLst/>
                <a:uLnTx/>
                <a:uFillTx/>
                <a:hlinkClick r:id="rId9"/>
              </a:rPr>
              <a:t>行业</a:t>
            </a:r>
            <a:r>
              <a:rPr kumimoji="0" lang="en-US" altLang="zh-CN" sz="100" b="0" i="0" u="none" strike="noStrike" kern="0" cap="none" spc="0" normalizeH="0" baseline="0" noProof="0" smtClean="0">
                <a:ln>
                  <a:noFill/>
                </a:ln>
                <a:solidFill>
                  <a:prstClr val="black"/>
                </a:solidFill>
                <a:effectLst/>
                <a:uLnTx/>
                <a:uFillTx/>
                <a:hlinkClick r:id="rId9"/>
              </a:rPr>
              <a:t>PPT</a:t>
            </a:r>
            <a:r>
              <a:rPr kumimoji="0" lang="zh-CN" altLang="en-US" sz="100" b="0" i="0" u="none" strike="noStrike" kern="0" cap="none" spc="0" normalizeH="0" baseline="0" noProof="0" smtClean="0">
                <a:ln>
                  <a:noFill/>
                </a:ln>
                <a:solidFill>
                  <a:prstClr val="black"/>
                </a:solidFill>
                <a:effectLst/>
                <a:uLnTx/>
                <a:uFillTx/>
                <a:hlinkClick r:id="rId9"/>
              </a:rPr>
              <a:t>模板</a:t>
            </a:r>
            <a:r>
              <a:rPr kumimoji="0" lang="en-US" altLang="zh-CN" sz="100" b="0" i="0" u="none" strike="noStrike" kern="0" cap="none" spc="0" normalizeH="0" baseline="0" noProof="0" smtClean="0">
                <a:ln>
                  <a:noFill/>
                </a:ln>
                <a:solidFill>
                  <a:prstClr val="black"/>
                </a:solidFill>
                <a:effectLst/>
                <a:uLnTx/>
                <a:uFillTx/>
              </a:rPr>
              <a:t>http://www.1ppt.com/hangye/</a:t>
            </a:r>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2021/5/13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2021/5/13</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2021/5/13</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ct val="0"/>
              </a:spcAft>
              <a:buNone/>
              <a:defRPr kumimoji="0" lang="zh-CN" altLang="en-US" sz="2400" b="1" i="0" u="none" strike="noStrike" kern="1200" cap="none" spc="200" normalizeH="0" baseline="0" noProof="1">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2021/5/13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ags/tag56.xml" Type="http://schemas.openxmlformats.org/officeDocument/2006/relationships/tags"/><Relationship Id="rId13" Target="../tags/tag57.xml" Type="http://schemas.openxmlformats.org/officeDocument/2006/relationships/tags"/><Relationship Id="rId14" Target="../tags/tag58.xml" Type="http://schemas.openxmlformats.org/officeDocument/2006/relationships/tags"/><Relationship Id="rId15" Target="../tags/tag59.xml" Type="http://schemas.openxmlformats.org/officeDocument/2006/relationships/tags"/><Relationship Id="rId16" Target="../tags/tag60.xml" Type="http://schemas.openxmlformats.org/officeDocument/2006/relationships/tags"/><Relationship Id="rId17" Target="../tags/tag61.xml" Type="http://schemas.openxmlformats.org/officeDocument/2006/relationships/tags"/><Relationship Id="rId18" Target="../media/image1.jpeg" Type="http://schemas.openxmlformats.org/officeDocument/2006/relationships/image"/><Relationship Id="rId19" Target="../media/image2.wdp" Type="http://schemas.microsoft.com/office/2007/relationships/hdphoto"/><Relationship Id="rId2" Target="../slideLayouts/slideLayout2.xml" Type="http://schemas.openxmlformats.org/officeDocument/2006/relationships/slideLayout"/><Relationship Id="rId20" Target="../theme/theme1.xml" Type="http://schemas.openxmlformats.org/officeDocument/2006/relationships/theme"/><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theme/theme2.xml" Type="http://schemas.openxmlformats.org/officeDocument/2006/relationships/theme"/></Relationships>
</file>

<file path=ppt/slideMasters/_rels/slideMaster3.xml.rels><?xml version="1.0" encoding="UTF-8" standalone="yes"?><Relationships xmlns="http://schemas.openxmlformats.org/package/2006/relationships"><Relationship Id="rId1" Target="../slideLayouts/slideLayout15.xml" Type="http://schemas.openxmlformats.org/officeDocument/2006/relationships/slideLayout"/><Relationship Id="rId10" Target="../slideLayouts/slideLayout24.xml" Type="http://schemas.openxmlformats.org/officeDocument/2006/relationships/slideLayout"/><Relationship Id="rId11" Target="../slideLayouts/slideLayout25.xml" Type="http://schemas.openxmlformats.org/officeDocument/2006/relationships/slideLayout"/><Relationship Id="rId12" Target="../theme/theme3.xml" Type="http://schemas.openxmlformats.org/officeDocument/2006/relationships/theme"/><Relationship Id="rId2" Target="../slideLayouts/slideLayout16.xml" Type="http://schemas.openxmlformats.org/officeDocument/2006/relationships/slideLayout"/><Relationship Id="rId3" Target="../slideLayouts/slideLayout17.xml" Type="http://schemas.openxmlformats.org/officeDocument/2006/relationships/slideLayout"/><Relationship Id="rId4" Target="../slideLayouts/slideLayout18.xml" Type="http://schemas.openxmlformats.org/officeDocument/2006/relationships/slideLayout"/><Relationship Id="rId5" Target="../slideLayouts/slideLayout19.xml" Type="http://schemas.openxmlformats.org/officeDocument/2006/relationships/slideLayout"/><Relationship Id="rId6" Target="../slideLayouts/slideLayout20.xml" Type="http://schemas.openxmlformats.org/officeDocument/2006/relationships/slideLayout"/><Relationship Id="rId7" Target="../slideLayouts/slideLayout21.xml" Type="http://schemas.openxmlformats.org/officeDocument/2006/relationships/slideLayout"/><Relationship Id="rId8" Target="../slideLayouts/slideLayout22.xml" Type="http://schemas.openxmlformats.org/officeDocument/2006/relationships/slideLayout"/><Relationship Id="rId9" Target="../slideLayouts/slideLayout2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a:t>单击此处编辑母版标题样式</a:t>
            </a:r>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2021/5/13</a:t>
            </a:fld>
            <a:endParaRPr lang="zh-CN" altLang="en-US"/>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0</a:t>
            </a:fld>
            <a:endParaRPr lang="zh-CN" altLang="en-US"/>
          </a:p>
        </p:txBody>
      </p:sp>
      <p:sp>
        <p:nvSpPr>
          <p:cNvPr id="7" name="KSO_TEMPLATE" hidden="1"/>
          <p:cNvSpPr/>
          <p:nvPr userDrawn="1">
            <p:custDataLst>
              <p:tags r:id="rId17"/>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76"/>
          <p:cNvPicPr>
            <a:picLocks noChangeAspect="1" noChangeArrowheads="1"/>
          </p:cNvPicPr>
          <p:nvPr userDrawn="1"/>
        </p:nvPicPr>
        <p:blipFill>
          <a:blip r:embed="rId18">
            <a:extLst>
              <a:ext uri="{BEBA8EAE-BF5A-486C-A8C5-ECC9F3942E4B}">
                <a14:imgProps>
                  <a14:imgLayer r:embed="rId19">
                    <a14:imgEffect>
                      <a14:brightnessContrast contrast="20000"/>
                    </a14:imgEffect>
                  </a14:imgLayer>
                </a14:imgProps>
              </a:ext>
              <a:ext uri="{28A0092B-C50C-407E-A947-70E740481C1C}">
                <a14:useLocalDpi/>
              </a:ext>
            </a:extLst>
          </a:blip>
          <a:stretch>
            <a:fillRect/>
          </a:stretch>
        </p:blipFill>
        <p:spPr bwMode="auto">
          <a:xfrm>
            <a:off x="0" y="-22815"/>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12903315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2021/5/13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0781073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67.xml" Type="http://schemas.openxmlformats.org/officeDocument/2006/relationships/tags"/><Relationship Id="rId11" Target="../tags/tag68.xml" Type="http://schemas.openxmlformats.org/officeDocument/2006/relationships/tags"/><Relationship Id="rId2" Target="../notesSlides/notesSlide1.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tags/tag62.xml" Type="http://schemas.openxmlformats.org/officeDocument/2006/relationships/tags"/><Relationship Id="rId6" Target="../tags/tag63.xml" Type="http://schemas.openxmlformats.org/officeDocument/2006/relationships/tags"/><Relationship Id="rId7" Target="../tags/tag64.xml" Type="http://schemas.openxmlformats.org/officeDocument/2006/relationships/tags"/><Relationship Id="rId8" Target="../tags/tag65.xml" Type="http://schemas.openxmlformats.org/officeDocument/2006/relationships/tags"/><Relationship Id="rId9" Target="../tags/tag66.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166.xml" Type="http://schemas.openxmlformats.org/officeDocument/2006/relationships/tags"/><Relationship Id="rId11" Target="../tags/tag167.xml" Type="http://schemas.openxmlformats.org/officeDocument/2006/relationships/tags"/><Relationship Id="rId12" Target="../tags/tag168.xml" Type="http://schemas.openxmlformats.org/officeDocument/2006/relationships/tags"/><Relationship Id="rId13" Target="../tags/tag169.xml" Type="http://schemas.openxmlformats.org/officeDocument/2006/relationships/tags"/><Relationship Id="rId14" Target="../tags/tag170.xml" Type="http://schemas.openxmlformats.org/officeDocument/2006/relationships/tags"/><Relationship Id="rId15" Target="../tags/tag171.xml" Type="http://schemas.openxmlformats.org/officeDocument/2006/relationships/tags"/><Relationship Id="rId16" Target="../tags/tag172.xml" Type="http://schemas.openxmlformats.org/officeDocument/2006/relationships/tags"/><Relationship Id="rId17" Target="../tags/tag173.xml" Type="http://schemas.openxmlformats.org/officeDocument/2006/relationships/tags"/><Relationship Id="rId2" Target="../notesSlides/notesSlide10.xml" Type="http://schemas.openxmlformats.org/officeDocument/2006/relationships/notesSlide"/><Relationship Id="rId3" Target="../tags/tag159.xml" Type="http://schemas.openxmlformats.org/officeDocument/2006/relationships/tags"/><Relationship Id="rId4" Target="../tags/tag160.xml" Type="http://schemas.openxmlformats.org/officeDocument/2006/relationships/tags"/><Relationship Id="rId5" Target="../tags/tag161.xml" Type="http://schemas.openxmlformats.org/officeDocument/2006/relationships/tags"/><Relationship Id="rId6" Target="../tags/tag162.xml" Type="http://schemas.openxmlformats.org/officeDocument/2006/relationships/tags"/><Relationship Id="rId7" Target="../tags/tag163.xml" Type="http://schemas.openxmlformats.org/officeDocument/2006/relationships/tags"/><Relationship Id="rId8" Target="../tags/tag164.xml" Type="http://schemas.openxmlformats.org/officeDocument/2006/relationships/tags"/><Relationship Id="rId9" Target="../tags/tag165.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tags/tag174.xml" Type="http://schemas.openxmlformats.org/officeDocument/2006/relationships/tags"/><Relationship Id="rId4" Target="../tags/tag175.xml" Type="http://schemas.openxmlformats.org/officeDocument/2006/relationships/tags"/><Relationship Id="rId5" Target="../media/image13.png" Type="http://schemas.openxmlformats.org/officeDocument/2006/relationships/image"/><Relationship Id="rId6" Target="../tags/tag176.xml" Type="http://schemas.openxmlformats.org/officeDocument/2006/relationships/tags"/><Relationship Id="rId7" Target="../tags/tag177.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tags/tag178.xml" Type="http://schemas.openxmlformats.org/officeDocument/2006/relationships/tags"/><Relationship Id="rId4" Target="../tags/tag179.xml" Type="http://schemas.openxmlformats.org/officeDocument/2006/relationships/tags"/><Relationship Id="rId5" Target="../media/image14.png" Type="http://schemas.openxmlformats.org/officeDocument/2006/relationships/image"/><Relationship Id="rId6" Target="../tags/tag180.xml" Type="http://schemas.openxmlformats.org/officeDocument/2006/relationships/tags"/><Relationship Id="rId7" Target="../tags/tag181.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tags/tag182.xml" Type="http://schemas.openxmlformats.org/officeDocument/2006/relationships/tags"/><Relationship Id="rId4" Target="../tags/tag183.xml" Type="http://schemas.openxmlformats.org/officeDocument/2006/relationships/tags"/><Relationship Id="rId5" Target="../media/image15.png" Type="http://schemas.openxmlformats.org/officeDocument/2006/relationships/image"/><Relationship Id="rId6" Target="../tags/tag184.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tags/tag185.xml" Type="http://schemas.openxmlformats.org/officeDocument/2006/relationships/tags"/><Relationship Id="rId4" Target="../tags/tag186.xml" Type="http://schemas.openxmlformats.org/officeDocument/2006/relationships/tags"/><Relationship Id="rId5" Target="../media/image16.png" Type="http://schemas.openxmlformats.org/officeDocument/2006/relationships/image"/><Relationship Id="rId6" Target="../tags/tag187.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tags/tag188.xml" Type="http://schemas.openxmlformats.org/officeDocument/2006/relationships/tags"/><Relationship Id="rId4" Target="../tags/tag189.xml" Type="http://schemas.openxmlformats.org/officeDocument/2006/relationships/tags"/><Relationship Id="rId5" Target="../media/image17.png" Type="http://schemas.openxmlformats.org/officeDocument/2006/relationships/image"/><Relationship Id="rId6" Target="../tags/tag190.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tags/tag191.xml" Type="http://schemas.openxmlformats.org/officeDocument/2006/relationships/tags"/><Relationship Id="rId4" Target="../tags/tag192.xml" Type="http://schemas.openxmlformats.org/officeDocument/2006/relationships/tags"/><Relationship Id="rId5" Target="../media/image18.png" Type="http://schemas.openxmlformats.org/officeDocument/2006/relationships/image"/><Relationship Id="rId6" Target="../tags/tag193.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tags/tag194.xml" Type="http://schemas.openxmlformats.org/officeDocument/2006/relationships/tags"/><Relationship Id="rId4" Target="../tags/tag195.xml" Type="http://schemas.openxmlformats.org/officeDocument/2006/relationships/tags"/><Relationship Id="rId5" Target="../media/image19.jpeg" Type="http://schemas.openxmlformats.org/officeDocument/2006/relationships/image"/><Relationship Id="rId6" Target="../media/image20.jpeg" Type="http://schemas.openxmlformats.org/officeDocument/2006/relationships/image"/><Relationship Id="rId7" Target="../media/image21.png" Type="http://schemas.openxmlformats.org/officeDocument/2006/relationships/image"/><Relationship Id="rId8" Target="../media/image22.png" Type="http://schemas.openxmlformats.org/officeDocument/2006/relationships/image"/><Relationship Id="rId9" Target="../tags/tag196.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23.png" Type="http://schemas.openxmlformats.org/officeDocument/2006/relationships/image"/><Relationship Id="rId11" Target="../tags/tag204.xml" Type="http://schemas.openxmlformats.org/officeDocument/2006/relationships/tags"/><Relationship Id="rId12" Target="../media/image24.jpeg" Type="http://schemas.openxmlformats.org/officeDocument/2006/relationships/image"/><Relationship Id="rId13" Target="../tags/tag205.xml" Type="http://schemas.openxmlformats.org/officeDocument/2006/relationships/tags"/><Relationship Id="rId2" Target="../notesSlides/notesSlide18.xml" Type="http://schemas.openxmlformats.org/officeDocument/2006/relationships/notesSlide"/><Relationship Id="rId3" Target="../tags/tag197.xml" Type="http://schemas.openxmlformats.org/officeDocument/2006/relationships/tags"/><Relationship Id="rId4" Target="../tags/tag198.xml" Type="http://schemas.openxmlformats.org/officeDocument/2006/relationships/tags"/><Relationship Id="rId5" Target="../tags/tag199.xml" Type="http://schemas.openxmlformats.org/officeDocument/2006/relationships/tags"/><Relationship Id="rId6" Target="../tags/tag200.xml" Type="http://schemas.openxmlformats.org/officeDocument/2006/relationships/tags"/><Relationship Id="rId7" Target="../tags/tag201.xml" Type="http://schemas.openxmlformats.org/officeDocument/2006/relationships/tags"/><Relationship Id="rId8" Target="../tags/tag202.xml" Type="http://schemas.openxmlformats.org/officeDocument/2006/relationships/tags"/><Relationship Id="rId9" Target="../tags/tag203.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213.xml" Type="http://schemas.openxmlformats.org/officeDocument/2006/relationships/tags"/><Relationship Id="rId11" Target="../tags/tag214.xml" Type="http://schemas.openxmlformats.org/officeDocument/2006/relationships/tags"/><Relationship Id="rId12" Target="../tags/tag215.xml" Type="http://schemas.openxmlformats.org/officeDocument/2006/relationships/tags"/><Relationship Id="rId13" Target="../tags/tag216.xml" Type="http://schemas.openxmlformats.org/officeDocument/2006/relationships/tags"/><Relationship Id="rId14" Target="../tags/tag217.xml" Type="http://schemas.openxmlformats.org/officeDocument/2006/relationships/tags"/><Relationship Id="rId15" Target="../tags/tag218.xml" Type="http://schemas.openxmlformats.org/officeDocument/2006/relationships/tags"/><Relationship Id="rId16" Target="../tags/tag219.xml" Type="http://schemas.openxmlformats.org/officeDocument/2006/relationships/tags"/><Relationship Id="rId17" Target="../tags/tag220.xml" Type="http://schemas.openxmlformats.org/officeDocument/2006/relationships/tags"/><Relationship Id="rId18" Target="../tags/tag221.xml" Type="http://schemas.openxmlformats.org/officeDocument/2006/relationships/tags"/><Relationship Id="rId19" Target="../tags/tag222.xml" Type="http://schemas.openxmlformats.org/officeDocument/2006/relationships/tags"/><Relationship Id="rId2" Target="../notesSlides/notesSlide19.xml" Type="http://schemas.openxmlformats.org/officeDocument/2006/relationships/notesSlide"/><Relationship Id="rId3" Target="../tags/tag206.xml" Type="http://schemas.openxmlformats.org/officeDocument/2006/relationships/tags"/><Relationship Id="rId4" Target="../tags/tag207.xml" Type="http://schemas.openxmlformats.org/officeDocument/2006/relationships/tags"/><Relationship Id="rId5" Target="../tags/tag208.xml" Type="http://schemas.openxmlformats.org/officeDocument/2006/relationships/tags"/><Relationship Id="rId6" Target="../tags/tag209.xml" Type="http://schemas.openxmlformats.org/officeDocument/2006/relationships/tags"/><Relationship Id="rId7" Target="../tags/tag210.xml" Type="http://schemas.openxmlformats.org/officeDocument/2006/relationships/tags"/><Relationship Id="rId8" Target="../tags/tag211.xml" Type="http://schemas.openxmlformats.org/officeDocument/2006/relationships/tags"/><Relationship Id="rId9" Target="../tags/tag212.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73.xml" Type="http://schemas.openxmlformats.org/officeDocument/2006/relationships/tags"/><Relationship Id="rId11" Target="../tags/tag74.xml" Type="http://schemas.openxmlformats.org/officeDocument/2006/relationships/tags"/><Relationship Id="rId12" Target="../tags/tag75.xml" Type="http://schemas.openxmlformats.org/officeDocument/2006/relationships/tags"/><Relationship Id="rId13" Target="../tags/tag76.xml" Type="http://schemas.openxmlformats.org/officeDocument/2006/relationships/tags"/><Relationship Id="rId14" Target="../tags/tag77.xml" Type="http://schemas.openxmlformats.org/officeDocument/2006/relationships/tags"/><Relationship Id="rId15" Target="../tags/tag78.xml" Type="http://schemas.openxmlformats.org/officeDocument/2006/relationships/tags"/><Relationship Id="rId16" Target="../tags/tag79.xml" Type="http://schemas.openxmlformats.org/officeDocument/2006/relationships/tags"/><Relationship Id="rId17" Target="../tags/tag80.xml" Type="http://schemas.openxmlformats.org/officeDocument/2006/relationships/tags"/><Relationship Id="rId18" Target="../tags/tag81.xml" Type="http://schemas.openxmlformats.org/officeDocument/2006/relationships/tags"/><Relationship Id="rId19" Target="../tags/tag82.xml" Type="http://schemas.openxmlformats.org/officeDocument/2006/relationships/tags"/><Relationship Id="rId2" Target="../notesSlides/notesSlide2.xml" Type="http://schemas.openxmlformats.org/officeDocument/2006/relationships/notesSlide"/><Relationship Id="rId3" Target="../tags/tag69.xml" Type="http://schemas.openxmlformats.org/officeDocument/2006/relationships/tags"/><Relationship Id="rId4" Target="../tags/tag70.xml" Type="http://schemas.openxmlformats.org/officeDocument/2006/relationships/tags"/><Relationship Id="rId5" Target="../tags/tag71.xml" Type="http://schemas.openxmlformats.org/officeDocument/2006/relationships/tags"/><Relationship Id="rId6" Target="../tags/tag72.xml" Type="http://schemas.openxmlformats.org/officeDocument/2006/relationships/tags"/><Relationship Id="rId7" Target="../media/image5.jpeg" Type="http://schemas.openxmlformats.org/officeDocument/2006/relationships/image"/><Relationship Id="rId8" Target="../media/image6.jpeg" Type="http://schemas.openxmlformats.org/officeDocument/2006/relationships/image"/><Relationship Id="rId9" Target="../media/image7.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230.xml" Type="http://schemas.openxmlformats.org/officeDocument/2006/relationships/tags"/><Relationship Id="rId11" Target="../tags/tag231.xml" Type="http://schemas.openxmlformats.org/officeDocument/2006/relationships/tags"/><Relationship Id="rId12" Target="../tags/tag232.xml" Type="http://schemas.openxmlformats.org/officeDocument/2006/relationships/tags"/><Relationship Id="rId13" Target="../tags/tag233.xml" Type="http://schemas.openxmlformats.org/officeDocument/2006/relationships/tags"/><Relationship Id="rId14" Target="../tags/tag234.xml" Type="http://schemas.openxmlformats.org/officeDocument/2006/relationships/tags"/><Relationship Id="rId15" Target="../tags/tag235.xml" Type="http://schemas.openxmlformats.org/officeDocument/2006/relationships/tags"/><Relationship Id="rId2" Target="../notesSlides/notesSlide20.xml" Type="http://schemas.openxmlformats.org/officeDocument/2006/relationships/notesSlide"/><Relationship Id="rId3" Target="../tags/tag223.xml" Type="http://schemas.openxmlformats.org/officeDocument/2006/relationships/tags"/><Relationship Id="rId4" Target="../tags/tag224.xml" Type="http://schemas.openxmlformats.org/officeDocument/2006/relationships/tags"/><Relationship Id="rId5" Target="../tags/tag225.xml" Type="http://schemas.openxmlformats.org/officeDocument/2006/relationships/tags"/><Relationship Id="rId6" Target="../tags/tag226.xml" Type="http://schemas.openxmlformats.org/officeDocument/2006/relationships/tags"/><Relationship Id="rId7" Target="../tags/tag227.xml" Type="http://schemas.openxmlformats.org/officeDocument/2006/relationships/tags"/><Relationship Id="rId8" Target="../tags/tag228.xml" Type="http://schemas.openxmlformats.org/officeDocument/2006/relationships/tags"/><Relationship Id="rId9" Target="../tags/tag229.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tags/tag236.xml" Type="http://schemas.openxmlformats.org/officeDocument/2006/relationships/tags"/><Relationship Id="rId4" Target="../tags/tag237.xml" Type="http://schemas.openxmlformats.org/officeDocument/2006/relationships/tags"/><Relationship Id="rId5" Target="../media/image25.jpeg" Type="http://schemas.openxmlformats.org/officeDocument/2006/relationships/image"/><Relationship Id="rId6" Target="../tags/tag238.xml" Type="http://schemas.openxmlformats.org/officeDocument/2006/relationships/tags"/><Relationship Id="rId7" Target="../tags/tag239.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 Id="rId3" Target="../tags/tag240.xml" Type="http://schemas.openxmlformats.org/officeDocument/2006/relationships/tags"/><Relationship Id="rId4" Target="../tags/tag241.xml" Type="http://schemas.openxmlformats.org/officeDocument/2006/relationships/tags"/><Relationship Id="rId5" Target="../media/image26.png" Type="http://schemas.openxmlformats.org/officeDocument/2006/relationships/image"/><Relationship Id="rId6" Target="../tags/tag242.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 Id="rId3" Target="../tags/tag243.xml" Type="http://schemas.openxmlformats.org/officeDocument/2006/relationships/tags"/><Relationship Id="rId4" Target="../tags/tag244.xml" Type="http://schemas.openxmlformats.org/officeDocument/2006/relationships/tags"/><Relationship Id="rId5" Target="../media/image27.png" Type="http://schemas.openxmlformats.org/officeDocument/2006/relationships/image"/><Relationship Id="rId6" Target="../tags/tag245.xml" Type="http://schemas.openxmlformats.org/officeDocument/2006/relationships/tags"/></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 Id="rId3" Target="../tags/tag246.xml" Type="http://schemas.openxmlformats.org/officeDocument/2006/relationships/tags"/><Relationship Id="rId4" Target="../tags/tag247.xml" Type="http://schemas.openxmlformats.org/officeDocument/2006/relationships/tags"/><Relationship Id="rId5" Target="../media/image28.png" Type="http://schemas.openxmlformats.org/officeDocument/2006/relationships/image"/><Relationship Id="rId6" Target="../tags/tag248.xml" Type="http://schemas.openxmlformats.org/officeDocument/2006/relationships/tags"/></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 Id="rId3" Target="../tags/tag249.xml" Type="http://schemas.openxmlformats.org/officeDocument/2006/relationships/tags"/><Relationship Id="rId4" Target="../tags/tag250.xml" Type="http://schemas.openxmlformats.org/officeDocument/2006/relationships/tags"/><Relationship Id="rId5" Target="../media/image29.png" Type="http://schemas.openxmlformats.org/officeDocument/2006/relationships/image"/><Relationship Id="rId6" Target="../tags/tag251.xml" Type="http://schemas.openxmlformats.org/officeDocument/2006/relationships/tags"/></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6.xml" Type="http://schemas.openxmlformats.org/officeDocument/2006/relationships/notesSlide"/><Relationship Id="rId3" Target="../tags/tag252.xml" Type="http://schemas.openxmlformats.org/officeDocument/2006/relationships/tags"/><Relationship Id="rId4" Target="../tags/tag253.xml" Type="http://schemas.openxmlformats.org/officeDocument/2006/relationships/tags"/><Relationship Id="rId5" Target="../media/image30.png" Type="http://schemas.openxmlformats.org/officeDocument/2006/relationships/image"/><Relationship Id="rId6" Target="../tags/tag254.xml" Type="http://schemas.openxmlformats.org/officeDocument/2006/relationships/tags"/></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262.xml" Type="http://schemas.openxmlformats.org/officeDocument/2006/relationships/tags"/><Relationship Id="rId11" Target="../tags/tag263.xml" Type="http://schemas.openxmlformats.org/officeDocument/2006/relationships/tags"/><Relationship Id="rId12" Target="../tags/tag264.xml" Type="http://schemas.openxmlformats.org/officeDocument/2006/relationships/tags"/><Relationship Id="rId2" Target="../notesSlides/notesSlide27.xml" Type="http://schemas.openxmlformats.org/officeDocument/2006/relationships/notesSlide"/><Relationship Id="rId3" Target="../tags/tag255.xml" Type="http://schemas.openxmlformats.org/officeDocument/2006/relationships/tags"/><Relationship Id="rId4" Target="../tags/tag256.xml" Type="http://schemas.openxmlformats.org/officeDocument/2006/relationships/tags"/><Relationship Id="rId5" Target="../tags/tag257.xml" Type="http://schemas.openxmlformats.org/officeDocument/2006/relationships/tags"/><Relationship Id="rId6" Target="../tags/tag258.xml" Type="http://schemas.openxmlformats.org/officeDocument/2006/relationships/tags"/><Relationship Id="rId7" Target="../tags/tag259.xml" Type="http://schemas.openxmlformats.org/officeDocument/2006/relationships/tags"/><Relationship Id="rId8" Target="../tags/tag260.xml" Type="http://schemas.openxmlformats.org/officeDocument/2006/relationships/tags"/><Relationship Id="rId9" Target="../tags/tag261.xml" Type="http://schemas.openxmlformats.org/officeDocument/2006/relationships/tags"/></Relationships>
</file>

<file path=ppt/slides/_rels/slide28.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272.xml" Type="http://schemas.openxmlformats.org/officeDocument/2006/relationships/tags"/><Relationship Id="rId11" Target="../tags/tag273.xml" Type="http://schemas.openxmlformats.org/officeDocument/2006/relationships/tags"/><Relationship Id="rId12" Target="../tags/tag274.xml" Type="http://schemas.openxmlformats.org/officeDocument/2006/relationships/tags"/><Relationship Id="rId2" Target="../notesSlides/notesSlide28.xml" Type="http://schemas.openxmlformats.org/officeDocument/2006/relationships/notesSlide"/><Relationship Id="rId3" Target="../tags/tag265.xml" Type="http://schemas.openxmlformats.org/officeDocument/2006/relationships/tags"/><Relationship Id="rId4" Target="../tags/tag266.xml" Type="http://schemas.openxmlformats.org/officeDocument/2006/relationships/tags"/><Relationship Id="rId5" Target="../tags/tag267.xml" Type="http://schemas.openxmlformats.org/officeDocument/2006/relationships/tags"/><Relationship Id="rId6" Target="../tags/tag268.xml" Type="http://schemas.openxmlformats.org/officeDocument/2006/relationships/tags"/><Relationship Id="rId7" Target="../tags/tag269.xml" Type="http://schemas.openxmlformats.org/officeDocument/2006/relationships/tags"/><Relationship Id="rId8" Target="../tags/tag270.xml" Type="http://schemas.openxmlformats.org/officeDocument/2006/relationships/tags"/><Relationship Id="rId9" Target="../tags/tag271.xml" Type="http://schemas.openxmlformats.org/officeDocument/2006/relationships/tags"/></Relationships>
</file>

<file path=ppt/slides/_rels/slide2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9.xml" Type="http://schemas.openxmlformats.org/officeDocument/2006/relationships/notesSlide"/><Relationship Id="rId3" Target="../tags/tag275.xml" Type="http://schemas.openxmlformats.org/officeDocument/2006/relationships/tags"/><Relationship Id="rId4" Target="../tags/tag276.xml" Type="http://schemas.openxmlformats.org/officeDocument/2006/relationships/tags"/><Relationship Id="rId5" Target="../media/image31.jpeg" Type="http://schemas.openxmlformats.org/officeDocument/2006/relationships/image"/><Relationship Id="rId6" Target="../tags/tag277.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87.xml" Type="http://schemas.openxmlformats.org/officeDocument/2006/relationships/tags"/><Relationship Id="rId11" Target="../tags/tag88.xml" Type="http://schemas.openxmlformats.org/officeDocument/2006/relationships/tags"/><Relationship Id="rId12" Target="../tags/tag89.xml" Type="http://schemas.openxmlformats.org/officeDocument/2006/relationships/tags"/><Relationship Id="rId13" Target="../tags/tag90.xml" Type="http://schemas.openxmlformats.org/officeDocument/2006/relationships/tags"/><Relationship Id="rId14" Target="../tags/tag91.xml" Type="http://schemas.openxmlformats.org/officeDocument/2006/relationships/tags"/><Relationship Id="rId15" Target="../tags/tag92.xml" Type="http://schemas.openxmlformats.org/officeDocument/2006/relationships/tags"/><Relationship Id="rId16" Target="../tags/tag93.xml" Type="http://schemas.openxmlformats.org/officeDocument/2006/relationships/tags"/><Relationship Id="rId17" Target="../tags/tag94.xml" Type="http://schemas.openxmlformats.org/officeDocument/2006/relationships/tags"/><Relationship Id="rId18" Target="../tags/tag95.xml" Type="http://schemas.openxmlformats.org/officeDocument/2006/relationships/tags"/><Relationship Id="rId19" Target="../tags/tag96.xml" Type="http://schemas.openxmlformats.org/officeDocument/2006/relationships/tags"/><Relationship Id="rId2" Target="../notesSlides/notesSlide3.xml" Type="http://schemas.openxmlformats.org/officeDocument/2006/relationships/notesSlide"/><Relationship Id="rId3" Target="../tags/tag83.xml" Type="http://schemas.openxmlformats.org/officeDocument/2006/relationships/tags"/><Relationship Id="rId4" Target="../tags/tag84.xml" Type="http://schemas.openxmlformats.org/officeDocument/2006/relationships/tags"/><Relationship Id="rId5" Target="../tags/tag85.xml" Type="http://schemas.openxmlformats.org/officeDocument/2006/relationships/tags"/><Relationship Id="rId6" Target="../tags/tag86.xml" Type="http://schemas.openxmlformats.org/officeDocument/2006/relationships/tags"/><Relationship Id="rId7" Target="../media/image8.jpeg" Type="http://schemas.openxmlformats.org/officeDocument/2006/relationships/image"/><Relationship Id="rId8" Target="../media/image9.jpeg" Type="http://schemas.openxmlformats.org/officeDocument/2006/relationships/image"/><Relationship Id="rId9" Target="../media/image10.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0.xml" Type="http://schemas.openxmlformats.org/officeDocument/2006/relationships/notesSlide"/><Relationship Id="rId3" Target="../tags/tag278.xml" Type="http://schemas.openxmlformats.org/officeDocument/2006/relationships/tags"/><Relationship Id="rId4" Target="../tags/tag279.xml" Type="http://schemas.openxmlformats.org/officeDocument/2006/relationships/tags"/><Relationship Id="rId5" Target="../media/image32.jpeg" Type="http://schemas.openxmlformats.org/officeDocument/2006/relationships/image"/><Relationship Id="rId6" Target="../tags/tag280.xml" Type="http://schemas.openxmlformats.org/officeDocument/2006/relationships/tags"/></Relationships>
</file>

<file path=ppt/slides/_rels/slide3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1.xml" Type="http://schemas.openxmlformats.org/officeDocument/2006/relationships/notesSlide"/><Relationship Id="rId3" Target="../tags/tag281.xml" Type="http://schemas.openxmlformats.org/officeDocument/2006/relationships/tags"/><Relationship Id="rId4" Target="../tags/tag282.xml" Type="http://schemas.openxmlformats.org/officeDocument/2006/relationships/tags"/><Relationship Id="rId5" Target="../tags/tag283.xml" Type="http://schemas.openxmlformats.org/officeDocument/2006/relationships/tags"/></Relationships>
</file>

<file path=ppt/slides/_rels/slide3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2.xml" Type="http://schemas.openxmlformats.org/officeDocument/2006/relationships/notesSlide"/><Relationship Id="rId3" Target="../tags/tag284.xml" Type="http://schemas.openxmlformats.org/officeDocument/2006/relationships/tags"/><Relationship Id="rId4" Target="../tags/tag285.xml" Type="http://schemas.openxmlformats.org/officeDocument/2006/relationships/tags"/><Relationship Id="rId5" Target="../tags/tag286.xml" Type="http://schemas.openxmlformats.org/officeDocument/2006/relationships/tags"/><Relationship Id="rId6" Target="../tags/tag287.xml" Type="http://schemas.openxmlformats.org/officeDocument/2006/relationships/tags"/><Relationship Id="rId7" Target="../media/image33.jpeg" Type="http://schemas.openxmlformats.org/officeDocument/2006/relationships/image"/><Relationship Id="rId8" Target="../tags/tag288.xml" Type="http://schemas.openxmlformats.org/officeDocument/2006/relationships/tags"/></Relationships>
</file>

<file path=ppt/slides/_rels/slide33.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296.xml" Type="http://schemas.openxmlformats.org/officeDocument/2006/relationships/tags"/><Relationship Id="rId11" Target="../tags/tag297.xml" Type="http://schemas.openxmlformats.org/officeDocument/2006/relationships/tags"/><Relationship Id="rId12" Target="../tags/tag298.xml" Type="http://schemas.openxmlformats.org/officeDocument/2006/relationships/tags"/><Relationship Id="rId2" Target="../notesSlides/notesSlide33.xml" Type="http://schemas.openxmlformats.org/officeDocument/2006/relationships/notesSlide"/><Relationship Id="rId3" Target="../tags/tag289.xml" Type="http://schemas.openxmlformats.org/officeDocument/2006/relationships/tags"/><Relationship Id="rId4" Target="../tags/tag290.xml" Type="http://schemas.openxmlformats.org/officeDocument/2006/relationships/tags"/><Relationship Id="rId5" Target="../tags/tag291.xml" Type="http://schemas.openxmlformats.org/officeDocument/2006/relationships/tags"/><Relationship Id="rId6" Target="../tags/tag292.xml" Type="http://schemas.openxmlformats.org/officeDocument/2006/relationships/tags"/><Relationship Id="rId7" Target="../tags/tag293.xml" Type="http://schemas.openxmlformats.org/officeDocument/2006/relationships/tags"/><Relationship Id="rId8" Target="../tags/tag294.xml" Type="http://schemas.openxmlformats.org/officeDocument/2006/relationships/tags"/><Relationship Id="rId9" Target="../tags/tag295.xml" Type="http://schemas.openxmlformats.org/officeDocument/2006/relationships/tags"/></Relationships>
</file>

<file path=ppt/slides/_rels/slide3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4.xml" Type="http://schemas.openxmlformats.org/officeDocument/2006/relationships/notesSlide"/><Relationship Id="rId3" Target="../tags/tag299.xml" Type="http://schemas.openxmlformats.org/officeDocument/2006/relationships/tags"/><Relationship Id="rId4" Target="../tags/tag300.xml" Type="http://schemas.openxmlformats.org/officeDocument/2006/relationships/tags"/><Relationship Id="rId5" Target="../tags/tag301.xml" Type="http://schemas.openxmlformats.org/officeDocument/2006/relationships/tags"/></Relationships>
</file>

<file path=ppt/slides/_rels/slide3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5.xml" Type="http://schemas.openxmlformats.org/officeDocument/2006/relationships/notesSlide"/><Relationship Id="rId3" Target="../tags/tag302.xml" Type="http://schemas.openxmlformats.org/officeDocument/2006/relationships/tags"/><Relationship Id="rId4" Target="../tags/tag303.xml" Type="http://schemas.openxmlformats.org/officeDocument/2006/relationships/tags"/><Relationship Id="rId5" Target="../media/image34.jpeg" Type="http://schemas.openxmlformats.org/officeDocument/2006/relationships/image"/><Relationship Id="rId6" Target="../media/image35.jpeg" Type="http://schemas.openxmlformats.org/officeDocument/2006/relationships/image"/><Relationship Id="rId7" Target="../media/image36.jpeg" Type="http://schemas.openxmlformats.org/officeDocument/2006/relationships/image"/><Relationship Id="rId8" Target="../tags/tag304.xml" Type="http://schemas.openxmlformats.org/officeDocument/2006/relationships/tags"/></Relationships>
</file>

<file path=ppt/slides/_rels/slide3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6.xml" Type="http://schemas.openxmlformats.org/officeDocument/2006/relationships/notesSlide"/><Relationship Id="rId3" Target="../tags/tag305.xml" Type="http://schemas.openxmlformats.org/officeDocument/2006/relationships/tags"/><Relationship Id="rId4" Target="../tags/tag306.xml" Type="http://schemas.openxmlformats.org/officeDocument/2006/relationships/tags"/><Relationship Id="rId5" Target="../media/image37.png" Type="http://schemas.openxmlformats.org/officeDocument/2006/relationships/image"/><Relationship Id="rId6" Target="../media/image38.png" Type="http://schemas.openxmlformats.org/officeDocument/2006/relationships/image"/><Relationship Id="rId7" Target="../tags/tag307.xml" Type="http://schemas.openxmlformats.org/officeDocument/2006/relationships/tags"/></Relationships>
</file>

<file path=ppt/slides/_rels/slide3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7.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tags/tag308.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104.xml" Type="http://schemas.openxmlformats.org/officeDocument/2006/relationships/tags"/><Relationship Id="rId11" Target="../tags/tag105.xml" Type="http://schemas.openxmlformats.org/officeDocument/2006/relationships/tags"/><Relationship Id="rId12" Target="../tags/tag106.xml" Type="http://schemas.openxmlformats.org/officeDocument/2006/relationships/tags"/><Relationship Id="rId13" Target="../tags/tag107.xml" Type="http://schemas.openxmlformats.org/officeDocument/2006/relationships/tags"/><Relationship Id="rId14" Target="../tags/tag108.xml" Type="http://schemas.openxmlformats.org/officeDocument/2006/relationships/tags"/><Relationship Id="rId15" Target="../tags/tag109.xml" Type="http://schemas.openxmlformats.org/officeDocument/2006/relationships/tags"/><Relationship Id="rId16" Target="../tags/tag110.xml" Type="http://schemas.openxmlformats.org/officeDocument/2006/relationships/tags"/><Relationship Id="rId17" Target="../tags/tag111.xml" Type="http://schemas.openxmlformats.org/officeDocument/2006/relationships/tags"/><Relationship Id="rId18" Target="../tags/tag112.xml" Type="http://schemas.openxmlformats.org/officeDocument/2006/relationships/tags"/><Relationship Id="rId2" Target="../notesSlides/notesSlide4.xml" Type="http://schemas.openxmlformats.org/officeDocument/2006/relationships/notesSlide"/><Relationship Id="rId3" Target="../tags/tag97.xml" Type="http://schemas.openxmlformats.org/officeDocument/2006/relationships/tags"/><Relationship Id="rId4" Target="../tags/tag98.xml" Type="http://schemas.openxmlformats.org/officeDocument/2006/relationships/tags"/><Relationship Id="rId5" Target="../tags/tag99.xml" Type="http://schemas.openxmlformats.org/officeDocument/2006/relationships/tags"/><Relationship Id="rId6" Target="../tags/tag100.xml" Type="http://schemas.openxmlformats.org/officeDocument/2006/relationships/tags"/><Relationship Id="rId7" Target="../tags/tag101.xml" Type="http://schemas.openxmlformats.org/officeDocument/2006/relationships/tags"/><Relationship Id="rId8" Target="../tags/tag102.xml" Type="http://schemas.openxmlformats.org/officeDocument/2006/relationships/tags"/><Relationship Id="rId9" Target="../tags/tag103.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120.xml" Type="http://schemas.openxmlformats.org/officeDocument/2006/relationships/tags"/><Relationship Id="rId11" Target="../tags/tag121.xml" Type="http://schemas.openxmlformats.org/officeDocument/2006/relationships/tags"/><Relationship Id="rId12" Target="../tags/tag122.xml" Type="http://schemas.openxmlformats.org/officeDocument/2006/relationships/tags"/><Relationship Id="rId13" Target="../tags/tag123.xml" Type="http://schemas.openxmlformats.org/officeDocument/2006/relationships/tags"/><Relationship Id="rId14" Target="../tags/tag124.xml" Type="http://schemas.openxmlformats.org/officeDocument/2006/relationships/tags"/><Relationship Id="rId15" Target="../tags/tag125.xml" Type="http://schemas.openxmlformats.org/officeDocument/2006/relationships/tags"/><Relationship Id="rId2" Target="../notesSlides/notesSlide5.xml" Type="http://schemas.openxmlformats.org/officeDocument/2006/relationships/notesSlide"/><Relationship Id="rId3" Target="../tags/tag113.xml" Type="http://schemas.openxmlformats.org/officeDocument/2006/relationships/tags"/><Relationship Id="rId4" Target="../tags/tag114.xml" Type="http://schemas.openxmlformats.org/officeDocument/2006/relationships/tags"/><Relationship Id="rId5" Target="../tags/tag115.xml" Type="http://schemas.openxmlformats.org/officeDocument/2006/relationships/tags"/><Relationship Id="rId6" Target="../tags/tag116.xml" Type="http://schemas.openxmlformats.org/officeDocument/2006/relationships/tags"/><Relationship Id="rId7" Target="../tags/tag117.xml" Type="http://schemas.openxmlformats.org/officeDocument/2006/relationships/tags"/><Relationship Id="rId8" Target="../tags/tag118.xml" Type="http://schemas.openxmlformats.org/officeDocument/2006/relationships/tags"/><Relationship Id="rId9" Target="../tags/tag119.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11.png" Type="http://schemas.openxmlformats.org/officeDocument/2006/relationships/image"/><Relationship Id="rId4" Target="../tags/tag126.xml" Type="http://schemas.openxmlformats.org/officeDocument/2006/relationships/tags"/><Relationship Id="rId5" Target="../tags/tag127.xml" Type="http://schemas.openxmlformats.org/officeDocument/2006/relationships/tags"/><Relationship Id="rId6" Target="../tags/tag128.xml" Type="http://schemas.openxmlformats.org/officeDocument/2006/relationships/tags"/><Relationship Id="rId7" Target="../tags/tag129.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http://www.1ppt.com/hangye/" TargetMode="External" Type="http://schemas.openxmlformats.org/officeDocument/2006/relationships/hyperlink"/><Relationship Id="rId4" Target="../tags/tag130.xml" Type="http://schemas.openxmlformats.org/officeDocument/2006/relationships/tags"/><Relationship Id="rId5" Target="../tags/tag131.xml" Type="http://schemas.openxmlformats.org/officeDocument/2006/relationships/tags"/><Relationship Id="rId6" Target="../media/image12.png" Type="http://schemas.openxmlformats.org/officeDocument/2006/relationships/image"/><Relationship Id="rId7" Target="../tags/tag132.xml" Type="http://schemas.openxmlformats.org/officeDocument/2006/relationships/tags"/></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140.xml" Type="http://schemas.openxmlformats.org/officeDocument/2006/relationships/tags"/><Relationship Id="rId11" Target="../tags/tag141.xml" Type="http://schemas.openxmlformats.org/officeDocument/2006/relationships/tags"/><Relationship Id="rId12" Target="../tags/tag142.xml" Type="http://schemas.openxmlformats.org/officeDocument/2006/relationships/tags"/><Relationship Id="rId13" Target="../tags/tag143.xml" Type="http://schemas.openxmlformats.org/officeDocument/2006/relationships/tags"/><Relationship Id="rId14" Target="../tags/tag144.xml" Type="http://schemas.openxmlformats.org/officeDocument/2006/relationships/tags"/><Relationship Id="rId15" Target="../tags/tag145.xml" Type="http://schemas.openxmlformats.org/officeDocument/2006/relationships/tags"/><Relationship Id="rId2" Target="../notesSlides/notesSlide8.xml" Type="http://schemas.openxmlformats.org/officeDocument/2006/relationships/notesSlide"/><Relationship Id="rId3" Target="../tags/tag133.xml" Type="http://schemas.openxmlformats.org/officeDocument/2006/relationships/tags"/><Relationship Id="rId4" Target="../tags/tag134.xml" Type="http://schemas.openxmlformats.org/officeDocument/2006/relationships/tags"/><Relationship Id="rId5" Target="../tags/tag135.xml" Type="http://schemas.openxmlformats.org/officeDocument/2006/relationships/tags"/><Relationship Id="rId6" Target="../tags/tag136.xml" Type="http://schemas.openxmlformats.org/officeDocument/2006/relationships/tags"/><Relationship Id="rId7" Target="../tags/tag137.xml" Type="http://schemas.openxmlformats.org/officeDocument/2006/relationships/tags"/><Relationship Id="rId8" Target="../tags/tag138.xml" Type="http://schemas.openxmlformats.org/officeDocument/2006/relationships/tags"/><Relationship Id="rId9" Target="../tags/tag139.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153.xml" Type="http://schemas.openxmlformats.org/officeDocument/2006/relationships/tags"/><Relationship Id="rId11" Target="../tags/tag154.xml" Type="http://schemas.openxmlformats.org/officeDocument/2006/relationships/tags"/><Relationship Id="rId12" Target="../tags/tag155.xml" Type="http://schemas.openxmlformats.org/officeDocument/2006/relationships/tags"/><Relationship Id="rId13" Target="../tags/tag156.xml" Type="http://schemas.openxmlformats.org/officeDocument/2006/relationships/tags"/><Relationship Id="rId14" Target="../tags/tag157.xml" Type="http://schemas.openxmlformats.org/officeDocument/2006/relationships/tags"/><Relationship Id="rId15" Target="../tags/tag158.xml" Type="http://schemas.openxmlformats.org/officeDocument/2006/relationships/tags"/><Relationship Id="rId2" Target="../notesSlides/notesSlide9.xml" Type="http://schemas.openxmlformats.org/officeDocument/2006/relationships/notesSlide"/><Relationship Id="rId3" Target="../tags/tag146.xml" Type="http://schemas.openxmlformats.org/officeDocument/2006/relationships/tags"/><Relationship Id="rId4" Target="../tags/tag147.xml" Type="http://schemas.openxmlformats.org/officeDocument/2006/relationships/tags"/><Relationship Id="rId5" Target="../tags/tag148.xml" Type="http://schemas.openxmlformats.org/officeDocument/2006/relationships/tags"/><Relationship Id="rId6" Target="../tags/tag149.xml" Type="http://schemas.openxmlformats.org/officeDocument/2006/relationships/tags"/><Relationship Id="rId7" Target="../tags/tag150.xml" Type="http://schemas.openxmlformats.org/officeDocument/2006/relationships/tags"/><Relationship Id="rId8" Target="../tags/tag151.xml" Type="http://schemas.openxmlformats.org/officeDocument/2006/relationships/tags"/><Relationship Id="rId9" Target="../tags/tag152.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27" name="图片 26"/>
          <p:cNvPicPr>
            <a:picLocks noChangeAspect="1"/>
          </p:cNvPicPr>
          <p:nvPr/>
        </p:nvPicPr>
        <p:blipFill>
          <a:blip r:embed="rId3">
            <a:extLst>
              <a:ext uri="{28A0092B-C50C-407E-A947-70E740481C1C}">
                <a14:useLocalDpi/>
              </a:ext>
            </a:extLst>
          </a:blip>
          <a:stretch>
            <a:fillRect/>
          </a:stretch>
        </p:blipFill>
        <p:spPr>
          <a:xfrm>
            <a:off x="4297680" y="-3175"/>
            <a:ext cx="7952105" cy="6858000"/>
          </a:xfrm>
          <a:prstGeom prst="rect">
            <a:avLst/>
          </a:prstGeom>
        </p:spPr>
      </p:pic>
      <p:grpSp>
        <p:nvGrpSpPr>
          <p:cNvPr id="28" name="Group 4"/>
          <p:cNvGrpSpPr>
            <a:grpSpLocks noChangeAspect="1"/>
          </p:cNvGrpSpPr>
          <p:nvPr/>
        </p:nvGrpSpPr>
        <p:grpSpPr>
          <a:xfrm>
            <a:off x="0" y="-3175"/>
            <a:ext cx="2971800" cy="1538288"/>
            <a:chOff x="0" y="-2"/>
            <a:chExt cx="1872" cy="969"/>
          </a:xfrm>
        </p:grpSpPr>
        <p:sp>
          <p:nvSpPr>
            <p:cNvPr id="29" name="AutoShape 3"/>
            <p:cNvSpPr>
              <a:spLocks noChangeArrowheads="1" noChangeAspect="1" noTextEdit="1"/>
            </p:cNvSpPr>
            <p:nvPr/>
          </p:nvSpPr>
          <p:spPr bwMode="auto">
            <a:xfrm>
              <a:off x="0" y="0"/>
              <a:ext cx="1872" cy="9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cs typeface="+mn-ea"/>
                <a:sym typeface="+mn-lt"/>
              </a:endParaRPr>
            </a:p>
          </p:txBody>
        </p:sp>
        <p:pic>
          <p:nvPicPr>
            <p:cNvPr id="1029" name="Picture 5"/>
            <p:cNvPicPr>
              <a:picLocks noChangeArrowheads="1" noChangeAspect="1"/>
            </p:cNvPicPr>
            <p:nvPr/>
          </p:nvPicPr>
          <p:blipFill>
            <a:blip r:embed="rId4">
              <a:extLst>
                <a:ext uri="{28A0092B-C50C-407E-A947-70E740481C1C}">
                  <a14:useLocalDpi/>
                </a:ext>
              </a:extLst>
            </a:blip>
            <a:stretch>
              <a:fillRect/>
            </a:stretch>
          </p:blipFill>
          <p:spPr bwMode="auto">
            <a:xfrm>
              <a:off x="0" y="-2"/>
              <a:ext cx="1872" cy="9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13" name="矩形 12"/>
          <p:cNvSpPr/>
          <p:nvPr/>
        </p:nvSpPr>
        <p:spPr>
          <a:xfrm>
            <a:off x="587942" y="2243243"/>
            <a:ext cx="4246880" cy="2042160"/>
          </a:xfrm>
          <a:prstGeom prst="rect">
            <a:avLst/>
          </a:prstGeom>
        </p:spPr>
        <p:txBody>
          <a:bodyPr wrap="none">
            <a:spAutoFit/>
          </a:bodyPr>
          <a:lstStyle/>
          <a:p>
            <a:pPr algn="ctr">
              <a:lnSpc>
                <a:spcPct val="80000"/>
              </a:lnSpc>
            </a:pPr>
            <a:r>
              <a:rPr altLang="en-US" lang="zh-CN" sz="8000">
                <a:solidFill>
                  <a:srgbClr val="459BBE"/>
                </a:solidFill>
                <a:latin charset="-122" panose="02000000000000000000" pitchFamily="2" typeface="方正正黑简体"/>
                <a:ea charset="-122" panose="02000000000000000000" pitchFamily="2" typeface="方正正黑简体"/>
                <a:cs typeface="+mn-ea"/>
                <a:sym typeface="+mn-lt"/>
              </a:rPr>
              <a:t>管理好自</a:t>
            </a:r>
          </a:p>
          <a:p>
            <a:pPr algn="ctr">
              <a:lnSpc>
                <a:spcPct val="80000"/>
              </a:lnSpc>
            </a:pPr>
            <a:r>
              <a:rPr altLang="en-US" lang="zh-CN" sz="8000">
                <a:solidFill>
                  <a:srgbClr val="459BBE"/>
                </a:solidFill>
                <a:latin charset="-122" panose="02000000000000000000" pitchFamily="2" typeface="方正正黑简体"/>
                <a:ea charset="-122" panose="02000000000000000000" pitchFamily="2" typeface="方正正黑简体"/>
                <a:cs typeface="+mn-ea"/>
                <a:sym typeface="+mn-lt"/>
              </a:rPr>
              <a:t>己的健康</a:t>
            </a:r>
          </a:p>
        </p:txBody>
      </p:sp>
      <p:sp>
        <p:nvSpPr>
          <p:cNvPr id="14" name="矩形 13"/>
          <p:cNvSpPr/>
          <p:nvPr/>
        </p:nvSpPr>
        <p:spPr>
          <a:xfrm>
            <a:off x="288388" y="350401"/>
            <a:ext cx="3194367" cy="660654"/>
          </a:xfrm>
          <a:prstGeom prst="rect">
            <a:avLst/>
          </a:prstGeom>
        </p:spPr>
        <p:txBody>
          <a:bodyPr wrap="none">
            <a:spAutoFit/>
          </a:bodyPr>
          <a:lstStyle/>
          <a:p>
            <a:r>
              <a:rPr altLang="en-US" b="1" lang="zh-CN" sz="3735">
                <a:solidFill>
                  <a:schemeClr val="bg1"/>
                </a:solidFill>
                <a:cs typeface="+mn-ea"/>
                <a:sym typeface="+mn-lt"/>
              </a:rPr>
              <a:t>STOMMACH</a:t>
            </a:r>
          </a:p>
        </p:txBody>
      </p:sp>
      <p:sp>
        <p:nvSpPr>
          <p:cNvPr id="15" name="矩形 14"/>
          <p:cNvSpPr/>
          <p:nvPr/>
        </p:nvSpPr>
        <p:spPr>
          <a:xfrm>
            <a:off x="613342" y="4133850"/>
            <a:ext cx="4196080" cy="396240"/>
          </a:xfrm>
          <a:prstGeom prst="rect">
            <a:avLst/>
          </a:prstGeom>
        </p:spPr>
        <p:txBody>
          <a:bodyPr wrap="square">
            <a:spAutoFit/>
          </a:bodyPr>
          <a:lstStyle/>
          <a:p>
            <a:pPr algn="dist"/>
            <a:r>
              <a:rPr altLang="en-US" lang="zh-CN" sz="2000">
                <a:solidFill>
                  <a:srgbClr val="459BBE"/>
                </a:solidFill>
                <a:cs typeface="+mn-ea"/>
                <a:sym typeface="+mn-lt"/>
              </a:rPr>
              <a:t>[管理好自己的健康PPT模板]</a:t>
            </a:r>
          </a:p>
        </p:txBody>
      </p:sp>
      <p:sp>
        <p:nvSpPr>
          <p:cNvPr id="16" name="矩形 15"/>
          <p:cNvSpPr/>
          <p:nvPr/>
        </p:nvSpPr>
        <p:spPr>
          <a:xfrm>
            <a:off x="1271888" y="4494537"/>
            <a:ext cx="2878989" cy="314706"/>
          </a:xfrm>
          <a:prstGeom prst="rect">
            <a:avLst/>
          </a:prstGeom>
        </p:spPr>
        <p:txBody>
          <a:bodyPr wrap="square">
            <a:spAutoFit/>
          </a:bodyPr>
          <a:lstStyle/>
          <a:p>
            <a:pPr algn="dist"/>
            <a:r>
              <a:rPr altLang="en-US" lang="zh-CN" sz="1465">
                <a:solidFill>
                  <a:srgbClr val="459BBE"/>
                </a:solidFill>
                <a:cs typeface="+mn-ea"/>
                <a:sym typeface="+mn-lt"/>
              </a:rPr>
              <a:t>专业/资质/服务/医疗</a:t>
            </a:r>
          </a:p>
        </p:txBody>
      </p:sp>
      <p:sp>
        <p:nvSpPr>
          <p:cNvPr id="36" name="8"/>
          <p:cNvSpPr/>
          <p:nvPr>
            <p:custDataLst>
              <p:tags r:id="rId5"/>
            </p:custDataLst>
          </p:nvPr>
        </p:nvSpPr>
        <p:spPr>
          <a:xfrm flipH="1">
            <a:off x="3162027" y="6550497"/>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sp>
        <p:nvSpPr>
          <p:cNvPr id="37" name="7"/>
          <p:cNvSpPr/>
          <p:nvPr>
            <p:custDataLst>
              <p:tags r:id="rId6"/>
            </p:custDataLst>
          </p:nvPr>
        </p:nvSpPr>
        <p:spPr>
          <a:xfrm flipH="1">
            <a:off x="4464209" y="6311752"/>
            <a:ext cx="694423" cy="694423"/>
          </a:xfrm>
          <a:prstGeom prst="ellipse">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sp>
        <p:nvSpPr>
          <p:cNvPr id="38" name="9"/>
          <p:cNvSpPr/>
          <p:nvPr>
            <p:custDataLst>
              <p:tags r:id="rId7"/>
            </p:custDataLst>
          </p:nvPr>
        </p:nvSpPr>
        <p:spPr>
          <a:xfrm flipH="1">
            <a:off x="1679509" y="6117299"/>
            <a:ext cx="1263219" cy="1248624"/>
          </a:xfrm>
          <a:prstGeom prst="ellipse">
            <a:avLst/>
          </a:prstGeom>
          <a:gradFill flip="none" rotWithShape="1">
            <a:gsLst>
              <a:gs pos="0">
                <a:srgbClr val="68DEDB"/>
              </a:gs>
              <a:gs pos="89000">
                <a:srgbClr val="3E8EB9"/>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algn="tr" blurRad="444500" dir="8100000" dist="2794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cs typeface="+mn-ea"/>
              <a:sym typeface="+mn-lt"/>
            </a:endParaRPr>
          </a:p>
        </p:txBody>
      </p:sp>
      <p:sp>
        <p:nvSpPr>
          <p:cNvPr id="39" name="9"/>
          <p:cNvSpPr/>
          <p:nvPr>
            <p:custDataLst>
              <p:tags r:id="rId8"/>
            </p:custDataLst>
          </p:nvPr>
        </p:nvSpPr>
        <p:spPr>
          <a:xfrm flipH="1">
            <a:off x="699533" y="6579080"/>
            <a:ext cx="795559" cy="786367"/>
          </a:xfrm>
          <a:prstGeom prst="ellipse">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sp>
        <p:nvSpPr>
          <p:cNvPr id="40" name="11"/>
          <p:cNvSpPr/>
          <p:nvPr>
            <p:custDataLst>
              <p:tags r:id="rId9"/>
            </p:custDataLst>
          </p:nvPr>
        </p:nvSpPr>
        <p:spPr>
          <a:xfrm flipH="1">
            <a:off x="-557540" y="6103429"/>
            <a:ext cx="962673" cy="951551"/>
          </a:xfrm>
          <a:prstGeom prst="ellipse">
            <a:avLst/>
          </a:prstGeom>
          <a:gradFill flip="none" rotWithShape="1">
            <a:gsLst>
              <a:gs pos="0">
                <a:srgbClr val="68DEDB"/>
              </a:gs>
              <a:gs pos="89000">
                <a:srgbClr val="3E8EB9"/>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algn="tr" blurRad="444500" dir="8100000" dist="2794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cs typeface="+mn-ea"/>
              <a:sym typeface="+mn-lt"/>
            </a:endParaRPr>
          </a:p>
        </p:txBody>
      </p:sp>
      <p:sp>
        <p:nvSpPr>
          <p:cNvPr id="41" name="10"/>
          <p:cNvSpPr/>
          <p:nvPr>
            <p:custDataLst>
              <p:tags r:id="rId10"/>
            </p:custDataLst>
          </p:nvPr>
        </p:nvSpPr>
        <p:spPr>
          <a:xfrm flipH="1">
            <a:off x="343613" y="7349047"/>
            <a:ext cx="260408" cy="260408"/>
          </a:xfrm>
          <a:prstGeom prst="ellipse">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spTree>
    <p:custDataLst>
      <p:tags r:id="rId11"/>
    </p:custDataLst>
  </p:cSld>
  <p:clrMapOvr>
    <a:masterClrMapping/>
  </p:clrMapOvr>
  <p:transition advTm="4811">
    <p:cover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5" presetSubtype="0">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p:cTn dur="1000" fill="hold" id="7"/>
                                        <p:tgtEl>
                                          <p:spTgt spid="36"/>
                                        </p:tgtEl>
                                        <p:attrNameLst>
                                          <p:attrName>ppt_w</p:attrName>
                                        </p:attrNameLst>
                                      </p:cBhvr>
                                      <p:tavLst>
                                        <p:tav tm="0">
                                          <p:val>
                                            <p:strVal val="#ppt_w*0.70"/>
                                          </p:val>
                                        </p:tav>
                                        <p:tav tm="100000">
                                          <p:val>
                                            <p:strVal val="#ppt_w"/>
                                          </p:val>
                                        </p:tav>
                                      </p:tavLst>
                                    </p:anim>
                                    <p:anim calcmode="lin" valueType="num">
                                      <p:cBhvr>
                                        <p:cTn dur="1000" fill="hold" id="8"/>
                                        <p:tgtEl>
                                          <p:spTgt spid="36"/>
                                        </p:tgtEl>
                                        <p:attrNameLst>
                                          <p:attrName>ppt_h</p:attrName>
                                        </p:attrNameLst>
                                      </p:cBhvr>
                                      <p:tavLst>
                                        <p:tav tm="0">
                                          <p:val>
                                            <p:strVal val="#ppt_h"/>
                                          </p:val>
                                        </p:tav>
                                        <p:tav tm="100000">
                                          <p:val>
                                            <p:strVal val="#ppt_h"/>
                                          </p:val>
                                        </p:tav>
                                      </p:tavLst>
                                    </p:anim>
                                    <p:animEffect filter="fade" transition="in">
                                      <p:cBhvr>
                                        <p:cTn dur="1000" id="9"/>
                                        <p:tgtEl>
                                          <p:spTgt spid="36"/>
                                        </p:tgtEl>
                                      </p:cBhvr>
                                    </p:animEffect>
                                  </p:childTnLst>
                                </p:cTn>
                              </p:par>
                              <p:par>
                                <p:cTn fill="hold" grpId="0" id="10" nodeType="withEffect" presetClass="entr" presetID="55" presetSubtype="0">
                                  <p:stCondLst>
                                    <p:cond delay="0"/>
                                  </p:stCondLst>
                                  <p:childTnLst>
                                    <p:set>
                                      <p:cBhvr>
                                        <p:cTn dur="1" fill="hold" id="11">
                                          <p:stCondLst>
                                            <p:cond delay="0"/>
                                          </p:stCondLst>
                                        </p:cTn>
                                        <p:tgtEl>
                                          <p:spTgt spid="37"/>
                                        </p:tgtEl>
                                        <p:attrNameLst>
                                          <p:attrName>style.visibility</p:attrName>
                                        </p:attrNameLst>
                                      </p:cBhvr>
                                      <p:to>
                                        <p:strVal val="visible"/>
                                      </p:to>
                                    </p:set>
                                    <p:anim calcmode="lin" valueType="num">
                                      <p:cBhvr>
                                        <p:cTn dur="1000" fill="hold" id="12"/>
                                        <p:tgtEl>
                                          <p:spTgt spid="37"/>
                                        </p:tgtEl>
                                        <p:attrNameLst>
                                          <p:attrName>ppt_w</p:attrName>
                                        </p:attrNameLst>
                                      </p:cBhvr>
                                      <p:tavLst>
                                        <p:tav tm="0">
                                          <p:val>
                                            <p:strVal val="#ppt_w*0.70"/>
                                          </p:val>
                                        </p:tav>
                                        <p:tav tm="100000">
                                          <p:val>
                                            <p:strVal val="#ppt_w"/>
                                          </p:val>
                                        </p:tav>
                                      </p:tavLst>
                                    </p:anim>
                                    <p:anim calcmode="lin" valueType="num">
                                      <p:cBhvr>
                                        <p:cTn dur="1000" fill="hold" id="13"/>
                                        <p:tgtEl>
                                          <p:spTgt spid="37"/>
                                        </p:tgtEl>
                                        <p:attrNameLst>
                                          <p:attrName>ppt_h</p:attrName>
                                        </p:attrNameLst>
                                      </p:cBhvr>
                                      <p:tavLst>
                                        <p:tav tm="0">
                                          <p:val>
                                            <p:strVal val="#ppt_h"/>
                                          </p:val>
                                        </p:tav>
                                        <p:tav tm="100000">
                                          <p:val>
                                            <p:strVal val="#ppt_h"/>
                                          </p:val>
                                        </p:tav>
                                      </p:tavLst>
                                    </p:anim>
                                    <p:animEffect filter="fade" transition="in">
                                      <p:cBhvr>
                                        <p:cTn dur="1000" id="14"/>
                                        <p:tgtEl>
                                          <p:spTgt spid="37"/>
                                        </p:tgtEl>
                                      </p:cBhvr>
                                    </p:animEffect>
                                  </p:childTnLst>
                                </p:cTn>
                              </p:par>
                              <p:par>
                                <p:cTn fill="hold" grpId="0" id="15" nodeType="withEffect" presetClass="entr" presetID="55" presetSubtype="0">
                                  <p:stCondLst>
                                    <p:cond delay="0"/>
                                  </p:stCondLst>
                                  <p:childTnLst>
                                    <p:set>
                                      <p:cBhvr>
                                        <p:cTn dur="1" fill="hold" id="16">
                                          <p:stCondLst>
                                            <p:cond delay="0"/>
                                          </p:stCondLst>
                                        </p:cTn>
                                        <p:tgtEl>
                                          <p:spTgt spid="38"/>
                                        </p:tgtEl>
                                        <p:attrNameLst>
                                          <p:attrName>style.visibility</p:attrName>
                                        </p:attrNameLst>
                                      </p:cBhvr>
                                      <p:to>
                                        <p:strVal val="visible"/>
                                      </p:to>
                                    </p:set>
                                    <p:anim calcmode="lin" valueType="num">
                                      <p:cBhvr>
                                        <p:cTn dur="1000" fill="hold" id="17"/>
                                        <p:tgtEl>
                                          <p:spTgt spid="38"/>
                                        </p:tgtEl>
                                        <p:attrNameLst>
                                          <p:attrName>ppt_w</p:attrName>
                                        </p:attrNameLst>
                                      </p:cBhvr>
                                      <p:tavLst>
                                        <p:tav tm="0">
                                          <p:val>
                                            <p:strVal val="#ppt_w*0.70"/>
                                          </p:val>
                                        </p:tav>
                                        <p:tav tm="100000">
                                          <p:val>
                                            <p:strVal val="#ppt_w"/>
                                          </p:val>
                                        </p:tav>
                                      </p:tavLst>
                                    </p:anim>
                                    <p:anim calcmode="lin" valueType="num">
                                      <p:cBhvr>
                                        <p:cTn dur="1000" fill="hold" id="18"/>
                                        <p:tgtEl>
                                          <p:spTgt spid="38"/>
                                        </p:tgtEl>
                                        <p:attrNameLst>
                                          <p:attrName>ppt_h</p:attrName>
                                        </p:attrNameLst>
                                      </p:cBhvr>
                                      <p:tavLst>
                                        <p:tav tm="0">
                                          <p:val>
                                            <p:strVal val="#ppt_h"/>
                                          </p:val>
                                        </p:tav>
                                        <p:tav tm="100000">
                                          <p:val>
                                            <p:strVal val="#ppt_h"/>
                                          </p:val>
                                        </p:tav>
                                      </p:tavLst>
                                    </p:anim>
                                    <p:animEffect filter="fade" transition="in">
                                      <p:cBhvr>
                                        <p:cTn dur="1000" id="19"/>
                                        <p:tgtEl>
                                          <p:spTgt spid="38"/>
                                        </p:tgtEl>
                                      </p:cBhvr>
                                    </p:animEffect>
                                  </p:childTnLst>
                                </p:cTn>
                              </p:par>
                              <p:par>
                                <p:cTn fill="hold" grpId="0" id="20" nodeType="withEffect" presetClass="entr" presetID="55" presetSubtype="0">
                                  <p:stCondLst>
                                    <p:cond delay="0"/>
                                  </p:stCondLst>
                                  <p:childTnLst>
                                    <p:set>
                                      <p:cBhvr>
                                        <p:cTn dur="1" fill="hold" id="21">
                                          <p:stCondLst>
                                            <p:cond delay="0"/>
                                          </p:stCondLst>
                                        </p:cTn>
                                        <p:tgtEl>
                                          <p:spTgt spid="39"/>
                                        </p:tgtEl>
                                        <p:attrNameLst>
                                          <p:attrName>style.visibility</p:attrName>
                                        </p:attrNameLst>
                                      </p:cBhvr>
                                      <p:to>
                                        <p:strVal val="visible"/>
                                      </p:to>
                                    </p:set>
                                    <p:anim calcmode="lin" valueType="num">
                                      <p:cBhvr>
                                        <p:cTn dur="1000" fill="hold" id="22"/>
                                        <p:tgtEl>
                                          <p:spTgt spid="39"/>
                                        </p:tgtEl>
                                        <p:attrNameLst>
                                          <p:attrName>ppt_w</p:attrName>
                                        </p:attrNameLst>
                                      </p:cBhvr>
                                      <p:tavLst>
                                        <p:tav tm="0">
                                          <p:val>
                                            <p:strVal val="#ppt_w*0.70"/>
                                          </p:val>
                                        </p:tav>
                                        <p:tav tm="100000">
                                          <p:val>
                                            <p:strVal val="#ppt_w"/>
                                          </p:val>
                                        </p:tav>
                                      </p:tavLst>
                                    </p:anim>
                                    <p:anim calcmode="lin" valueType="num">
                                      <p:cBhvr>
                                        <p:cTn dur="1000" fill="hold" id="23"/>
                                        <p:tgtEl>
                                          <p:spTgt spid="39"/>
                                        </p:tgtEl>
                                        <p:attrNameLst>
                                          <p:attrName>ppt_h</p:attrName>
                                        </p:attrNameLst>
                                      </p:cBhvr>
                                      <p:tavLst>
                                        <p:tav tm="0">
                                          <p:val>
                                            <p:strVal val="#ppt_h"/>
                                          </p:val>
                                        </p:tav>
                                        <p:tav tm="100000">
                                          <p:val>
                                            <p:strVal val="#ppt_h"/>
                                          </p:val>
                                        </p:tav>
                                      </p:tavLst>
                                    </p:anim>
                                    <p:animEffect filter="fade" transition="in">
                                      <p:cBhvr>
                                        <p:cTn dur="1000" id="24"/>
                                        <p:tgtEl>
                                          <p:spTgt spid="39"/>
                                        </p:tgtEl>
                                      </p:cBhvr>
                                    </p:animEffect>
                                  </p:childTnLst>
                                </p:cTn>
                              </p:par>
                              <p:par>
                                <p:cTn fill="hold" grpId="0" id="25" nodeType="withEffect" presetClass="entr" presetID="55" presetSubtype="0">
                                  <p:stCondLst>
                                    <p:cond delay="0"/>
                                  </p:stCondLst>
                                  <p:childTnLst>
                                    <p:set>
                                      <p:cBhvr>
                                        <p:cTn dur="1" fill="hold" id="26">
                                          <p:stCondLst>
                                            <p:cond delay="0"/>
                                          </p:stCondLst>
                                        </p:cTn>
                                        <p:tgtEl>
                                          <p:spTgt spid="40"/>
                                        </p:tgtEl>
                                        <p:attrNameLst>
                                          <p:attrName>style.visibility</p:attrName>
                                        </p:attrNameLst>
                                      </p:cBhvr>
                                      <p:to>
                                        <p:strVal val="visible"/>
                                      </p:to>
                                    </p:set>
                                    <p:anim calcmode="lin" valueType="num">
                                      <p:cBhvr>
                                        <p:cTn dur="1000" fill="hold" id="27"/>
                                        <p:tgtEl>
                                          <p:spTgt spid="40"/>
                                        </p:tgtEl>
                                        <p:attrNameLst>
                                          <p:attrName>ppt_w</p:attrName>
                                        </p:attrNameLst>
                                      </p:cBhvr>
                                      <p:tavLst>
                                        <p:tav tm="0">
                                          <p:val>
                                            <p:strVal val="#ppt_w*0.70"/>
                                          </p:val>
                                        </p:tav>
                                        <p:tav tm="100000">
                                          <p:val>
                                            <p:strVal val="#ppt_w"/>
                                          </p:val>
                                        </p:tav>
                                      </p:tavLst>
                                    </p:anim>
                                    <p:anim calcmode="lin" valueType="num">
                                      <p:cBhvr>
                                        <p:cTn dur="1000" fill="hold" id="28"/>
                                        <p:tgtEl>
                                          <p:spTgt spid="40"/>
                                        </p:tgtEl>
                                        <p:attrNameLst>
                                          <p:attrName>ppt_h</p:attrName>
                                        </p:attrNameLst>
                                      </p:cBhvr>
                                      <p:tavLst>
                                        <p:tav tm="0">
                                          <p:val>
                                            <p:strVal val="#ppt_h"/>
                                          </p:val>
                                        </p:tav>
                                        <p:tav tm="100000">
                                          <p:val>
                                            <p:strVal val="#ppt_h"/>
                                          </p:val>
                                        </p:tav>
                                      </p:tavLst>
                                    </p:anim>
                                    <p:animEffect filter="fade" transition="in">
                                      <p:cBhvr>
                                        <p:cTn dur="1000" id="29"/>
                                        <p:tgtEl>
                                          <p:spTgt spid="40"/>
                                        </p:tgtEl>
                                      </p:cBhvr>
                                    </p:animEffect>
                                  </p:childTnLst>
                                </p:cTn>
                              </p:par>
                              <p:par>
                                <p:cTn fill="hold" grpId="0" id="30" nodeType="withEffect" presetClass="entr" presetID="55" presetSubtype="0">
                                  <p:stCondLst>
                                    <p:cond delay="0"/>
                                  </p:stCondLst>
                                  <p:childTnLst>
                                    <p:set>
                                      <p:cBhvr>
                                        <p:cTn dur="1" fill="hold" id="31">
                                          <p:stCondLst>
                                            <p:cond delay="0"/>
                                          </p:stCondLst>
                                        </p:cTn>
                                        <p:tgtEl>
                                          <p:spTgt spid="41"/>
                                        </p:tgtEl>
                                        <p:attrNameLst>
                                          <p:attrName>style.visibility</p:attrName>
                                        </p:attrNameLst>
                                      </p:cBhvr>
                                      <p:to>
                                        <p:strVal val="visible"/>
                                      </p:to>
                                    </p:set>
                                    <p:anim calcmode="lin" valueType="num">
                                      <p:cBhvr>
                                        <p:cTn dur="1000" fill="hold" id="32"/>
                                        <p:tgtEl>
                                          <p:spTgt spid="41"/>
                                        </p:tgtEl>
                                        <p:attrNameLst>
                                          <p:attrName>ppt_w</p:attrName>
                                        </p:attrNameLst>
                                      </p:cBhvr>
                                      <p:tavLst>
                                        <p:tav tm="0">
                                          <p:val>
                                            <p:strVal val="#ppt_w*0.70"/>
                                          </p:val>
                                        </p:tav>
                                        <p:tav tm="100000">
                                          <p:val>
                                            <p:strVal val="#ppt_w"/>
                                          </p:val>
                                        </p:tav>
                                      </p:tavLst>
                                    </p:anim>
                                    <p:anim calcmode="lin" valueType="num">
                                      <p:cBhvr>
                                        <p:cTn dur="1000" fill="hold" id="33"/>
                                        <p:tgtEl>
                                          <p:spTgt spid="41"/>
                                        </p:tgtEl>
                                        <p:attrNameLst>
                                          <p:attrName>ppt_h</p:attrName>
                                        </p:attrNameLst>
                                      </p:cBhvr>
                                      <p:tavLst>
                                        <p:tav tm="0">
                                          <p:val>
                                            <p:strVal val="#ppt_h"/>
                                          </p:val>
                                        </p:tav>
                                        <p:tav tm="100000">
                                          <p:val>
                                            <p:strVal val="#ppt_h"/>
                                          </p:val>
                                        </p:tav>
                                      </p:tavLst>
                                    </p:anim>
                                    <p:animEffect filter="fade" transition="in">
                                      <p:cBhvr>
                                        <p:cTn dur="1000" id="34"/>
                                        <p:tgtEl>
                                          <p:spTgt spid="41"/>
                                        </p:tgtEl>
                                      </p:cBhvr>
                                    </p:animEffect>
                                  </p:childTnLst>
                                </p:cTn>
                              </p:par>
                            </p:childTnLst>
                          </p:cTn>
                        </p:par>
                        <p:par>
                          <p:cTn fill="hold" id="35" nodeType="afterGroup">
                            <p:stCondLst>
                              <p:cond delay="1000"/>
                            </p:stCondLst>
                            <p:childTnLst>
                              <p:par>
                                <p:cTn fill="hold" id="36" nodeType="afterEffect" presetClass="entr" presetID="10" presetSubtype="0">
                                  <p:stCondLst>
                                    <p:cond delay="0"/>
                                  </p:stCondLst>
                                  <p:childTnLst>
                                    <p:set>
                                      <p:cBhvr>
                                        <p:cTn dur="1" fill="hold" id="37">
                                          <p:stCondLst>
                                            <p:cond delay="0"/>
                                          </p:stCondLst>
                                        </p:cTn>
                                        <p:tgtEl>
                                          <p:spTgt spid="28"/>
                                        </p:tgtEl>
                                        <p:attrNameLst>
                                          <p:attrName>style.visibility</p:attrName>
                                        </p:attrNameLst>
                                      </p:cBhvr>
                                      <p:to>
                                        <p:strVal val="visible"/>
                                      </p:to>
                                    </p:set>
                                    <p:animEffect filter="fade" transition="in">
                                      <p:cBhvr>
                                        <p:cTn dur="500" id="38"/>
                                        <p:tgtEl>
                                          <p:spTgt spid="28"/>
                                        </p:tgtEl>
                                      </p:cBhvr>
                                    </p:animEffect>
                                  </p:childTnLst>
                                </p:cTn>
                              </p:par>
                            </p:childTnLst>
                          </p:cTn>
                        </p:par>
                        <p:par>
                          <p:cTn fill="hold" id="39" nodeType="afterGroup">
                            <p:stCondLst>
                              <p:cond delay="1500"/>
                            </p:stCondLst>
                            <p:childTnLst>
                              <p:par>
                                <p:cTn fill="hold" id="40" nodeType="afterEffect" presetClass="entr" presetID="3" presetSubtype="10">
                                  <p:stCondLst>
                                    <p:cond delay="0"/>
                                  </p:stCondLst>
                                  <p:childTnLst>
                                    <p:set>
                                      <p:cBhvr>
                                        <p:cTn dur="1" fill="hold" id="41">
                                          <p:stCondLst>
                                            <p:cond delay="0"/>
                                          </p:stCondLst>
                                        </p:cTn>
                                        <p:tgtEl>
                                          <p:spTgt spid="27"/>
                                        </p:tgtEl>
                                        <p:attrNameLst>
                                          <p:attrName>style.visibility</p:attrName>
                                        </p:attrNameLst>
                                      </p:cBhvr>
                                      <p:to>
                                        <p:strVal val="visible"/>
                                      </p:to>
                                    </p:set>
                                    <p:animEffect filter="blinds(horizontal)" transition="in">
                                      <p:cBhvr>
                                        <p:cTn dur="500" id="42"/>
                                        <p:tgtEl>
                                          <p:spTgt spid="27"/>
                                        </p:tgtEl>
                                      </p:cBhvr>
                                    </p:animEffect>
                                  </p:childTnLst>
                                </p:cTn>
                              </p:par>
                            </p:childTnLst>
                          </p:cTn>
                        </p:par>
                        <p:par>
                          <p:cTn fill="hold" id="43" nodeType="afterGroup">
                            <p:stCondLst>
                              <p:cond delay="2000"/>
                            </p:stCondLst>
                            <p:childTnLst>
                              <p:par>
                                <p:cTn fill="hold" grpId="0" id="44" nodeType="afterEffect" presetClass="entr" presetID="41" presetSubtype="0">
                                  <p:stCondLst>
                                    <p:cond delay="0"/>
                                  </p:stCondLst>
                                  <p:iterate type="lt">
                                    <p:tmPct val="10000"/>
                                  </p:iterate>
                                  <p:childTnLst>
                                    <p:set>
                                      <p:cBhvr>
                                        <p:cTn dur="1" fill="hold" id="45">
                                          <p:stCondLst>
                                            <p:cond delay="0"/>
                                          </p:stCondLst>
                                        </p:cTn>
                                        <p:tgtEl>
                                          <p:spTgt spid="13"/>
                                        </p:tgtEl>
                                        <p:attrNameLst>
                                          <p:attrName>style.visibility</p:attrName>
                                        </p:attrNameLst>
                                      </p:cBhvr>
                                      <p:to>
                                        <p:strVal val="visible"/>
                                      </p:to>
                                    </p:set>
                                    <p:anim calcmode="lin" valueType="num">
                                      <p:cBhvr>
                                        <p:cTn dur="500" fill="hold" id="46"/>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7"/>
                                        <p:tgtEl>
                                          <p:spTgt spid="13"/>
                                        </p:tgtEl>
                                        <p:attrNameLst>
                                          <p:attrName>ppt_y</p:attrName>
                                        </p:attrNameLst>
                                      </p:cBhvr>
                                      <p:tavLst>
                                        <p:tav tm="0">
                                          <p:val>
                                            <p:strVal val="#ppt_y"/>
                                          </p:val>
                                        </p:tav>
                                        <p:tav tm="100000">
                                          <p:val>
                                            <p:strVal val="#ppt_y"/>
                                          </p:val>
                                        </p:tav>
                                      </p:tavLst>
                                    </p:anim>
                                    <p:anim calcmode="lin" valueType="num">
                                      <p:cBhvr>
                                        <p:cTn dur="500" fill="hold" id="48"/>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9"/>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0" tmFilter="0,0; .5, 1; 1, 1"/>
                                        <p:tgtEl>
                                          <p:spTgt spid="13"/>
                                        </p:tgtEl>
                                      </p:cBhvr>
                                    </p:animEffect>
                                  </p:childTnLst>
                                </p:cTn>
                              </p:par>
                            </p:childTnLst>
                          </p:cTn>
                        </p:par>
                        <p:par>
                          <p:cTn fill="hold" id="51" nodeType="afterGroup">
                            <p:stCondLst>
                              <p:cond delay="2500"/>
                            </p:stCondLst>
                            <p:childTnLst>
                              <p:par>
                                <p:cTn fill="hold" grpId="0" id="52" nodeType="afterEffect" presetClass="entr" presetID="47" presetSubtype="0">
                                  <p:stCondLst>
                                    <p:cond delay="0"/>
                                  </p:stCondLst>
                                  <p:childTnLst>
                                    <p:set>
                                      <p:cBhvr>
                                        <p:cTn dur="1" fill="hold" id="53">
                                          <p:stCondLst>
                                            <p:cond delay="0"/>
                                          </p:stCondLst>
                                        </p:cTn>
                                        <p:tgtEl>
                                          <p:spTgt spid="15"/>
                                        </p:tgtEl>
                                        <p:attrNameLst>
                                          <p:attrName>style.visibility</p:attrName>
                                        </p:attrNameLst>
                                      </p:cBhvr>
                                      <p:to>
                                        <p:strVal val="visible"/>
                                      </p:to>
                                    </p:set>
                                    <p:animEffect filter="fade" transition="in">
                                      <p:cBhvr>
                                        <p:cTn dur="1000" id="54"/>
                                        <p:tgtEl>
                                          <p:spTgt spid="15"/>
                                        </p:tgtEl>
                                      </p:cBhvr>
                                    </p:animEffect>
                                    <p:anim calcmode="lin" valueType="num">
                                      <p:cBhvr>
                                        <p:cTn dur="1000" fill="hold" id="55"/>
                                        <p:tgtEl>
                                          <p:spTgt spid="15"/>
                                        </p:tgtEl>
                                        <p:attrNameLst>
                                          <p:attrName>ppt_x</p:attrName>
                                        </p:attrNameLst>
                                      </p:cBhvr>
                                      <p:tavLst>
                                        <p:tav tm="0">
                                          <p:val>
                                            <p:strVal val="#ppt_x"/>
                                          </p:val>
                                        </p:tav>
                                        <p:tav tm="100000">
                                          <p:val>
                                            <p:strVal val="#ppt_x"/>
                                          </p:val>
                                        </p:tav>
                                      </p:tavLst>
                                    </p:anim>
                                    <p:anim calcmode="lin" valueType="num">
                                      <p:cBhvr>
                                        <p:cTn dur="1000" fill="hold" id="56"/>
                                        <p:tgtEl>
                                          <p:spTgt spid="15"/>
                                        </p:tgtEl>
                                        <p:attrNameLst>
                                          <p:attrName>ppt_y</p:attrName>
                                        </p:attrNameLst>
                                      </p:cBhvr>
                                      <p:tavLst>
                                        <p:tav tm="0">
                                          <p:val>
                                            <p:strVal val="#ppt_y-.1"/>
                                          </p:val>
                                        </p:tav>
                                        <p:tav tm="100000">
                                          <p:val>
                                            <p:strVal val="#ppt_y"/>
                                          </p:val>
                                        </p:tav>
                                      </p:tavLst>
                                    </p:anim>
                                  </p:childTnLst>
                                </p:cTn>
                              </p:par>
                              <p:par>
                                <p:cTn fill="hold" grpId="0" id="57" nodeType="withEffect" presetClass="entr" presetID="47" presetSubtype="0">
                                  <p:stCondLst>
                                    <p:cond delay="0"/>
                                  </p:stCondLst>
                                  <p:childTnLst>
                                    <p:set>
                                      <p:cBhvr>
                                        <p:cTn dur="1" fill="hold" id="58">
                                          <p:stCondLst>
                                            <p:cond delay="0"/>
                                          </p:stCondLst>
                                        </p:cTn>
                                        <p:tgtEl>
                                          <p:spTgt spid="16"/>
                                        </p:tgtEl>
                                        <p:attrNameLst>
                                          <p:attrName>style.visibility</p:attrName>
                                        </p:attrNameLst>
                                      </p:cBhvr>
                                      <p:to>
                                        <p:strVal val="visible"/>
                                      </p:to>
                                    </p:set>
                                    <p:animEffect filter="fade" transition="in">
                                      <p:cBhvr>
                                        <p:cTn dur="1000" id="59"/>
                                        <p:tgtEl>
                                          <p:spTgt spid="16"/>
                                        </p:tgtEl>
                                      </p:cBhvr>
                                    </p:animEffect>
                                    <p:anim calcmode="lin" valueType="num">
                                      <p:cBhvr>
                                        <p:cTn dur="1000" fill="hold" id="60"/>
                                        <p:tgtEl>
                                          <p:spTgt spid="16"/>
                                        </p:tgtEl>
                                        <p:attrNameLst>
                                          <p:attrName>ppt_x</p:attrName>
                                        </p:attrNameLst>
                                      </p:cBhvr>
                                      <p:tavLst>
                                        <p:tav tm="0">
                                          <p:val>
                                            <p:strVal val="#ppt_x"/>
                                          </p:val>
                                        </p:tav>
                                        <p:tav tm="100000">
                                          <p:val>
                                            <p:strVal val="#ppt_x"/>
                                          </p:val>
                                        </p:tav>
                                      </p:tavLst>
                                    </p:anim>
                                    <p:anim calcmode="lin" valueType="num">
                                      <p:cBhvr>
                                        <p:cTn dur="1000" fill="hold" id="61"/>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5"/>
      <p:bldP grpId="0" spid="16"/>
      <p:bldP grpId="0" spid="36"/>
      <p:bldP grpId="0" spid="37"/>
      <p:bldP grpId="0" spid="38"/>
      <p:bldP grpId="0" spid="39"/>
      <p:bldP grpId="0" spid="40"/>
      <p:bldP grpId="0" spid="4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0" name="PA_矩形 9"/>
          <p:cNvSpPr/>
          <p:nvPr>
            <p:custDataLst>
              <p:tags r:id="rId3"/>
            </p:custDataLst>
          </p:nvPr>
        </p:nvSpPr>
        <p:spPr>
          <a:xfrm>
            <a:off x="600" y="224525"/>
            <a:ext cx="144000" cy="639292"/>
          </a:xfrm>
          <a:prstGeom prst="rect">
            <a:avLst/>
          </a:prstGeom>
          <a:solidFill>
            <a:schemeClr val="accent1"/>
          </a:solidFill>
          <a:ln>
            <a:noFill/>
          </a:ln>
          <a:effectLst>
            <a:outerShdw algn="ctr" blurRad="63500" rotWithShape="0">
              <a:prstClr val="black">
                <a:alpha val="40000"/>
              </a:prstClr>
            </a:outerShdw>
          </a:effectLst>
        </p:spPr>
        <p:txBody>
          <a:bodyPr anchor="t" anchorCtr="0" bIns="45720" compatLnSpc="1" lIns="91440" numCol="1" rIns="91440" tIns="45720" vert="horz" wrap="square"/>
          <a:lstStyle/>
          <a:p>
            <a:endParaRPr altLang="en-US" lang="zh-CN">
              <a:cs typeface="+mn-ea"/>
              <a:sym typeface="+mn-lt"/>
            </a:endParaRPr>
          </a:p>
        </p:txBody>
      </p:sp>
      <p:sp>
        <p:nvSpPr>
          <p:cNvPr id="11" name="PA_文本框 6"/>
          <p:cNvSpPr txBox="1"/>
          <p:nvPr>
            <p:custDataLst>
              <p:tags r:id="rId4"/>
            </p:custDataLst>
          </p:nvPr>
        </p:nvSpPr>
        <p:spPr>
          <a:xfrm>
            <a:off x="144600" y="277431"/>
            <a:ext cx="6094755" cy="49758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wrap="square">
            <a:spAutoFit/>
          </a:bodyPr>
          <a:lstStyle/>
          <a:p>
            <a:r>
              <a:rPr altLang="en-US" lang="zh-CN" spc="225" sz="2665">
                <a:solidFill>
                  <a:srgbClr val="459BBE"/>
                </a:solidFill>
                <a:cs typeface="+mn-ea"/>
                <a:sym typeface="+mn-lt"/>
              </a:rPr>
              <a:t>健康的四条标准</a:t>
            </a:r>
          </a:p>
        </p:txBody>
      </p:sp>
      <p:sp>
        <p:nvSpPr>
          <p:cNvPr id="32" name="椭圆 31"/>
          <p:cNvSpPr/>
          <p:nvPr/>
        </p:nvSpPr>
        <p:spPr>
          <a:xfrm>
            <a:off x="5137671" y="2025589"/>
            <a:ext cx="454955" cy="454955"/>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902" lIns="0" rIns="0" tIns="67902" wrap="none"/>
          <a:lstStyle/>
          <a:p>
            <a:pPr algn="ctr"/>
            <a:r>
              <a:rPr altLang="zh-CN" lang="en-US" sz="2400">
                <a:solidFill>
                  <a:srgbClr val="459BBE"/>
                </a:solidFill>
                <a:cs typeface="+mn-ea"/>
                <a:sym typeface="+mn-lt"/>
              </a:rPr>
              <a:t>02</a:t>
            </a:r>
          </a:p>
        </p:txBody>
      </p:sp>
      <p:sp>
        <p:nvSpPr>
          <p:cNvPr id="33" name="椭圆 32"/>
          <p:cNvSpPr/>
          <p:nvPr/>
        </p:nvSpPr>
        <p:spPr>
          <a:xfrm>
            <a:off x="7501593" y="2025589"/>
            <a:ext cx="454955" cy="454955"/>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902" lIns="0" rIns="0" tIns="67902" wrap="none"/>
          <a:lstStyle/>
          <a:p>
            <a:pPr algn="ctr"/>
            <a:r>
              <a:rPr altLang="zh-CN" lang="en-US" sz="2400">
                <a:solidFill>
                  <a:srgbClr val="459BBE"/>
                </a:solidFill>
                <a:cs typeface="+mn-ea"/>
                <a:sym typeface="+mn-lt"/>
              </a:rPr>
              <a:t>03</a:t>
            </a:r>
          </a:p>
        </p:txBody>
      </p:sp>
      <p:sp>
        <p:nvSpPr>
          <p:cNvPr id="34" name="椭圆 33"/>
          <p:cNvSpPr/>
          <p:nvPr/>
        </p:nvSpPr>
        <p:spPr>
          <a:xfrm>
            <a:off x="9865516" y="2025589"/>
            <a:ext cx="454955" cy="454955"/>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902" lIns="0" rIns="0" tIns="67902" wrap="none"/>
          <a:lstStyle/>
          <a:p>
            <a:pPr algn="ctr"/>
            <a:r>
              <a:rPr altLang="zh-CN" lang="en-US" sz="2400">
                <a:solidFill>
                  <a:srgbClr val="459BBE"/>
                </a:solidFill>
                <a:cs typeface="+mn-ea"/>
                <a:sym typeface="+mn-lt"/>
              </a:rPr>
              <a:t>04</a:t>
            </a:r>
          </a:p>
        </p:txBody>
      </p:sp>
      <p:sp>
        <p:nvSpPr>
          <p:cNvPr id="35" name="椭圆 34"/>
          <p:cNvSpPr/>
          <p:nvPr/>
        </p:nvSpPr>
        <p:spPr>
          <a:xfrm>
            <a:off x="2773751" y="2025589"/>
            <a:ext cx="454955" cy="454955"/>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902" lIns="0" rIns="0" tIns="67902" wrap="none"/>
          <a:lstStyle/>
          <a:p>
            <a:pPr algn="ctr"/>
            <a:r>
              <a:rPr altLang="zh-CN" lang="en-US" sz="2400">
                <a:solidFill>
                  <a:srgbClr val="459BBE"/>
                </a:solidFill>
                <a:cs typeface="+mn-ea"/>
                <a:sym typeface="+mn-lt"/>
              </a:rPr>
              <a:t>01</a:t>
            </a:r>
          </a:p>
        </p:txBody>
      </p:sp>
      <p:grpSp>
        <p:nvGrpSpPr>
          <p:cNvPr id="36" name="组合 35"/>
          <p:cNvGrpSpPr/>
          <p:nvPr/>
        </p:nvGrpSpPr>
        <p:grpSpPr>
          <a:xfrm>
            <a:off x="488352" y="2948584"/>
            <a:ext cx="11337688" cy="453896"/>
            <a:chOff x="366264" y="2693948"/>
            <a:chExt cx="8503266" cy="340422"/>
          </a:xfrm>
          <a:solidFill>
            <a:schemeClr val="bg1">
              <a:lumMod val="85000"/>
            </a:schemeClr>
          </a:solidFill>
        </p:grpSpPr>
        <p:sp>
          <p:nvSpPr>
            <p:cNvPr id="37" name="矩形 36"/>
            <p:cNvSpPr/>
            <p:nvPr/>
          </p:nvSpPr>
          <p:spPr>
            <a:xfrm>
              <a:off x="8536311" y="2798477"/>
              <a:ext cx="39157" cy="131361"/>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ctr" blurRad="50800" dist="38100" rotWithShape="0" sx="97000" sy="97000">
                <a:srgbClr val="000000">
                  <a:alpha val="40000"/>
                </a:srgbClr>
              </a:outerShdw>
            </a:effectLst>
          </p:spPr>
          <p:txBody>
            <a:bodyPr anchor="ctr"/>
            <a:lstStyle/>
            <a:p>
              <a:pPr algn="ctr">
                <a:lnSpc>
                  <a:spcPct val="120000"/>
                </a:lnSpc>
              </a:pPr>
              <a:endParaRPr altLang="en-US" b="1" kern="0" lang="zh-CN" sz="2400">
                <a:solidFill>
                  <a:schemeClr val="tx1">
                    <a:lumMod val="50000"/>
                    <a:lumOff val="50000"/>
                  </a:schemeClr>
                </a:solidFill>
                <a:cs typeface="+mn-ea"/>
                <a:sym typeface="+mn-lt"/>
              </a:endParaRPr>
            </a:p>
          </p:txBody>
        </p:sp>
        <p:grpSp>
          <p:nvGrpSpPr>
            <p:cNvPr id="38" name="组合 37"/>
            <p:cNvGrpSpPr/>
            <p:nvPr/>
          </p:nvGrpSpPr>
          <p:grpSpPr>
            <a:xfrm>
              <a:off x="366264" y="2693948"/>
              <a:ext cx="8503266" cy="340422"/>
              <a:chOff x="623889" y="3209929"/>
              <a:chExt cx="10944224" cy="438144"/>
            </a:xfrm>
            <a:grpFill/>
          </p:grpSpPr>
          <p:sp>
            <p:nvSpPr>
              <p:cNvPr id="39" name="矩形 38"/>
              <p:cNvSpPr/>
              <p:nvPr/>
            </p:nvSpPr>
            <p:spPr>
              <a:xfrm>
                <a:off x="623889" y="3344465"/>
                <a:ext cx="50397" cy="169069"/>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ctr" blurRad="50800" dist="38100" rotWithShape="0" sx="97000" sy="97000">
                  <a:srgbClr val="000000">
                    <a:alpha val="40000"/>
                  </a:srgbClr>
                </a:outerShdw>
              </a:effectLst>
            </p:spPr>
            <p:txBody>
              <a:bodyPr anchor="ctr"/>
              <a:lstStyle/>
              <a:p>
                <a:pPr algn="ctr">
                  <a:lnSpc>
                    <a:spcPct val="120000"/>
                  </a:lnSpc>
                </a:pPr>
                <a:endParaRPr altLang="en-US" b="1" kern="0" lang="zh-CN" sz="2400">
                  <a:solidFill>
                    <a:schemeClr val="tx1">
                      <a:lumMod val="50000"/>
                      <a:lumOff val="50000"/>
                    </a:schemeClr>
                  </a:solidFill>
                  <a:cs typeface="+mn-ea"/>
                  <a:sym typeface="+mn-lt"/>
                </a:endParaRPr>
              </a:p>
            </p:txBody>
          </p:sp>
          <p:sp>
            <p:nvSpPr>
              <p:cNvPr id="40" name="矩形 39"/>
              <p:cNvSpPr/>
              <p:nvPr/>
            </p:nvSpPr>
            <p:spPr>
              <a:xfrm>
                <a:off x="717047" y="3344465"/>
                <a:ext cx="107093" cy="169069"/>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ctr" blurRad="50800" dist="38100" rotWithShape="0" sx="97000" sy="97000">
                  <a:srgbClr val="000000">
                    <a:alpha val="40000"/>
                  </a:srgbClr>
                </a:outerShdw>
              </a:effectLst>
            </p:spPr>
            <p:txBody>
              <a:bodyPr anchor="ctr"/>
              <a:lstStyle/>
              <a:p>
                <a:pPr algn="ctr">
                  <a:lnSpc>
                    <a:spcPct val="120000"/>
                  </a:lnSpc>
                </a:pPr>
                <a:endParaRPr altLang="en-US" b="1" kern="0" lang="zh-CN" sz="2400">
                  <a:solidFill>
                    <a:schemeClr val="tx1">
                      <a:lumMod val="50000"/>
                      <a:lumOff val="50000"/>
                    </a:schemeClr>
                  </a:solidFill>
                  <a:cs typeface="+mn-ea"/>
                  <a:sym typeface="+mn-lt"/>
                </a:endParaRPr>
              </a:p>
            </p:txBody>
          </p:sp>
          <p:sp>
            <p:nvSpPr>
              <p:cNvPr id="41" name="矩形 40"/>
              <p:cNvSpPr/>
              <p:nvPr/>
            </p:nvSpPr>
            <p:spPr>
              <a:xfrm>
                <a:off x="866901" y="3344465"/>
                <a:ext cx="198437" cy="169069"/>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ctr" blurRad="50800" dist="38100" rotWithShape="0" sx="97000" sy="97000">
                  <a:srgbClr val="000000">
                    <a:alpha val="40000"/>
                  </a:srgbClr>
                </a:outerShdw>
              </a:effectLst>
            </p:spPr>
            <p:txBody>
              <a:bodyPr anchor="ctr"/>
              <a:lstStyle/>
              <a:p>
                <a:pPr algn="ctr">
                  <a:lnSpc>
                    <a:spcPct val="120000"/>
                  </a:lnSpc>
                </a:pPr>
                <a:endParaRPr altLang="en-US" b="1" kern="0" lang="zh-CN" sz="2400">
                  <a:solidFill>
                    <a:schemeClr val="tx1">
                      <a:lumMod val="50000"/>
                      <a:lumOff val="50000"/>
                    </a:schemeClr>
                  </a:solidFill>
                  <a:cs typeface="+mn-ea"/>
                  <a:sym typeface="+mn-lt"/>
                </a:endParaRPr>
              </a:p>
            </p:txBody>
          </p:sp>
          <p:sp>
            <p:nvSpPr>
              <p:cNvPr id="42" name="矩形 41"/>
              <p:cNvSpPr/>
              <p:nvPr/>
            </p:nvSpPr>
            <p:spPr>
              <a:xfrm>
                <a:off x="1108099" y="3344465"/>
                <a:ext cx="9613876" cy="169069"/>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tr" blurRad="50800" dir="8100000" dist="50800" rotWithShape="0">
                  <a:prstClr val="black">
                    <a:alpha val="40000"/>
                  </a:prstClr>
                </a:outerShdw>
              </a:effectLst>
            </p:spPr>
            <p:txBody>
              <a:bodyPr anchor="ctr"/>
              <a:lstStyle/>
              <a:p>
                <a:pPr algn="ctr">
                  <a:lnSpc>
                    <a:spcPct val="120000"/>
                  </a:lnSpc>
                </a:pPr>
                <a:endParaRPr altLang="en-US" b="1" kern="0" lang="zh-CN" sz="2400">
                  <a:solidFill>
                    <a:schemeClr val="tx1">
                      <a:lumMod val="50000"/>
                      <a:lumOff val="50000"/>
                    </a:schemeClr>
                  </a:solidFill>
                  <a:cs typeface="+mn-ea"/>
                  <a:sym typeface="+mn-lt"/>
                </a:endParaRPr>
              </a:p>
            </p:txBody>
          </p:sp>
          <p:sp>
            <p:nvSpPr>
              <p:cNvPr id="43" name="矩形 42"/>
              <p:cNvSpPr/>
              <p:nvPr/>
            </p:nvSpPr>
            <p:spPr>
              <a:xfrm>
                <a:off x="10994902" y="3344465"/>
                <a:ext cx="107093" cy="169069"/>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ctr" blurRad="50800" dist="38100" rotWithShape="0" sx="97000" sy="97000">
                  <a:srgbClr val="000000">
                    <a:alpha val="40000"/>
                  </a:srgbClr>
                </a:outerShdw>
              </a:effectLst>
            </p:spPr>
            <p:txBody>
              <a:bodyPr anchor="ctr"/>
              <a:lstStyle/>
              <a:p>
                <a:pPr algn="ctr">
                  <a:lnSpc>
                    <a:spcPct val="120000"/>
                  </a:lnSpc>
                </a:pPr>
                <a:endParaRPr altLang="en-US" b="1" kern="0" lang="zh-CN" sz="2400">
                  <a:solidFill>
                    <a:schemeClr val="tx1">
                      <a:lumMod val="50000"/>
                      <a:lumOff val="50000"/>
                    </a:schemeClr>
                  </a:solidFill>
                  <a:cs typeface="+mn-ea"/>
                  <a:sym typeface="+mn-lt"/>
                </a:endParaRPr>
              </a:p>
            </p:txBody>
          </p:sp>
          <p:sp>
            <p:nvSpPr>
              <p:cNvPr id="44" name="矩形 43"/>
              <p:cNvSpPr/>
              <p:nvPr/>
            </p:nvSpPr>
            <p:spPr>
              <a:xfrm>
                <a:off x="10759220" y="3344465"/>
                <a:ext cx="198437" cy="169069"/>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ctr" blurRad="50800" dist="38100" rotWithShape="0" sx="97000" sy="97000">
                  <a:srgbClr val="000000">
                    <a:alpha val="40000"/>
                  </a:srgbClr>
                </a:outerShdw>
              </a:effectLst>
            </p:spPr>
            <p:txBody>
              <a:bodyPr anchor="ctr"/>
              <a:lstStyle/>
              <a:p>
                <a:pPr algn="ctr">
                  <a:lnSpc>
                    <a:spcPct val="120000"/>
                  </a:lnSpc>
                </a:pPr>
                <a:endParaRPr altLang="en-US" b="1" kern="0" lang="zh-CN" sz="2400">
                  <a:solidFill>
                    <a:schemeClr val="tx1">
                      <a:lumMod val="50000"/>
                      <a:lumOff val="50000"/>
                    </a:schemeClr>
                  </a:solidFill>
                  <a:cs typeface="+mn-ea"/>
                  <a:sym typeface="+mn-lt"/>
                </a:endParaRPr>
              </a:p>
            </p:txBody>
          </p:sp>
          <p:sp>
            <p:nvSpPr>
              <p:cNvPr id="45" name="等腰三角形 44"/>
              <p:cNvSpPr/>
              <p:nvPr/>
            </p:nvSpPr>
            <p:spPr>
              <a:xfrm rot="5400000">
                <a:off x="11159803" y="3239763"/>
                <a:ext cx="438144" cy="378476"/>
              </a:xfrm>
              <a:prstGeom prst="triangle">
                <a:avLst/>
              </a:prstGeom>
              <a:gradFill>
                <a:gsLst>
                  <a:gs pos="33000">
                    <a:srgbClr val="F9F9F9"/>
                  </a:gs>
                  <a:gs pos="100000">
                    <a:srgbClr val="D7D7D7"/>
                  </a:gs>
                </a:gsLst>
                <a:lin ang="5400000" scaled="0"/>
              </a:gradFill>
              <a:ln algn="ctr" cap="flat" cmpd="sng" w="3175">
                <a:solidFill>
                  <a:srgbClr val="D7D7D7"/>
                </a:solidFill>
                <a:prstDash val="solid"/>
              </a:ln>
              <a:effectLst>
                <a:outerShdw algn="ctr" blurRad="50800" dist="38100" rotWithShape="0" sx="97000" sy="97000">
                  <a:srgbClr val="000000">
                    <a:alpha val="40000"/>
                  </a:srgbClr>
                </a:outerShdw>
              </a:effectLst>
            </p:spPr>
            <p:txBody>
              <a:bodyPr anchor="ctr"/>
              <a:lstStyle/>
              <a:p>
                <a:pPr algn="ctr">
                  <a:lnSpc>
                    <a:spcPct val="120000"/>
                  </a:lnSpc>
                </a:pPr>
                <a:endParaRPr altLang="en-US" b="1" kern="0" lang="zh-CN" sz="2400">
                  <a:solidFill>
                    <a:schemeClr val="tx1">
                      <a:lumMod val="50000"/>
                      <a:lumOff val="50000"/>
                    </a:schemeClr>
                  </a:solidFill>
                  <a:cs typeface="+mn-ea"/>
                  <a:sym typeface="+mn-lt"/>
                </a:endParaRPr>
              </a:p>
            </p:txBody>
          </p:sp>
        </p:grpSp>
      </p:grpSp>
      <p:grpSp>
        <p:nvGrpSpPr>
          <p:cNvPr id="3" name="组合 2"/>
          <p:cNvGrpSpPr/>
          <p:nvPr/>
        </p:nvGrpSpPr>
        <p:grpSpPr>
          <a:xfrm>
            <a:off x="1549981" y="2340844"/>
            <a:ext cx="1680000" cy="1680000"/>
            <a:chOff x="1159499" y="4513500"/>
            <a:chExt cx="1260000" cy="1260000"/>
          </a:xfrm>
        </p:grpSpPr>
        <p:sp>
          <p:nvSpPr>
            <p:cNvPr id="71" name="MH_Other_8"/>
            <p:cNvSpPr/>
            <p:nvPr>
              <p:custDataLst>
                <p:tags r:id="rId5"/>
              </p:custDataLst>
            </p:nvPr>
          </p:nvSpPr>
          <p:spPr>
            <a:xfrm>
              <a:off x="1159499" y="4513500"/>
              <a:ext cx="1260000" cy="1260000"/>
            </a:xfrm>
            <a:prstGeom prst="ellipse">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cs typeface="+mn-ea"/>
                <a:sym typeface="+mn-lt"/>
              </a:endParaRPr>
            </a:p>
          </p:txBody>
        </p:sp>
        <p:sp>
          <p:nvSpPr>
            <p:cNvPr id="72" name="MH_Other_9"/>
            <p:cNvSpPr/>
            <p:nvPr>
              <p:custDataLst>
                <p:tags r:id="rId6"/>
              </p:custDataLst>
            </p:nvPr>
          </p:nvSpPr>
          <p:spPr>
            <a:xfrm>
              <a:off x="1345667" y="4689120"/>
              <a:ext cx="907200" cy="908758"/>
            </a:xfrm>
            <a:prstGeom prst="ellipse">
              <a:avLst/>
            </a:prstGeom>
            <a:gradFill>
              <a:gsLst>
                <a:gs pos="0">
                  <a:srgbClr val="3E8EB9"/>
                </a:gs>
                <a:gs pos="100000">
                  <a:srgbClr val="68DEDB">
                    <a:alpha val="60000"/>
                  </a:srgbClr>
                </a:gs>
              </a:gsLst>
              <a:lin ang="2700000" scaled="0"/>
            </a:gra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endParaRPr altLang="en-US" lang="zh-CN" sz="3600">
                <a:cs typeface="+mn-ea"/>
                <a:sym typeface="+mn-lt"/>
              </a:endParaRPr>
            </a:p>
          </p:txBody>
        </p:sp>
        <p:sp>
          <p:nvSpPr>
            <p:cNvPr id="86" name="KSO_Shape"/>
            <p:cNvSpPr/>
            <p:nvPr/>
          </p:nvSpPr>
          <p:spPr bwMode="auto">
            <a:xfrm>
              <a:off x="1573247" y="4917480"/>
              <a:ext cx="452039" cy="452039"/>
            </a:xfrm>
            <a:custGeom>
              <a:gdLst>
                <a:gd fmla="*/ 1569014 w 2019301" name="T0"/>
                <a:gd fmla="*/ 1797650 h 2019300" name="T1"/>
                <a:gd fmla="*/ 1589020 w 2019301" name="T2"/>
                <a:gd fmla="*/ 1875768 h 2019300" name="T3"/>
                <a:gd fmla="*/ 1669360 w 2019301" name="T4"/>
                <a:gd fmla="*/ 1879896 h 2019300" name="T5"/>
                <a:gd fmla="*/ 1696987 w 2019301" name="T6"/>
                <a:gd fmla="*/ 1804001 h 2019300" name="T7"/>
                <a:gd fmla="*/ 1631889 w 2019301" name="T8"/>
                <a:gd fmla="*/ 1755734 h 2019300" name="T9"/>
                <a:gd fmla="*/ 516505 w 2019301" name="T10"/>
                <a:gd fmla="*/ 1606096 h 2019300" name="T11"/>
                <a:gd fmla="*/ 536529 w 2019301" name="T12"/>
                <a:gd fmla="*/ 1683969 h 2019300" name="T13"/>
                <a:gd fmla="*/ 616945 w 2019301" name="T14"/>
                <a:gd fmla="*/ 1688101 h 2019300" name="T15"/>
                <a:gd fmla="*/ 644280 w 2019301" name="T16"/>
                <a:gd fmla="*/ 1612135 h 2019300" name="T17"/>
                <a:gd fmla="*/ 579439 w 2019301" name="T18"/>
                <a:gd fmla="*/ 1563504 h 2019300" name="T19"/>
                <a:gd fmla="*/ 133179 w 2019301" name="T20"/>
                <a:gd fmla="*/ 1606096 h 2019300" name="T21"/>
                <a:gd fmla="*/ 153203 w 2019301" name="T22"/>
                <a:gd fmla="*/ 1683969 h 2019300" name="T23"/>
                <a:gd fmla="*/ 233619 w 2019301" name="T24"/>
                <a:gd fmla="*/ 1688101 h 2019300" name="T25"/>
                <a:gd fmla="*/ 260954 w 2019301" name="T26"/>
                <a:gd fmla="*/ 1612135 h 2019300" name="T27"/>
                <a:gd fmla="*/ 196113 w 2019301" name="T28"/>
                <a:gd fmla="*/ 1563504 h 2019300" name="T29"/>
                <a:gd fmla="*/ 1569014 w 2019301" name="T30"/>
                <a:gd fmla="*/ 1414685 h 2019300" name="T31"/>
                <a:gd fmla="*/ 1589020 w 2019301" name="T32"/>
                <a:gd fmla="*/ 1492802 h 2019300" name="T33"/>
                <a:gd fmla="*/ 1669360 w 2019301" name="T34"/>
                <a:gd fmla="*/ 1496931 h 2019300" name="T35"/>
                <a:gd fmla="*/ 1696987 w 2019301" name="T36"/>
                <a:gd fmla="*/ 1421036 h 2019300" name="T37"/>
                <a:gd fmla="*/ 1631889 w 2019301" name="T38"/>
                <a:gd fmla="*/ 1372769 h 2019300" name="T39"/>
                <a:gd fmla="*/ 450392 w 2019301" name="T40"/>
                <a:gd fmla="*/ 2010400 h 2019300" name="T41"/>
                <a:gd fmla="*/ 314671 w 2019301" name="T42"/>
                <a:gd fmla="*/ 2007222 h 2019300" name="T43"/>
                <a:gd fmla="*/ 42274 w 2019301" name="T44"/>
                <a:gd fmla="*/ 1761842 h 2019300" name="T45"/>
                <a:gd fmla="*/ 0 w 2019301" name="T46"/>
                <a:gd fmla="*/ 1631206 h 2019300" name="T47"/>
                <a:gd fmla="*/ 42274 w 2019301" name="T48"/>
                <a:gd fmla="*/ 1501206 h 2019300" name="T49"/>
                <a:gd fmla="*/ 1612882 w 2019301" name="T50"/>
                <a:gd fmla="*/ 513339 h 2019300" name="T51"/>
                <a:gd fmla="*/ 1564657 w 2019301" name="T52"/>
                <a:gd fmla="*/ 578061 h 2019300" name="T53"/>
                <a:gd fmla="*/ 1612882 w 2019301" name="T54"/>
                <a:gd fmla="*/ 643101 h 2019300" name="T55"/>
                <a:gd fmla="*/ 1688709 w 2019301" name="T56"/>
                <a:gd fmla="*/ 615499 h 2019300" name="T57"/>
                <a:gd fmla="*/ 1684901 w 2019301" name="T58"/>
                <a:gd fmla="*/ 535547 h 2019300" name="T59"/>
                <a:gd fmla="*/ 553172 w 2019301" name="T60"/>
                <a:gd fmla="*/ 324854 h 2019300" name="T61"/>
                <a:gd fmla="*/ 511573 w 2019301" name="T62"/>
                <a:gd fmla="*/ 393762 h 2019300" name="T63"/>
                <a:gd fmla="*/ 565874 w 2019301" name="T64"/>
                <a:gd fmla="*/ 453779 h 2019300" name="T65"/>
                <a:gd fmla="*/ 638593 w 2019301" name="T66"/>
                <a:gd fmla="*/ 418848 h 2019300" name="T67"/>
                <a:gd fmla="*/ 626843 w 2019301" name="T68"/>
                <a:gd fmla="*/ 339461 h 2019300" name="T69"/>
                <a:gd fmla="*/ 170524 w 2019301" name="T70"/>
                <a:gd fmla="*/ 324854 h 2019300" name="T71"/>
                <a:gd fmla="*/ 128607 w 2019301" name="T72"/>
                <a:gd fmla="*/ 393762 h 2019300" name="T73"/>
                <a:gd fmla="*/ 182909 w 2019301" name="T74"/>
                <a:gd fmla="*/ 453779 h 2019300" name="T75"/>
                <a:gd fmla="*/ 255627 w 2019301" name="T76"/>
                <a:gd fmla="*/ 418848 h 2019300" name="T77"/>
                <a:gd fmla="*/ 243561 w 2019301" name="T78"/>
                <a:gd fmla="*/ 339461 h 2019300" name="T79"/>
                <a:gd fmla="*/ 1612882 w 2019301" name="T80"/>
                <a:gd fmla="*/ 130714 h 2019300" name="T81"/>
                <a:gd fmla="*/ 1564657 w 2019301" name="T82"/>
                <a:gd fmla="*/ 195754 h 2019300" name="T83"/>
                <a:gd fmla="*/ 1612882 w 2019301" name="T84"/>
                <a:gd fmla="*/ 260794 h 2019300" name="T85"/>
                <a:gd fmla="*/ 1688709 w 2019301" name="T86"/>
                <a:gd fmla="*/ 232874 h 2019300" name="T87"/>
                <a:gd fmla="*/ 1684901 w 2019301" name="T88"/>
                <a:gd fmla="*/ 152923 h 2019300" name="T89"/>
                <a:gd fmla="*/ 1663962 w 2019301" name="T90"/>
                <a:gd fmla="*/ 1904 h 2019300" name="T91"/>
                <a:gd fmla="*/ 1787696 w 2019301" name="T92"/>
                <a:gd fmla="*/ 64405 h 2019300" name="T93"/>
                <a:gd fmla="*/ 2015494 w 2019301" name="T94"/>
                <a:gd fmla="*/ 345187 h 2019300" name="T95"/>
                <a:gd fmla="*/ 1999313 w 2019301" name="T96"/>
                <a:gd fmla="*/ 479708 h 2019300" name="T97"/>
                <a:gd fmla="*/ 1502155 w 2019301" name="T98"/>
                <a:gd fmla="*/ 42197 h 2019300" name="T99"/>
                <a:gd fmla="*/ 1632235 w 2019301" name="T100"/>
                <a:gd fmla="*/ 0 h 2019300" name="T101"/>
                <a:gd fmla="*/ 499188 w 2019301" name="T102"/>
                <a:gd fmla="*/ 30167 h 2019300" name="T103"/>
                <a:gd fmla="*/ 1999295 w 2019301" name="T104"/>
                <a:gd fmla="*/ 1539165 h 2019300" name="T105"/>
                <a:gd fmla="*/ 2015490 w 2019301" name="T106"/>
                <a:gd fmla="*/ 1673806 h 2019300" name="T107"/>
                <a:gd fmla="*/ 1787489 w 2019301" name="T108"/>
                <a:gd fmla="*/ 1955155 h 2019300" name="T109"/>
                <a:gd fmla="*/ 1663644 w 2019301" name="T110"/>
                <a:gd fmla="*/ 2017077 h 2019300" name="T111"/>
                <a:gd fmla="*/ 1529638 w 2019301" name="T112"/>
                <a:gd fmla="*/ 1994214 h 2019300" name="T113"/>
                <a:gd fmla="*/ 24769 w 2019301" name="T114"/>
                <a:gd fmla="*/ 489662 h 2019300" name="T115"/>
                <a:gd fmla="*/ 2223 w 2019301" name="T116"/>
                <a:gd fmla="*/ 355656 h 2019300" name="T117"/>
                <a:gd fmla="*/ 64462 w 2019301" name="T118"/>
                <a:gd fmla="*/ 231812 h 2019300" name="T119"/>
                <a:gd fmla="*/ 345494 w 2019301" name="T120"/>
                <a:gd fmla="*/ 3811 h 2019300"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019300" w="2019301">
                  <a:moveTo>
                    <a:pt x="1631889" y="1755734"/>
                  </a:moveTo>
                  <a:lnTo>
                    <a:pt x="1625538" y="1756051"/>
                  </a:lnTo>
                  <a:lnTo>
                    <a:pt x="1619187" y="1756686"/>
                  </a:lnTo>
                  <a:lnTo>
                    <a:pt x="1612519" y="1758592"/>
                  </a:lnTo>
                  <a:lnTo>
                    <a:pt x="1606485" y="1760815"/>
                  </a:lnTo>
                  <a:lnTo>
                    <a:pt x="1600452" y="1763672"/>
                  </a:lnTo>
                  <a:lnTo>
                    <a:pt x="1594736" y="1766848"/>
                  </a:lnTo>
                  <a:lnTo>
                    <a:pt x="1589020" y="1770659"/>
                  </a:lnTo>
                  <a:lnTo>
                    <a:pt x="1584257" y="1775422"/>
                  </a:lnTo>
                  <a:lnTo>
                    <a:pt x="1579494" y="1780503"/>
                  </a:lnTo>
                  <a:lnTo>
                    <a:pt x="1575683" y="1785901"/>
                  </a:lnTo>
                  <a:lnTo>
                    <a:pt x="1571872" y="1791617"/>
                  </a:lnTo>
                  <a:lnTo>
                    <a:pt x="1569014" y="1797650"/>
                  </a:lnTo>
                  <a:lnTo>
                    <a:pt x="1567109" y="1804001"/>
                  </a:lnTo>
                  <a:lnTo>
                    <a:pt x="1565521" y="1810670"/>
                  </a:lnTo>
                  <a:lnTo>
                    <a:pt x="1564569" y="1817021"/>
                  </a:lnTo>
                  <a:lnTo>
                    <a:pt x="1564251" y="1823372"/>
                  </a:lnTo>
                  <a:lnTo>
                    <a:pt x="1564569" y="1829723"/>
                  </a:lnTo>
                  <a:lnTo>
                    <a:pt x="1565521" y="1836074"/>
                  </a:lnTo>
                  <a:lnTo>
                    <a:pt x="1567109" y="1842742"/>
                  </a:lnTo>
                  <a:lnTo>
                    <a:pt x="1569014" y="1848776"/>
                  </a:lnTo>
                  <a:lnTo>
                    <a:pt x="1571872" y="1854809"/>
                  </a:lnTo>
                  <a:lnTo>
                    <a:pt x="1575683" y="1860525"/>
                  </a:lnTo>
                  <a:lnTo>
                    <a:pt x="1579494" y="1866241"/>
                  </a:lnTo>
                  <a:lnTo>
                    <a:pt x="1584257" y="1871004"/>
                  </a:lnTo>
                  <a:lnTo>
                    <a:pt x="1589020" y="1875768"/>
                  </a:lnTo>
                  <a:lnTo>
                    <a:pt x="1594736" y="1879896"/>
                  </a:lnTo>
                  <a:lnTo>
                    <a:pt x="1600452" y="1883071"/>
                  </a:lnTo>
                  <a:lnTo>
                    <a:pt x="1606485" y="1885929"/>
                  </a:lnTo>
                  <a:lnTo>
                    <a:pt x="1612519" y="1888152"/>
                  </a:lnTo>
                  <a:lnTo>
                    <a:pt x="1619187" y="1889740"/>
                  </a:lnTo>
                  <a:lnTo>
                    <a:pt x="1625538" y="1890692"/>
                  </a:lnTo>
                  <a:lnTo>
                    <a:pt x="1631889" y="1891010"/>
                  </a:lnTo>
                  <a:lnTo>
                    <a:pt x="1638558" y="1890692"/>
                  </a:lnTo>
                  <a:lnTo>
                    <a:pt x="1644909" y="1889740"/>
                  </a:lnTo>
                  <a:lnTo>
                    <a:pt x="1651577" y="1888152"/>
                  </a:lnTo>
                  <a:lnTo>
                    <a:pt x="1657611" y="1885929"/>
                  </a:lnTo>
                  <a:lnTo>
                    <a:pt x="1663644" y="1883071"/>
                  </a:lnTo>
                  <a:lnTo>
                    <a:pt x="1669360" y="1879896"/>
                  </a:lnTo>
                  <a:lnTo>
                    <a:pt x="1674759" y="1875768"/>
                  </a:lnTo>
                  <a:lnTo>
                    <a:pt x="1679839" y="1871004"/>
                  </a:lnTo>
                  <a:lnTo>
                    <a:pt x="1684603" y="1866241"/>
                  </a:lnTo>
                  <a:lnTo>
                    <a:pt x="1688413" y="1860525"/>
                  </a:lnTo>
                  <a:lnTo>
                    <a:pt x="1692224" y="1854809"/>
                  </a:lnTo>
                  <a:lnTo>
                    <a:pt x="1694764" y="1848776"/>
                  </a:lnTo>
                  <a:lnTo>
                    <a:pt x="1696987" y="1842742"/>
                  </a:lnTo>
                  <a:lnTo>
                    <a:pt x="1698575" y="1836074"/>
                  </a:lnTo>
                  <a:lnTo>
                    <a:pt x="1699527" y="1829723"/>
                  </a:lnTo>
                  <a:lnTo>
                    <a:pt x="1699845" y="1823372"/>
                  </a:lnTo>
                  <a:lnTo>
                    <a:pt x="1699527" y="1817021"/>
                  </a:lnTo>
                  <a:lnTo>
                    <a:pt x="1698575" y="1810670"/>
                  </a:lnTo>
                  <a:lnTo>
                    <a:pt x="1696987" y="1804001"/>
                  </a:lnTo>
                  <a:lnTo>
                    <a:pt x="1694764" y="1797650"/>
                  </a:lnTo>
                  <a:lnTo>
                    <a:pt x="1692224" y="1791617"/>
                  </a:lnTo>
                  <a:lnTo>
                    <a:pt x="1688413" y="1785901"/>
                  </a:lnTo>
                  <a:lnTo>
                    <a:pt x="1684603" y="1780503"/>
                  </a:lnTo>
                  <a:lnTo>
                    <a:pt x="1679839" y="1775422"/>
                  </a:lnTo>
                  <a:lnTo>
                    <a:pt x="1674759" y="1770659"/>
                  </a:lnTo>
                  <a:lnTo>
                    <a:pt x="1669360" y="1766848"/>
                  </a:lnTo>
                  <a:lnTo>
                    <a:pt x="1663644" y="1763672"/>
                  </a:lnTo>
                  <a:lnTo>
                    <a:pt x="1657611" y="1760815"/>
                  </a:lnTo>
                  <a:lnTo>
                    <a:pt x="1650942" y="1758592"/>
                  </a:lnTo>
                  <a:lnTo>
                    <a:pt x="1644591" y="1756686"/>
                  </a:lnTo>
                  <a:lnTo>
                    <a:pt x="1638240" y="1756051"/>
                  </a:lnTo>
                  <a:lnTo>
                    <a:pt x="1631889" y="1755734"/>
                  </a:lnTo>
                  <a:close/>
                  <a:moveTo>
                    <a:pt x="579439" y="1563504"/>
                  </a:moveTo>
                  <a:lnTo>
                    <a:pt x="573082" y="1563822"/>
                  </a:lnTo>
                  <a:lnTo>
                    <a:pt x="566407" y="1565094"/>
                  </a:lnTo>
                  <a:lnTo>
                    <a:pt x="560050" y="1566365"/>
                  </a:lnTo>
                  <a:lnTo>
                    <a:pt x="553693" y="1568590"/>
                  </a:lnTo>
                  <a:lnTo>
                    <a:pt x="547972" y="1571450"/>
                  </a:lnTo>
                  <a:lnTo>
                    <a:pt x="541933" y="1574947"/>
                  </a:lnTo>
                  <a:lnTo>
                    <a:pt x="536529" y="1579079"/>
                  </a:lnTo>
                  <a:lnTo>
                    <a:pt x="531444" y="1583529"/>
                  </a:lnTo>
                  <a:lnTo>
                    <a:pt x="526994" y="1588614"/>
                  </a:lnTo>
                  <a:lnTo>
                    <a:pt x="522544" y="1594336"/>
                  </a:lnTo>
                  <a:lnTo>
                    <a:pt x="519365" y="1600057"/>
                  </a:lnTo>
                  <a:lnTo>
                    <a:pt x="516505" y="1606096"/>
                  </a:lnTo>
                  <a:lnTo>
                    <a:pt x="514598" y="1612135"/>
                  </a:lnTo>
                  <a:lnTo>
                    <a:pt x="513009" y="1618492"/>
                  </a:lnTo>
                  <a:lnTo>
                    <a:pt x="512055" y="1624849"/>
                  </a:lnTo>
                  <a:lnTo>
                    <a:pt x="511737" y="1631206"/>
                  </a:lnTo>
                  <a:lnTo>
                    <a:pt x="512055" y="1638199"/>
                  </a:lnTo>
                  <a:lnTo>
                    <a:pt x="513009" y="1644556"/>
                  </a:lnTo>
                  <a:lnTo>
                    <a:pt x="514598" y="1650913"/>
                  </a:lnTo>
                  <a:lnTo>
                    <a:pt x="516505" y="1656952"/>
                  </a:lnTo>
                  <a:lnTo>
                    <a:pt x="519365" y="1662991"/>
                  </a:lnTo>
                  <a:lnTo>
                    <a:pt x="522544" y="1668712"/>
                  </a:lnTo>
                  <a:lnTo>
                    <a:pt x="526994" y="1674116"/>
                  </a:lnTo>
                  <a:lnTo>
                    <a:pt x="531444" y="1679519"/>
                  </a:lnTo>
                  <a:lnTo>
                    <a:pt x="536529" y="1683969"/>
                  </a:lnTo>
                  <a:lnTo>
                    <a:pt x="541933" y="1688101"/>
                  </a:lnTo>
                  <a:lnTo>
                    <a:pt x="547972" y="1691598"/>
                  </a:lnTo>
                  <a:lnTo>
                    <a:pt x="553693" y="1694458"/>
                  </a:lnTo>
                  <a:lnTo>
                    <a:pt x="560050" y="1696683"/>
                  </a:lnTo>
                  <a:lnTo>
                    <a:pt x="566407" y="1697955"/>
                  </a:lnTo>
                  <a:lnTo>
                    <a:pt x="573082" y="1699226"/>
                  </a:lnTo>
                  <a:lnTo>
                    <a:pt x="579439" y="1699226"/>
                  </a:lnTo>
                  <a:lnTo>
                    <a:pt x="585796" y="1699226"/>
                  </a:lnTo>
                  <a:lnTo>
                    <a:pt x="592153" y="1697955"/>
                  </a:lnTo>
                  <a:lnTo>
                    <a:pt x="598510" y="1696683"/>
                  </a:lnTo>
                  <a:lnTo>
                    <a:pt x="605185" y="1694458"/>
                  </a:lnTo>
                  <a:lnTo>
                    <a:pt x="610906" y="1691598"/>
                  </a:lnTo>
                  <a:lnTo>
                    <a:pt x="616945" y="1688101"/>
                  </a:lnTo>
                  <a:lnTo>
                    <a:pt x="622031" y="1683969"/>
                  </a:lnTo>
                  <a:lnTo>
                    <a:pt x="627434" y="1679519"/>
                  </a:lnTo>
                  <a:lnTo>
                    <a:pt x="632202" y="1674116"/>
                  </a:lnTo>
                  <a:lnTo>
                    <a:pt x="636016" y="1668712"/>
                  </a:lnTo>
                  <a:lnTo>
                    <a:pt x="639195" y="1662991"/>
                  </a:lnTo>
                  <a:lnTo>
                    <a:pt x="642055" y="1656952"/>
                  </a:lnTo>
                  <a:lnTo>
                    <a:pt x="644280" y="1650913"/>
                  </a:lnTo>
                  <a:lnTo>
                    <a:pt x="646187" y="1644556"/>
                  </a:lnTo>
                  <a:lnTo>
                    <a:pt x="646823" y="1638199"/>
                  </a:lnTo>
                  <a:lnTo>
                    <a:pt x="647141" y="1631206"/>
                  </a:lnTo>
                  <a:lnTo>
                    <a:pt x="646823" y="1624849"/>
                  </a:lnTo>
                  <a:lnTo>
                    <a:pt x="646187" y="1618492"/>
                  </a:lnTo>
                  <a:lnTo>
                    <a:pt x="644280" y="1612135"/>
                  </a:lnTo>
                  <a:lnTo>
                    <a:pt x="642055" y="1606096"/>
                  </a:lnTo>
                  <a:lnTo>
                    <a:pt x="639195" y="1600057"/>
                  </a:lnTo>
                  <a:lnTo>
                    <a:pt x="636016" y="1594336"/>
                  </a:lnTo>
                  <a:lnTo>
                    <a:pt x="632202" y="1588932"/>
                  </a:lnTo>
                  <a:lnTo>
                    <a:pt x="627434" y="1583529"/>
                  </a:lnTo>
                  <a:lnTo>
                    <a:pt x="622031" y="1579079"/>
                  </a:lnTo>
                  <a:lnTo>
                    <a:pt x="616945" y="1574947"/>
                  </a:lnTo>
                  <a:lnTo>
                    <a:pt x="610906" y="1571450"/>
                  </a:lnTo>
                  <a:lnTo>
                    <a:pt x="605185" y="1568590"/>
                  </a:lnTo>
                  <a:lnTo>
                    <a:pt x="598510" y="1566365"/>
                  </a:lnTo>
                  <a:lnTo>
                    <a:pt x="592153" y="1565094"/>
                  </a:lnTo>
                  <a:lnTo>
                    <a:pt x="585796" y="1563822"/>
                  </a:lnTo>
                  <a:lnTo>
                    <a:pt x="579439" y="1563504"/>
                  </a:lnTo>
                  <a:close/>
                  <a:moveTo>
                    <a:pt x="196113" y="1563504"/>
                  </a:moveTo>
                  <a:lnTo>
                    <a:pt x="189756" y="1563822"/>
                  </a:lnTo>
                  <a:lnTo>
                    <a:pt x="183081" y="1565094"/>
                  </a:lnTo>
                  <a:lnTo>
                    <a:pt x="176724" y="1566365"/>
                  </a:lnTo>
                  <a:lnTo>
                    <a:pt x="170685" y="1568590"/>
                  </a:lnTo>
                  <a:lnTo>
                    <a:pt x="164646" y="1571450"/>
                  </a:lnTo>
                  <a:lnTo>
                    <a:pt x="158607" y="1574947"/>
                  </a:lnTo>
                  <a:lnTo>
                    <a:pt x="153203" y="1579079"/>
                  </a:lnTo>
                  <a:lnTo>
                    <a:pt x="148435" y="1583529"/>
                  </a:lnTo>
                  <a:lnTo>
                    <a:pt x="143668" y="1588614"/>
                  </a:lnTo>
                  <a:lnTo>
                    <a:pt x="139218" y="1594336"/>
                  </a:lnTo>
                  <a:lnTo>
                    <a:pt x="136039" y="1600057"/>
                  </a:lnTo>
                  <a:lnTo>
                    <a:pt x="133179" y="1606096"/>
                  </a:lnTo>
                  <a:lnTo>
                    <a:pt x="131272" y="1612135"/>
                  </a:lnTo>
                  <a:lnTo>
                    <a:pt x="129682" y="1618492"/>
                  </a:lnTo>
                  <a:lnTo>
                    <a:pt x="128729" y="1624849"/>
                  </a:lnTo>
                  <a:lnTo>
                    <a:pt x="128411" y="1631206"/>
                  </a:lnTo>
                  <a:lnTo>
                    <a:pt x="128729" y="1638199"/>
                  </a:lnTo>
                  <a:lnTo>
                    <a:pt x="129682" y="1644556"/>
                  </a:lnTo>
                  <a:lnTo>
                    <a:pt x="131272" y="1650913"/>
                  </a:lnTo>
                  <a:lnTo>
                    <a:pt x="133179" y="1656952"/>
                  </a:lnTo>
                  <a:lnTo>
                    <a:pt x="136039" y="1662991"/>
                  </a:lnTo>
                  <a:lnTo>
                    <a:pt x="139218" y="1668712"/>
                  </a:lnTo>
                  <a:lnTo>
                    <a:pt x="143668" y="1674116"/>
                  </a:lnTo>
                  <a:lnTo>
                    <a:pt x="148435" y="1679519"/>
                  </a:lnTo>
                  <a:lnTo>
                    <a:pt x="153203" y="1683969"/>
                  </a:lnTo>
                  <a:lnTo>
                    <a:pt x="158607" y="1688101"/>
                  </a:lnTo>
                  <a:lnTo>
                    <a:pt x="164646" y="1691598"/>
                  </a:lnTo>
                  <a:lnTo>
                    <a:pt x="170685" y="1694458"/>
                  </a:lnTo>
                  <a:lnTo>
                    <a:pt x="176724" y="1696683"/>
                  </a:lnTo>
                  <a:lnTo>
                    <a:pt x="183081" y="1697955"/>
                  </a:lnTo>
                  <a:lnTo>
                    <a:pt x="189756" y="1699226"/>
                  </a:lnTo>
                  <a:lnTo>
                    <a:pt x="196113" y="1699544"/>
                  </a:lnTo>
                  <a:lnTo>
                    <a:pt x="202470" y="1699226"/>
                  </a:lnTo>
                  <a:lnTo>
                    <a:pt x="208827" y="1697955"/>
                  </a:lnTo>
                  <a:lnTo>
                    <a:pt x="215184" y="1696683"/>
                  </a:lnTo>
                  <a:lnTo>
                    <a:pt x="221859" y="1694458"/>
                  </a:lnTo>
                  <a:lnTo>
                    <a:pt x="227580" y="1691598"/>
                  </a:lnTo>
                  <a:lnTo>
                    <a:pt x="233619" y="1688101"/>
                  </a:lnTo>
                  <a:lnTo>
                    <a:pt x="238705" y="1683969"/>
                  </a:lnTo>
                  <a:lnTo>
                    <a:pt x="243790" y="1679519"/>
                  </a:lnTo>
                  <a:lnTo>
                    <a:pt x="248558" y="1674116"/>
                  </a:lnTo>
                  <a:lnTo>
                    <a:pt x="252690" y="1668712"/>
                  </a:lnTo>
                  <a:lnTo>
                    <a:pt x="255868" y="1662991"/>
                  </a:lnTo>
                  <a:lnTo>
                    <a:pt x="258729" y="1656952"/>
                  </a:lnTo>
                  <a:lnTo>
                    <a:pt x="260954" y="1650913"/>
                  </a:lnTo>
                  <a:lnTo>
                    <a:pt x="262861" y="1644556"/>
                  </a:lnTo>
                  <a:lnTo>
                    <a:pt x="263497" y="1638199"/>
                  </a:lnTo>
                  <a:lnTo>
                    <a:pt x="263815" y="1631206"/>
                  </a:lnTo>
                  <a:lnTo>
                    <a:pt x="263497" y="1624849"/>
                  </a:lnTo>
                  <a:lnTo>
                    <a:pt x="262861" y="1618492"/>
                  </a:lnTo>
                  <a:lnTo>
                    <a:pt x="260954" y="1612135"/>
                  </a:lnTo>
                  <a:lnTo>
                    <a:pt x="258729" y="1606096"/>
                  </a:lnTo>
                  <a:lnTo>
                    <a:pt x="255868" y="1600057"/>
                  </a:lnTo>
                  <a:lnTo>
                    <a:pt x="252690" y="1594336"/>
                  </a:lnTo>
                  <a:lnTo>
                    <a:pt x="248558" y="1588614"/>
                  </a:lnTo>
                  <a:lnTo>
                    <a:pt x="243790" y="1583529"/>
                  </a:lnTo>
                  <a:lnTo>
                    <a:pt x="238705" y="1579079"/>
                  </a:lnTo>
                  <a:lnTo>
                    <a:pt x="233619" y="1574947"/>
                  </a:lnTo>
                  <a:lnTo>
                    <a:pt x="227580" y="1571450"/>
                  </a:lnTo>
                  <a:lnTo>
                    <a:pt x="221859" y="1568590"/>
                  </a:lnTo>
                  <a:lnTo>
                    <a:pt x="215184" y="1566365"/>
                  </a:lnTo>
                  <a:lnTo>
                    <a:pt x="208827" y="1565094"/>
                  </a:lnTo>
                  <a:lnTo>
                    <a:pt x="202470" y="1563822"/>
                  </a:lnTo>
                  <a:lnTo>
                    <a:pt x="196113" y="1563504"/>
                  </a:lnTo>
                  <a:close/>
                  <a:moveTo>
                    <a:pt x="1631889" y="1372769"/>
                  </a:moveTo>
                  <a:lnTo>
                    <a:pt x="1625538" y="1373086"/>
                  </a:lnTo>
                  <a:lnTo>
                    <a:pt x="1619187" y="1373721"/>
                  </a:lnTo>
                  <a:lnTo>
                    <a:pt x="1612519" y="1375626"/>
                  </a:lnTo>
                  <a:lnTo>
                    <a:pt x="1606485" y="1377849"/>
                  </a:lnTo>
                  <a:lnTo>
                    <a:pt x="1600452" y="1380707"/>
                  </a:lnTo>
                  <a:lnTo>
                    <a:pt x="1594736" y="1383883"/>
                  </a:lnTo>
                  <a:lnTo>
                    <a:pt x="1589020" y="1387693"/>
                  </a:lnTo>
                  <a:lnTo>
                    <a:pt x="1584257" y="1392457"/>
                  </a:lnTo>
                  <a:lnTo>
                    <a:pt x="1579494" y="1397537"/>
                  </a:lnTo>
                  <a:lnTo>
                    <a:pt x="1575683" y="1402936"/>
                  </a:lnTo>
                  <a:lnTo>
                    <a:pt x="1571872" y="1408652"/>
                  </a:lnTo>
                  <a:lnTo>
                    <a:pt x="1569014" y="1414685"/>
                  </a:lnTo>
                  <a:lnTo>
                    <a:pt x="1567109" y="1421036"/>
                  </a:lnTo>
                  <a:lnTo>
                    <a:pt x="1565521" y="1427705"/>
                  </a:lnTo>
                  <a:lnTo>
                    <a:pt x="1564569" y="1434056"/>
                  </a:lnTo>
                  <a:lnTo>
                    <a:pt x="1564251" y="1440407"/>
                  </a:lnTo>
                  <a:lnTo>
                    <a:pt x="1564569" y="1446758"/>
                  </a:lnTo>
                  <a:lnTo>
                    <a:pt x="1565521" y="1453109"/>
                  </a:lnTo>
                  <a:lnTo>
                    <a:pt x="1567109" y="1459777"/>
                  </a:lnTo>
                  <a:lnTo>
                    <a:pt x="1569014" y="1465811"/>
                  </a:lnTo>
                  <a:lnTo>
                    <a:pt x="1571872" y="1471844"/>
                  </a:lnTo>
                  <a:lnTo>
                    <a:pt x="1575683" y="1477560"/>
                  </a:lnTo>
                  <a:lnTo>
                    <a:pt x="1579494" y="1483276"/>
                  </a:lnTo>
                  <a:lnTo>
                    <a:pt x="1584257" y="1488039"/>
                  </a:lnTo>
                  <a:lnTo>
                    <a:pt x="1589020" y="1492802"/>
                  </a:lnTo>
                  <a:lnTo>
                    <a:pt x="1594736" y="1496931"/>
                  </a:lnTo>
                  <a:lnTo>
                    <a:pt x="1600452" y="1500424"/>
                  </a:lnTo>
                  <a:lnTo>
                    <a:pt x="1606485" y="1502964"/>
                  </a:lnTo>
                  <a:lnTo>
                    <a:pt x="1612519" y="1505187"/>
                  </a:lnTo>
                  <a:lnTo>
                    <a:pt x="1619187" y="1506775"/>
                  </a:lnTo>
                  <a:lnTo>
                    <a:pt x="1625538" y="1507727"/>
                  </a:lnTo>
                  <a:lnTo>
                    <a:pt x="1631889" y="1508045"/>
                  </a:lnTo>
                  <a:lnTo>
                    <a:pt x="1638240" y="1507727"/>
                  </a:lnTo>
                  <a:lnTo>
                    <a:pt x="1644591" y="1506775"/>
                  </a:lnTo>
                  <a:lnTo>
                    <a:pt x="1650942" y="1505187"/>
                  </a:lnTo>
                  <a:lnTo>
                    <a:pt x="1657611" y="1502964"/>
                  </a:lnTo>
                  <a:lnTo>
                    <a:pt x="1663644" y="1500424"/>
                  </a:lnTo>
                  <a:lnTo>
                    <a:pt x="1669360" y="1496931"/>
                  </a:lnTo>
                  <a:lnTo>
                    <a:pt x="1674759" y="1492802"/>
                  </a:lnTo>
                  <a:lnTo>
                    <a:pt x="1679839" y="1488039"/>
                  </a:lnTo>
                  <a:lnTo>
                    <a:pt x="1684603" y="1483276"/>
                  </a:lnTo>
                  <a:lnTo>
                    <a:pt x="1688413" y="1477560"/>
                  </a:lnTo>
                  <a:lnTo>
                    <a:pt x="1692224" y="1471844"/>
                  </a:lnTo>
                  <a:lnTo>
                    <a:pt x="1694764" y="1465811"/>
                  </a:lnTo>
                  <a:lnTo>
                    <a:pt x="1696987" y="1459777"/>
                  </a:lnTo>
                  <a:lnTo>
                    <a:pt x="1698575" y="1453109"/>
                  </a:lnTo>
                  <a:lnTo>
                    <a:pt x="1699527" y="1446758"/>
                  </a:lnTo>
                  <a:lnTo>
                    <a:pt x="1699845" y="1440407"/>
                  </a:lnTo>
                  <a:lnTo>
                    <a:pt x="1699527" y="1434056"/>
                  </a:lnTo>
                  <a:lnTo>
                    <a:pt x="1698575" y="1427705"/>
                  </a:lnTo>
                  <a:lnTo>
                    <a:pt x="1696987" y="1421036"/>
                  </a:lnTo>
                  <a:lnTo>
                    <a:pt x="1694764" y="1414685"/>
                  </a:lnTo>
                  <a:lnTo>
                    <a:pt x="1692224" y="1408652"/>
                  </a:lnTo>
                  <a:lnTo>
                    <a:pt x="1688413" y="1402936"/>
                  </a:lnTo>
                  <a:lnTo>
                    <a:pt x="1684603" y="1397537"/>
                  </a:lnTo>
                  <a:lnTo>
                    <a:pt x="1679839" y="1392457"/>
                  </a:lnTo>
                  <a:lnTo>
                    <a:pt x="1674759" y="1387693"/>
                  </a:lnTo>
                  <a:lnTo>
                    <a:pt x="1669360" y="1383883"/>
                  </a:lnTo>
                  <a:lnTo>
                    <a:pt x="1663644" y="1380707"/>
                  </a:lnTo>
                  <a:lnTo>
                    <a:pt x="1657611" y="1377849"/>
                  </a:lnTo>
                  <a:lnTo>
                    <a:pt x="1650942" y="1375626"/>
                  </a:lnTo>
                  <a:lnTo>
                    <a:pt x="1644591" y="1373721"/>
                  </a:lnTo>
                  <a:lnTo>
                    <a:pt x="1638240" y="1373086"/>
                  </a:lnTo>
                  <a:lnTo>
                    <a:pt x="1631889" y="1372769"/>
                  </a:lnTo>
                  <a:close/>
                  <a:moveTo>
                    <a:pt x="387776" y="1152525"/>
                  </a:moveTo>
                  <a:lnTo>
                    <a:pt x="866775" y="1631842"/>
                  </a:lnTo>
                  <a:lnTo>
                    <a:pt x="543204" y="1955095"/>
                  </a:lnTo>
                  <a:lnTo>
                    <a:pt x="535258" y="1962723"/>
                  </a:lnTo>
                  <a:lnTo>
                    <a:pt x="526676" y="1970034"/>
                  </a:lnTo>
                  <a:lnTo>
                    <a:pt x="518094" y="1976708"/>
                  </a:lnTo>
                  <a:lnTo>
                    <a:pt x="508876" y="1983383"/>
                  </a:lnTo>
                  <a:lnTo>
                    <a:pt x="499659" y="1989105"/>
                  </a:lnTo>
                  <a:lnTo>
                    <a:pt x="490123" y="1994190"/>
                  </a:lnTo>
                  <a:lnTo>
                    <a:pt x="480588" y="1998958"/>
                  </a:lnTo>
                  <a:lnTo>
                    <a:pt x="470735" y="2003090"/>
                  </a:lnTo>
                  <a:lnTo>
                    <a:pt x="460563" y="2007222"/>
                  </a:lnTo>
                  <a:lnTo>
                    <a:pt x="450392" y="2010400"/>
                  </a:lnTo>
                  <a:lnTo>
                    <a:pt x="440221" y="2013261"/>
                  </a:lnTo>
                  <a:lnTo>
                    <a:pt x="430050" y="2015486"/>
                  </a:lnTo>
                  <a:lnTo>
                    <a:pt x="419243" y="2017075"/>
                  </a:lnTo>
                  <a:lnTo>
                    <a:pt x="409072" y="2018347"/>
                  </a:lnTo>
                  <a:lnTo>
                    <a:pt x="398265" y="2019300"/>
                  </a:lnTo>
                  <a:lnTo>
                    <a:pt x="387776" y="2019300"/>
                  </a:lnTo>
                  <a:lnTo>
                    <a:pt x="377287" y="2019300"/>
                  </a:lnTo>
                  <a:lnTo>
                    <a:pt x="366480" y="2018347"/>
                  </a:lnTo>
                  <a:lnTo>
                    <a:pt x="356309" y="2017075"/>
                  </a:lnTo>
                  <a:lnTo>
                    <a:pt x="345820" y="2015486"/>
                  </a:lnTo>
                  <a:lnTo>
                    <a:pt x="335331" y="2013261"/>
                  </a:lnTo>
                  <a:lnTo>
                    <a:pt x="325160" y="2010400"/>
                  </a:lnTo>
                  <a:lnTo>
                    <a:pt x="314671" y="2007222"/>
                  </a:lnTo>
                  <a:lnTo>
                    <a:pt x="304817" y="2003090"/>
                  </a:lnTo>
                  <a:lnTo>
                    <a:pt x="294964" y="1998958"/>
                  </a:lnTo>
                  <a:lnTo>
                    <a:pt x="285111" y="1994190"/>
                  </a:lnTo>
                  <a:lnTo>
                    <a:pt x="275893" y="1989105"/>
                  </a:lnTo>
                  <a:lnTo>
                    <a:pt x="266675" y="1983383"/>
                  </a:lnTo>
                  <a:lnTo>
                    <a:pt x="257458" y="1976708"/>
                  </a:lnTo>
                  <a:lnTo>
                    <a:pt x="248876" y="1970034"/>
                  </a:lnTo>
                  <a:lnTo>
                    <a:pt x="240294" y="1962723"/>
                  </a:lnTo>
                  <a:lnTo>
                    <a:pt x="232030" y="1955095"/>
                  </a:lnTo>
                  <a:lnTo>
                    <a:pt x="64523" y="1787270"/>
                  </a:lnTo>
                  <a:lnTo>
                    <a:pt x="56577" y="1779006"/>
                  </a:lnTo>
                  <a:lnTo>
                    <a:pt x="49266" y="1770424"/>
                  </a:lnTo>
                  <a:lnTo>
                    <a:pt x="42274" y="1761842"/>
                  </a:lnTo>
                  <a:lnTo>
                    <a:pt x="36235" y="1752625"/>
                  </a:lnTo>
                  <a:lnTo>
                    <a:pt x="30195" y="1743407"/>
                  </a:lnTo>
                  <a:lnTo>
                    <a:pt x="24792" y="1734189"/>
                  </a:lnTo>
                  <a:lnTo>
                    <a:pt x="20342" y="1724336"/>
                  </a:lnTo>
                  <a:lnTo>
                    <a:pt x="15892" y="1714483"/>
                  </a:lnTo>
                  <a:lnTo>
                    <a:pt x="12078" y="1704312"/>
                  </a:lnTo>
                  <a:lnTo>
                    <a:pt x="8900" y="1694140"/>
                  </a:lnTo>
                  <a:lnTo>
                    <a:pt x="6039" y="1683969"/>
                  </a:lnTo>
                  <a:lnTo>
                    <a:pt x="3814" y="1673480"/>
                  </a:lnTo>
                  <a:lnTo>
                    <a:pt x="2225" y="1662991"/>
                  </a:lnTo>
                  <a:lnTo>
                    <a:pt x="953" y="1652820"/>
                  </a:lnTo>
                  <a:lnTo>
                    <a:pt x="318" y="1642013"/>
                  </a:lnTo>
                  <a:lnTo>
                    <a:pt x="0" y="1631206"/>
                  </a:lnTo>
                  <a:lnTo>
                    <a:pt x="318" y="1621035"/>
                  </a:lnTo>
                  <a:lnTo>
                    <a:pt x="953" y="1610228"/>
                  </a:lnTo>
                  <a:lnTo>
                    <a:pt x="2225" y="1600057"/>
                  </a:lnTo>
                  <a:lnTo>
                    <a:pt x="3814" y="1589568"/>
                  </a:lnTo>
                  <a:lnTo>
                    <a:pt x="6039" y="1579079"/>
                  </a:lnTo>
                  <a:lnTo>
                    <a:pt x="8900" y="1568908"/>
                  </a:lnTo>
                  <a:lnTo>
                    <a:pt x="12078" y="1558737"/>
                  </a:lnTo>
                  <a:lnTo>
                    <a:pt x="15892" y="1548565"/>
                  </a:lnTo>
                  <a:lnTo>
                    <a:pt x="20342" y="1538712"/>
                  </a:lnTo>
                  <a:lnTo>
                    <a:pt x="24792" y="1529177"/>
                  </a:lnTo>
                  <a:lnTo>
                    <a:pt x="30195" y="1519641"/>
                  </a:lnTo>
                  <a:lnTo>
                    <a:pt x="36235" y="1510423"/>
                  </a:lnTo>
                  <a:lnTo>
                    <a:pt x="42274" y="1501206"/>
                  </a:lnTo>
                  <a:lnTo>
                    <a:pt x="49266" y="1492624"/>
                  </a:lnTo>
                  <a:lnTo>
                    <a:pt x="56577" y="1484042"/>
                  </a:lnTo>
                  <a:lnTo>
                    <a:pt x="64523" y="1475778"/>
                  </a:lnTo>
                  <a:lnTo>
                    <a:pt x="387776" y="1152525"/>
                  </a:lnTo>
                  <a:close/>
                  <a:moveTo>
                    <a:pt x="865958" y="578576"/>
                  </a:moveTo>
                  <a:lnTo>
                    <a:pt x="578893" y="865959"/>
                  </a:lnTo>
                  <a:lnTo>
                    <a:pt x="1153341" y="1440407"/>
                  </a:lnTo>
                  <a:lnTo>
                    <a:pt x="1440407" y="1153342"/>
                  </a:lnTo>
                  <a:lnTo>
                    <a:pt x="865958" y="578576"/>
                  </a:lnTo>
                  <a:close/>
                  <a:moveTo>
                    <a:pt x="1632235" y="510483"/>
                  </a:moveTo>
                  <a:lnTo>
                    <a:pt x="1625890" y="510801"/>
                  </a:lnTo>
                  <a:lnTo>
                    <a:pt x="1619544" y="512070"/>
                  </a:lnTo>
                  <a:lnTo>
                    <a:pt x="1612882" y="513339"/>
                  </a:lnTo>
                  <a:lnTo>
                    <a:pt x="1606854" y="515560"/>
                  </a:lnTo>
                  <a:lnTo>
                    <a:pt x="1600826" y="518415"/>
                  </a:lnTo>
                  <a:lnTo>
                    <a:pt x="1595115" y="521905"/>
                  </a:lnTo>
                  <a:lnTo>
                    <a:pt x="1589404" y="526029"/>
                  </a:lnTo>
                  <a:lnTo>
                    <a:pt x="1584645" y="530471"/>
                  </a:lnTo>
                  <a:lnTo>
                    <a:pt x="1579886" y="535547"/>
                  </a:lnTo>
                  <a:lnTo>
                    <a:pt x="1576079" y="541258"/>
                  </a:lnTo>
                  <a:lnTo>
                    <a:pt x="1572272" y="546969"/>
                  </a:lnTo>
                  <a:lnTo>
                    <a:pt x="1569416" y="552997"/>
                  </a:lnTo>
                  <a:lnTo>
                    <a:pt x="1567513" y="559025"/>
                  </a:lnTo>
                  <a:lnTo>
                    <a:pt x="1565926" y="565371"/>
                  </a:lnTo>
                  <a:lnTo>
                    <a:pt x="1564974" y="571716"/>
                  </a:lnTo>
                  <a:lnTo>
                    <a:pt x="1564657" y="578061"/>
                  </a:lnTo>
                  <a:lnTo>
                    <a:pt x="1564974" y="585041"/>
                  </a:lnTo>
                  <a:lnTo>
                    <a:pt x="1565926" y="591386"/>
                  </a:lnTo>
                  <a:lnTo>
                    <a:pt x="1567513" y="597415"/>
                  </a:lnTo>
                  <a:lnTo>
                    <a:pt x="1569416" y="603760"/>
                  </a:lnTo>
                  <a:lnTo>
                    <a:pt x="1572272" y="609788"/>
                  </a:lnTo>
                  <a:lnTo>
                    <a:pt x="1576079" y="615499"/>
                  </a:lnTo>
                  <a:lnTo>
                    <a:pt x="1579886" y="620892"/>
                  </a:lnTo>
                  <a:lnTo>
                    <a:pt x="1584645" y="626286"/>
                  </a:lnTo>
                  <a:lnTo>
                    <a:pt x="1589404" y="630728"/>
                  </a:lnTo>
                  <a:lnTo>
                    <a:pt x="1595115" y="634852"/>
                  </a:lnTo>
                  <a:lnTo>
                    <a:pt x="1600826" y="638025"/>
                  </a:lnTo>
                  <a:lnTo>
                    <a:pt x="1606854" y="640880"/>
                  </a:lnTo>
                  <a:lnTo>
                    <a:pt x="1612882" y="643101"/>
                  </a:lnTo>
                  <a:lnTo>
                    <a:pt x="1619544" y="644687"/>
                  </a:lnTo>
                  <a:lnTo>
                    <a:pt x="1625890" y="645322"/>
                  </a:lnTo>
                  <a:lnTo>
                    <a:pt x="1632235" y="645956"/>
                  </a:lnTo>
                  <a:lnTo>
                    <a:pt x="1638580" y="645322"/>
                  </a:lnTo>
                  <a:lnTo>
                    <a:pt x="1644926" y="644687"/>
                  </a:lnTo>
                  <a:lnTo>
                    <a:pt x="1651271" y="643101"/>
                  </a:lnTo>
                  <a:lnTo>
                    <a:pt x="1657934" y="640880"/>
                  </a:lnTo>
                  <a:lnTo>
                    <a:pt x="1663962" y="638025"/>
                  </a:lnTo>
                  <a:lnTo>
                    <a:pt x="1669673" y="634852"/>
                  </a:lnTo>
                  <a:lnTo>
                    <a:pt x="1675066" y="630728"/>
                  </a:lnTo>
                  <a:lnTo>
                    <a:pt x="1680142" y="626286"/>
                  </a:lnTo>
                  <a:lnTo>
                    <a:pt x="1684901" y="620892"/>
                  </a:lnTo>
                  <a:lnTo>
                    <a:pt x="1688709" y="615499"/>
                  </a:lnTo>
                  <a:lnTo>
                    <a:pt x="1692516" y="609788"/>
                  </a:lnTo>
                  <a:lnTo>
                    <a:pt x="1695054" y="603760"/>
                  </a:lnTo>
                  <a:lnTo>
                    <a:pt x="1697275" y="597415"/>
                  </a:lnTo>
                  <a:lnTo>
                    <a:pt x="1698861" y="591386"/>
                  </a:lnTo>
                  <a:lnTo>
                    <a:pt x="1699813" y="585041"/>
                  </a:lnTo>
                  <a:lnTo>
                    <a:pt x="1700130" y="578061"/>
                  </a:lnTo>
                  <a:lnTo>
                    <a:pt x="1699813" y="571716"/>
                  </a:lnTo>
                  <a:lnTo>
                    <a:pt x="1698861" y="565371"/>
                  </a:lnTo>
                  <a:lnTo>
                    <a:pt x="1697275" y="559025"/>
                  </a:lnTo>
                  <a:lnTo>
                    <a:pt x="1695054" y="552997"/>
                  </a:lnTo>
                  <a:lnTo>
                    <a:pt x="1692516" y="546969"/>
                  </a:lnTo>
                  <a:lnTo>
                    <a:pt x="1688709" y="541258"/>
                  </a:lnTo>
                  <a:lnTo>
                    <a:pt x="1684901" y="535547"/>
                  </a:lnTo>
                  <a:lnTo>
                    <a:pt x="1680142" y="530471"/>
                  </a:lnTo>
                  <a:lnTo>
                    <a:pt x="1675066" y="526029"/>
                  </a:lnTo>
                  <a:lnTo>
                    <a:pt x="1669673" y="521905"/>
                  </a:lnTo>
                  <a:lnTo>
                    <a:pt x="1663962" y="518415"/>
                  </a:lnTo>
                  <a:lnTo>
                    <a:pt x="1657934" y="515560"/>
                  </a:lnTo>
                  <a:lnTo>
                    <a:pt x="1651271" y="513339"/>
                  </a:lnTo>
                  <a:lnTo>
                    <a:pt x="1644926" y="512070"/>
                  </a:lnTo>
                  <a:lnTo>
                    <a:pt x="1638580" y="510801"/>
                  </a:lnTo>
                  <a:lnTo>
                    <a:pt x="1632235" y="510483"/>
                  </a:lnTo>
                  <a:close/>
                  <a:moveTo>
                    <a:pt x="572542" y="319773"/>
                  </a:moveTo>
                  <a:lnTo>
                    <a:pt x="565874" y="320726"/>
                  </a:lnTo>
                  <a:lnTo>
                    <a:pt x="559523" y="322313"/>
                  </a:lnTo>
                  <a:lnTo>
                    <a:pt x="553172" y="324854"/>
                  </a:lnTo>
                  <a:lnTo>
                    <a:pt x="547456" y="327077"/>
                  </a:lnTo>
                  <a:lnTo>
                    <a:pt x="541422" y="330887"/>
                  </a:lnTo>
                  <a:lnTo>
                    <a:pt x="536024" y="334698"/>
                  </a:lnTo>
                  <a:lnTo>
                    <a:pt x="530943" y="339461"/>
                  </a:lnTo>
                  <a:lnTo>
                    <a:pt x="526498" y="344542"/>
                  </a:lnTo>
                  <a:lnTo>
                    <a:pt x="522052" y="349940"/>
                  </a:lnTo>
                  <a:lnTo>
                    <a:pt x="518876" y="355656"/>
                  </a:lnTo>
                  <a:lnTo>
                    <a:pt x="516018" y="361690"/>
                  </a:lnTo>
                  <a:lnTo>
                    <a:pt x="514113" y="368041"/>
                  </a:lnTo>
                  <a:lnTo>
                    <a:pt x="512525" y="374392"/>
                  </a:lnTo>
                  <a:lnTo>
                    <a:pt x="511573" y="380743"/>
                  </a:lnTo>
                  <a:lnTo>
                    <a:pt x="511255" y="387411"/>
                  </a:lnTo>
                  <a:lnTo>
                    <a:pt x="511573" y="393762"/>
                  </a:lnTo>
                  <a:lnTo>
                    <a:pt x="512525" y="400113"/>
                  </a:lnTo>
                  <a:lnTo>
                    <a:pt x="514113" y="406782"/>
                  </a:lnTo>
                  <a:lnTo>
                    <a:pt x="516018" y="412815"/>
                  </a:lnTo>
                  <a:lnTo>
                    <a:pt x="518876" y="418848"/>
                  </a:lnTo>
                  <a:lnTo>
                    <a:pt x="522052" y="424564"/>
                  </a:lnTo>
                  <a:lnTo>
                    <a:pt x="526498" y="430280"/>
                  </a:lnTo>
                  <a:lnTo>
                    <a:pt x="530943" y="435044"/>
                  </a:lnTo>
                  <a:lnTo>
                    <a:pt x="536024" y="439807"/>
                  </a:lnTo>
                  <a:lnTo>
                    <a:pt x="541422" y="443617"/>
                  </a:lnTo>
                  <a:lnTo>
                    <a:pt x="547456" y="447428"/>
                  </a:lnTo>
                  <a:lnTo>
                    <a:pt x="553172" y="449968"/>
                  </a:lnTo>
                  <a:lnTo>
                    <a:pt x="559523" y="452191"/>
                  </a:lnTo>
                  <a:lnTo>
                    <a:pt x="565874" y="453779"/>
                  </a:lnTo>
                  <a:lnTo>
                    <a:pt x="572542" y="454732"/>
                  </a:lnTo>
                  <a:lnTo>
                    <a:pt x="578893" y="455049"/>
                  </a:lnTo>
                  <a:lnTo>
                    <a:pt x="585244" y="454732"/>
                  </a:lnTo>
                  <a:lnTo>
                    <a:pt x="591595" y="453779"/>
                  </a:lnTo>
                  <a:lnTo>
                    <a:pt x="597946" y="452191"/>
                  </a:lnTo>
                  <a:lnTo>
                    <a:pt x="604615" y="449968"/>
                  </a:lnTo>
                  <a:lnTo>
                    <a:pt x="610331" y="447428"/>
                  </a:lnTo>
                  <a:lnTo>
                    <a:pt x="616364" y="443617"/>
                  </a:lnTo>
                  <a:lnTo>
                    <a:pt x="621445" y="439807"/>
                  </a:lnTo>
                  <a:lnTo>
                    <a:pt x="626843" y="435044"/>
                  </a:lnTo>
                  <a:lnTo>
                    <a:pt x="631607" y="430280"/>
                  </a:lnTo>
                  <a:lnTo>
                    <a:pt x="635417" y="424564"/>
                  </a:lnTo>
                  <a:lnTo>
                    <a:pt x="638593" y="418848"/>
                  </a:lnTo>
                  <a:lnTo>
                    <a:pt x="641451" y="412815"/>
                  </a:lnTo>
                  <a:lnTo>
                    <a:pt x="643673" y="406782"/>
                  </a:lnTo>
                  <a:lnTo>
                    <a:pt x="645579" y="400113"/>
                  </a:lnTo>
                  <a:lnTo>
                    <a:pt x="646214" y="393762"/>
                  </a:lnTo>
                  <a:lnTo>
                    <a:pt x="646531" y="387411"/>
                  </a:lnTo>
                  <a:lnTo>
                    <a:pt x="646214" y="380743"/>
                  </a:lnTo>
                  <a:lnTo>
                    <a:pt x="645579" y="374392"/>
                  </a:lnTo>
                  <a:lnTo>
                    <a:pt x="643673" y="368041"/>
                  </a:lnTo>
                  <a:lnTo>
                    <a:pt x="641451" y="361690"/>
                  </a:lnTo>
                  <a:lnTo>
                    <a:pt x="638593" y="355656"/>
                  </a:lnTo>
                  <a:lnTo>
                    <a:pt x="635417" y="349940"/>
                  </a:lnTo>
                  <a:lnTo>
                    <a:pt x="631607" y="344542"/>
                  </a:lnTo>
                  <a:lnTo>
                    <a:pt x="626843" y="339461"/>
                  </a:lnTo>
                  <a:lnTo>
                    <a:pt x="621445" y="334698"/>
                  </a:lnTo>
                  <a:lnTo>
                    <a:pt x="616364" y="330887"/>
                  </a:lnTo>
                  <a:lnTo>
                    <a:pt x="610331" y="327077"/>
                  </a:lnTo>
                  <a:lnTo>
                    <a:pt x="604615" y="324854"/>
                  </a:lnTo>
                  <a:lnTo>
                    <a:pt x="597946" y="322313"/>
                  </a:lnTo>
                  <a:lnTo>
                    <a:pt x="591595" y="320726"/>
                  </a:lnTo>
                  <a:lnTo>
                    <a:pt x="585244" y="319773"/>
                  </a:lnTo>
                  <a:lnTo>
                    <a:pt x="578893" y="319773"/>
                  </a:lnTo>
                  <a:lnTo>
                    <a:pt x="572542" y="319773"/>
                  </a:lnTo>
                  <a:close/>
                  <a:moveTo>
                    <a:pt x="189577" y="319773"/>
                  </a:moveTo>
                  <a:lnTo>
                    <a:pt x="182909" y="320726"/>
                  </a:lnTo>
                  <a:lnTo>
                    <a:pt x="176558" y="322313"/>
                  </a:lnTo>
                  <a:lnTo>
                    <a:pt x="170524" y="324854"/>
                  </a:lnTo>
                  <a:lnTo>
                    <a:pt x="164491" y="327077"/>
                  </a:lnTo>
                  <a:lnTo>
                    <a:pt x="158457" y="330887"/>
                  </a:lnTo>
                  <a:lnTo>
                    <a:pt x="153059" y="334698"/>
                  </a:lnTo>
                  <a:lnTo>
                    <a:pt x="148296" y="339461"/>
                  </a:lnTo>
                  <a:lnTo>
                    <a:pt x="143532" y="344542"/>
                  </a:lnTo>
                  <a:lnTo>
                    <a:pt x="139087" y="349940"/>
                  </a:lnTo>
                  <a:lnTo>
                    <a:pt x="135911" y="355656"/>
                  </a:lnTo>
                  <a:lnTo>
                    <a:pt x="133053" y="361690"/>
                  </a:lnTo>
                  <a:lnTo>
                    <a:pt x="131148" y="368041"/>
                  </a:lnTo>
                  <a:lnTo>
                    <a:pt x="129560" y="374392"/>
                  </a:lnTo>
                  <a:lnTo>
                    <a:pt x="128607" y="380743"/>
                  </a:lnTo>
                  <a:lnTo>
                    <a:pt x="128290" y="387411"/>
                  </a:lnTo>
                  <a:lnTo>
                    <a:pt x="128607" y="393762"/>
                  </a:lnTo>
                  <a:lnTo>
                    <a:pt x="129560" y="400113"/>
                  </a:lnTo>
                  <a:lnTo>
                    <a:pt x="131148" y="406782"/>
                  </a:lnTo>
                  <a:lnTo>
                    <a:pt x="133053" y="412815"/>
                  </a:lnTo>
                  <a:lnTo>
                    <a:pt x="135911" y="418848"/>
                  </a:lnTo>
                  <a:lnTo>
                    <a:pt x="139087" y="424564"/>
                  </a:lnTo>
                  <a:lnTo>
                    <a:pt x="143532" y="430280"/>
                  </a:lnTo>
                  <a:lnTo>
                    <a:pt x="148296" y="435044"/>
                  </a:lnTo>
                  <a:lnTo>
                    <a:pt x="153059" y="439807"/>
                  </a:lnTo>
                  <a:lnTo>
                    <a:pt x="158457" y="443617"/>
                  </a:lnTo>
                  <a:lnTo>
                    <a:pt x="164491" y="447428"/>
                  </a:lnTo>
                  <a:lnTo>
                    <a:pt x="170524" y="449968"/>
                  </a:lnTo>
                  <a:lnTo>
                    <a:pt x="176558" y="452191"/>
                  </a:lnTo>
                  <a:lnTo>
                    <a:pt x="182909" y="453779"/>
                  </a:lnTo>
                  <a:lnTo>
                    <a:pt x="189577" y="454732"/>
                  </a:lnTo>
                  <a:lnTo>
                    <a:pt x="195928" y="455049"/>
                  </a:lnTo>
                  <a:lnTo>
                    <a:pt x="202279" y="454732"/>
                  </a:lnTo>
                  <a:lnTo>
                    <a:pt x="208630" y="453779"/>
                  </a:lnTo>
                  <a:lnTo>
                    <a:pt x="214981" y="452191"/>
                  </a:lnTo>
                  <a:lnTo>
                    <a:pt x="221650" y="449968"/>
                  </a:lnTo>
                  <a:lnTo>
                    <a:pt x="227366" y="447428"/>
                  </a:lnTo>
                  <a:lnTo>
                    <a:pt x="233399" y="443617"/>
                  </a:lnTo>
                  <a:lnTo>
                    <a:pt x="238480" y="439807"/>
                  </a:lnTo>
                  <a:lnTo>
                    <a:pt x="243561" y="435044"/>
                  </a:lnTo>
                  <a:lnTo>
                    <a:pt x="248324" y="430280"/>
                  </a:lnTo>
                  <a:lnTo>
                    <a:pt x="252452" y="424564"/>
                  </a:lnTo>
                  <a:lnTo>
                    <a:pt x="255627" y="418848"/>
                  </a:lnTo>
                  <a:lnTo>
                    <a:pt x="258485" y="412815"/>
                  </a:lnTo>
                  <a:lnTo>
                    <a:pt x="260708" y="406782"/>
                  </a:lnTo>
                  <a:lnTo>
                    <a:pt x="262614" y="400113"/>
                  </a:lnTo>
                  <a:lnTo>
                    <a:pt x="263249" y="393762"/>
                  </a:lnTo>
                  <a:lnTo>
                    <a:pt x="263566" y="387411"/>
                  </a:lnTo>
                  <a:lnTo>
                    <a:pt x="263249" y="380743"/>
                  </a:lnTo>
                  <a:lnTo>
                    <a:pt x="262614" y="374392"/>
                  </a:lnTo>
                  <a:lnTo>
                    <a:pt x="260708" y="368041"/>
                  </a:lnTo>
                  <a:lnTo>
                    <a:pt x="258485" y="361690"/>
                  </a:lnTo>
                  <a:lnTo>
                    <a:pt x="255627" y="355656"/>
                  </a:lnTo>
                  <a:lnTo>
                    <a:pt x="252452" y="349940"/>
                  </a:lnTo>
                  <a:lnTo>
                    <a:pt x="248324" y="344542"/>
                  </a:lnTo>
                  <a:lnTo>
                    <a:pt x="243561" y="339461"/>
                  </a:lnTo>
                  <a:lnTo>
                    <a:pt x="238480" y="334698"/>
                  </a:lnTo>
                  <a:lnTo>
                    <a:pt x="233399" y="330887"/>
                  </a:lnTo>
                  <a:lnTo>
                    <a:pt x="227366" y="327077"/>
                  </a:lnTo>
                  <a:lnTo>
                    <a:pt x="221650" y="324854"/>
                  </a:lnTo>
                  <a:lnTo>
                    <a:pt x="214981" y="322313"/>
                  </a:lnTo>
                  <a:lnTo>
                    <a:pt x="208630" y="320726"/>
                  </a:lnTo>
                  <a:lnTo>
                    <a:pt x="202279" y="319773"/>
                  </a:lnTo>
                  <a:lnTo>
                    <a:pt x="195928" y="319773"/>
                  </a:lnTo>
                  <a:lnTo>
                    <a:pt x="189577" y="319773"/>
                  </a:lnTo>
                  <a:close/>
                  <a:moveTo>
                    <a:pt x="1632235" y="127859"/>
                  </a:moveTo>
                  <a:lnTo>
                    <a:pt x="1625890" y="128493"/>
                  </a:lnTo>
                  <a:lnTo>
                    <a:pt x="1619544" y="129445"/>
                  </a:lnTo>
                  <a:lnTo>
                    <a:pt x="1612882" y="130714"/>
                  </a:lnTo>
                  <a:lnTo>
                    <a:pt x="1606854" y="132935"/>
                  </a:lnTo>
                  <a:lnTo>
                    <a:pt x="1600826" y="135791"/>
                  </a:lnTo>
                  <a:lnTo>
                    <a:pt x="1595115" y="138963"/>
                  </a:lnTo>
                  <a:lnTo>
                    <a:pt x="1589404" y="143405"/>
                  </a:lnTo>
                  <a:lnTo>
                    <a:pt x="1584645" y="147847"/>
                  </a:lnTo>
                  <a:lnTo>
                    <a:pt x="1579886" y="152923"/>
                  </a:lnTo>
                  <a:lnTo>
                    <a:pt x="1576079" y="158634"/>
                  </a:lnTo>
                  <a:lnTo>
                    <a:pt x="1572272" y="164345"/>
                  </a:lnTo>
                  <a:lnTo>
                    <a:pt x="1569416" y="170373"/>
                  </a:lnTo>
                  <a:lnTo>
                    <a:pt x="1567513" y="176401"/>
                  </a:lnTo>
                  <a:lnTo>
                    <a:pt x="1565926" y="182746"/>
                  </a:lnTo>
                  <a:lnTo>
                    <a:pt x="1564974" y="189091"/>
                  </a:lnTo>
                  <a:lnTo>
                    <a:pt x="1564657" y="195754"/>
                  </a:lnTo>
                  <a:lnTo>
                    <a:pt x="1564974" y="202417"/>
                  </a:lnTo>
                  <a:lnTo>
                    <a:pt x="1565926" y="208762"/>
                  </a:lnTo>
                  <a:lnTo>
                    <a:pt x="1567513" y="214790"/>
                  </a:lnTo>
                  <a:lnTo>
                    <a:pt x="1569416" y="221135"/>
                  </a:lnTo>
                  <a:lnTo>
                    <a:pt x="1572272" y="227164"/>
                  </a:lnTo>
                  <a:lnTo>
                    <a:pt x="1576079" y="232874"/>
                  </a:lnTo>
                  <a:lnTo>
                    <a:pt x="1579886" y="238268"/>
                  </a:lnTo>
                  <a:lnTo>
                    <a:pt x="1584645" y="243661"/>
                  </a:lnTo>
                  <a:lnTo>
                    <a:pt x="1589404" y="248420"/>
                  </a:lnTo>
                  <a:lnTo>
                    <a:pt x="1595115" y="252228"/>
                  </a:lnTo>
                  <a:lnTo>
                    <a:pt x="1600826" y="255718"/>
                  </a:lnTo>
                  <a:lnTo>
                    <a:pt x="1606854" y="258256"/>
                  </a:lnTo>
                  <a:lnTo>
                    <a:pt x="1612882" y="260794"/>
                  </a:lnTo>
                  <a:lnTo>
                    <a:pt x="1619544" y="262063"/>
                  </a:lnTo>
                  <a:lnTo>
                    <a:pt x="1625890" y="263332"/>
                  </a:lnTo>
                  <a:lnTo>
                    <a:pt x="1632235" y="263332"/>
                  </a:lnTo>
                  <a:lnTo>
                    <a:pt x="1638898" y="263332"/>
                  </a:lnTo>
                  <a:lnTo>
                    <a:pt x="1645243" y="262063"/>
                  </a:lnTo>
                  <a:lnTo>
                    <a:pt x="1651906" y="260794"/>
                  </a:lnTo>
                  <a:lnTo>
                    <a:pt x="1657934" y="258256"/>
                  </a:lnTo>
                  <a:lnTo>
                    <a:pt x="1663962" y="255718"/>
                  </a:lnTo>
                  <a:lnTo>
                    <a:pt x="1669673" y="252228"/>
                  </a:lnTo>
                  <a:lnTo>
                    <a:pt x="1675066" y="248420"/>
                  </a:lnTo>
                  <a:lnTo>
                    <a:pt x="1680142" y="243661"/>
                  </a:lnTo>
                  <a:lnTo>
                    <a:pt x="1684901" y="238268"/>
                  </a:lnTo>
                  <a:lnTo>
                    <a:pt x="1688709" y="232874"/>
                  </a:lnTo>
                  <a:lnTo>
                    <a:pt x="1692516" y="227164"/>
                  </a:lnTo>
                  <a:lnTo>
                    <a:pt x="1695054" y="221135"/>
                  </a:lnTo>
                  <a:lnTo>
                    <a:pt x="1697275" y="214790"/>
                  </a:lnTo>
                  <a:lnTo>
                    <a:pt x="1698861" y="208762"/>
                  </a:lnTo>
                  <a:lnTo>
                    <a:pt x="1699813" y="202417"/>
                  </a:lnTo>
                  <a:lnTo>
                    <a:pt x="1700130" y="195754"/>
                  </a:lnTo>
                  <a:lnTo>
                    <a:pt x="1699813" y="189091"/>
                  </a:lnTo>
                  <a:lnTo>
                    <a:pt x="1698861" y="182746"/>
                  </a:lnTo>
                  <a:lnTo>
                    <a:pt x="1697275" y="176401"/>
                  </a:lnTo>
                  <a:lnTo>
                    <a:pt x="1695054" y="170373"/>
                  </a:lnTo>
                  <a:lnTo>
                    <a:pt x="1692516" y="164345"/>
                  </a:lnTo>
                  <a:lnTo>
                    <a:pt x="1688709" y="158634"/>
                  </a:lnTo>
                  <a:lnTo>
                    <a:pt x="1684901" y="152923"/>
                  </a:lnTo>
                  <a:lnTo>
                    <a:pt x="1680142" y="147847"/>
                  </a:lnTo>
                  <a:lnTo>
                    <a:pt x="1675066" y="143405"/>
                  </a:lnTo>
                  <a:lnTo>
                    <a:pt x="1669673" y="138963"/>
                  </a:lnTo>
                  <a:lnTo>
                    <a:pt x="1663962" y="135791"/>
                  </a:lnTo>
                  <a:lnTo>
                    <a:pt x="1657934" y="132935"/>
                  </a:lnTo>
                  <a:lnTo>
                    <a:pt x="1651271" y="130714"/>
                  </a:lnTo>
                  <a:lnTo>
                    <a:pt x="1644926" y="129445"/>
                  </a:lnTo>
                  <a:lnTo>
                    <a:pt x="1638580" y="128493"/>
                  </a:lnTo>
                  <a:lnTo>
                    <a:pt x="1632235" y="127859"/>
                  </a:lnTo>
                  <a:close/>
                  <a:moveTo>
                    <a:pt x="1632235" y="0"/>
                  </a:moveTo>
                  <a:lnTo>
                    <a:pt x="1643022" y="317"/>
                  </a:lnTo>
                  <a:lnTo>
                    <a:pt x="1653492" y="952"/>
                  </a:lnTo>
                  <a:lnTo>
                    <a:pt x="1663962" y="1904"/>
                  </a:lnTo>
                  <a:lnTo>
                    <a:pt x="1674114" y="3807"/>
                  </a:lnTo>
                  <a:lnTo>
                    <a:pt x="1684584" y="6028"/>
                  </a:lnTo>
                  <a:lnTo>
                    <a:pt x="1694737" y="8884"/>
                  </a:lnTo>
                  <a:lnTo>
                    <a:pt x="1705207" y="12056"/>
                  </a:lnTo>
                  <a:lnTo>
                    <a:pt x="1715042" y="15863"/>
                  </a:lnTo>
                  <a:lnTo>
                    <a:pt x="1725194" y="20305"/>
                  </a:lnTo>
                  <a:lnTo>
                    <a:pt x="1734712" y="25064"/>
                  </a:lnTo>
                  <a:lnTo>
                    <a:pt x="1743913" y="30141"/>
                  </a:lnTo>
                  <a:lnTo>
                    <a:pt x="1753114" y="36169"/>
                  </a:lnTo>
                  <a:lnTo>
                    <a:pt x="1762632" y="42197"/>
                  </a:lnTo>
                  <a:lnTo>
                    <a:pt x="1770881" y="48859"/>
                  </a:lnTo>
                  <a:lnTo>
                    <a:pt x="1779447" y="56474"/>
                  </a:lnTo>
                  <a:lnTo>
                    <a:pt x="1787696" y="64405"/>
                  </a:lnTo>
                  <a:lnTo>
                    <a:pt x="1954896" y="231605"/>
                  </a:lnTo>
                  <a:lnTo>
                    <a:pt x="1962828" y="239854"/>
                  </a:lnTo>
                  <a:lnTo>
                    <a:pt x="1970442" y="248420"/>
                  </a:lnTo>
                  <a:lnTo>
                    <a:pt x="1977105" y="257304"/>
                  </a:lnTo>
                  <a:lnTo>
                    <a:pt x="1983133" y="266187"/>
                  </a:lnTo>
                  <a:lnTo>
                    <a:pt x="1989161" y="275388"/>
                  </a:lnTo>
                  <a:lnTo>
                    <a:pt x="1994237" y="284589"/>
                  </a:lnTo>
                  <a:lnTo>
                    <a:pt x="1999313" y="294424"/>
                  </a:lnTo>
                  <a:lnTo>
                    <a:pt x="2003438" y="304260"/>
                  </a:lnTo>
                  <a:lnTo>
                    <a:pt x="2007245" y="314095"/>
                  </a:lnTo>
                  <a:lnTo>
                    <a:pt x="2010418" y="324565"/>
                  </a:lnTo>
                  <a:lnTo>
                    <a:pt x="2013273" y="334717"/>
                  </a:lnTo>
                  <a:lnTo>
                    <a:pt x="2015494" y="345187"/>
                  </a:lnTo>
                  <a:lnTo>
                    <a:pt x="2017398" y="355340"/>
                  </a:lnTo>
                  <a:lnTo>
                    <a:pt x="2018349" y="366127"/>
                  </a:lnTo>
                  <a:lnTo>
                    <a:pt x="2018984" y="376279"/>
                  </a:lnTo>
                  <a:lnTo>
                    <a:pt x="2019301" y="387066"/>
                  </a:lnTo>
                  <a:lnTo>
                    <a:pt x="2018984" y="397536"/>
                  </a:lnTo>
                  <a:lnTo>
                    <a:pt x="2018349" y="408006"/>
                  </a:lnTo>
                  <a:lnTo>
                    <a:pt x="2017398" y="418476"/>
                  </a:lnTo>
                  <a:lnTo>
                    <a:pt x="2015494" y="428946"/>
                  </a:lnTo>
                  <a:lnTo>
                    <a:pt x="2013273" y="439415"/>
                  </a:lnTo>
                  <a:lnTo>
                    <a:pt x="2010418" y="449568"/>
                  </a:lnTo>
                  <a:lnTo>
                    <a:pt x="2007245" y="459720"/>
                  </a:lnTo>
                  <a:lnTo>
                    <a:pt x="2003438" y="469556"/>
                  </a:lnTo>
                  <a:lnTo>
                    <a:pt x="1999313" y="479708"/>
                  </a:lnTo>
                  <a:lnTo>
                    <a:pt x="1994237" y="489226"/>
                  </a:lnTo>
                  <a:lnTo>
                    <a:pt x="1989161" y="498744"/>
                  </a:lnTo>
                  <a:lnTo>
                    <a:pt x="1983133" y="507945"/>
                  </a:lnTo>
                  <a:lnTo>
                    <a:pt x="1977105" y="517146"/>
                  </a:lnTo>
                  <a:lnTo>
                    <a:pt x="1970442" y="525395"/>
                  </a:lnTo>
                  <a:lnTo>
                    <a:pt x="1962828" y="533961"/>
                  </a:lnTo>
                  <a:lnTo>
                    <a:pt x="1954896" y="542210"/>
                  </a:lnTo>
                  <a:lnTo>
                    <a:pt x="1632235" y="865188"/>
                  </a:lnTo>
                  <a:lnTo>
                    <a:pt x="1154113" y="387066"/>
                  </a:lnTo>
                  <a:lnTo>
                    <a:pt x="1477091" y="64405"/>
                  </a:lnTo>
                  <a:lnTo>
                    <a:pt x="1485340" y="56474"/>
                  </a:lnTo>
                  <a:lnTo>
                    <a:pt x="1493907" y="48859"/>
                  </a:lnTo>
                  <a:lnTo>
                    <a:pt x="1502155" y="42197"/>
                  </a:lnTo>
                  <a:lnTo>
                    <a:pt x="1511674" y="36169"/>
                  </a:lnTo>
                  <a:lnTo>
                    <a:pt x="1520874" y="30141"/>
                  </a:lnTo>
                  <a:lnTo>
                    <a:pt x="1530075" y="25064"/>
                  </a:lnTo>
                  <a:lnTo>
                    <a:pt x="1539593" y="20305"/>
                  </a:lnTo>
                  <a:lnTo>
                    <a:pt x="1549746" y="15863"/>
                  </a:lnTo>
                  <a:lnTo>
                    <a:pt x="1559581" y="12056"/>
                  </a:lnTo>
                  <a:lnTo>
                    <a:pt x="1570051" y="8884"/>
                  </a:lnTo>
                  <a:lnTo>
                    <a:pt x="1579886" y="6028"/>
                  </a:lnTo>
                  <a:lnTo>
                    <a:pt x="1590673" y="3807"/>
                  </a:lnTo>
                  <a:lnTo>
                    <a:pt x="1600826" y="1904"/>
                  </a:lnTo>
                  <a:lnTo>
                    <a:pt x="1611295" y="952"/>
                  </a:lnTo>
                  <a:lnTo>
                    <a:pt x="1621765" y="317"/>
                  </a:lnTo>
                  <a:lnTo>
                    <a:pt x="1632235" y="0"/>
                  </a:lnTo>
                  <a:close/>
                  <a:moveTo>
                    <a:pt x="376932" y="0"/>
                  </a:moveTo>
                  <a:lnTo>
                    <a:pt x="387411" y="0"/>
                  </a:lnTo>
                  <a:lnTo>
                    <a:pt x="397890" y="0"/>
                  </a:lnTo>
                  <a:lnTo>
                    <a:pt x="408687" y="953"/>
                  </a:lnTo>
                  <a:lnTo>
                    <a:pt x="418848" y="1905"/>
                  </a:lnTo>
                  <a:lnTo>
                    <a:pt x="429645" y="3811"/>
                  </a:lnTo>
                  <a:lnTo>
                    <a:pt x="439806" y="6034"/>
                  </a:lnTo>
                  <a:lnTo>
                    <a:pt x="449968" y="8892"/>
                  </a:lnTo>
                  <a:lnTo>
                    <a:pt x="460130" y="12067"/>
                  </a:lnTo>
                  <a:lnTo>
                    <a:pt x="470291" y="15878"/>
                  </a:lnTo>
                  <a:lnTo>
                    <a:pt x="480135" y="20323"/>
                  </a:lnTo>
                  <a:lnTo>
                    <a:pt x="489662" y="24769"/>
                  </a:lnTo>
                  <a:lnTo>
                    <a:pt x="499188" y="30167"/>
                  </a:lnTo>
                  <a:lnTo>
                    <a:pt x="508397" y="36201"/>
                  </a:lnTo>
                  <a:lnTo>
                    <a:pt x="517606" y="42234"/>
                  </a:lnTo>
                  <a:lnTo>
                    <a:pt x="526180" y="48903"/>
                  </a:lnTo>
                  <a:lnTo>
                    <a:pt x="534754" y="56524"/>
                  </a:lnTo>
                  <a:lnTo>
                    <a:pt x="542693" y="64463"/>
                  </a:lnTo>
                  <a:lnTo>
                    <a:pt x="1954838" y="1476290"/>
                  </a:lnTo>
                  <a:lnTo>
                    <a:pt x="1962776" y="1484546"/>
                  </a:lnTo>
                  <a:lnTo>
                    <a:pt x="1970397" y="1493120"/>
                  </a:lnTo>
                  <a:lnTo>
                    <a:pt x="1977066" y="1501694"/>
                  </a:lnTo>
                  <a:lnTo>
                    <a:pt x="1983099" y="1510585"/>
                  </a:lnTo>
                  <a:lnTo>
                    <a:pt x="1989133" y="1520112"/>
                  </a:lnTo>
                  <a:lnTo>
                    <a:pt x="1994214" y="1529638"/>
                  </a:lnTo>
                  <a:lnTo>
                    <a:pt x="1999295" y="1539165"/>
                  </a:lnTo>
                  <a:lnTo>
                    <a:pt x="2003423" y="1549009"/>
                  </a:lnTo>
                  <a:lnTo>
                    <a:pt x="2007233" y="1559170"/>
                  </a:lnTo>
                  <a:lnTo>
                    <a:pt x="2010409" y="1569014"/>
                  </a:lnTo>
                  <a:lnTo>
                    <a:pt x="2013267" y="1579494"/>
                  </a:lnTo>
                  <a:lnTo>
                    <a:pt x="2015490" y="1589655"/>
                  </a:lnTo>
                  <a:lnTo>
                    <a:pt x="2017395" y="1600452"/>
                  </a:lnTo>
                  <a:lnTo>
                    <a:pt x="2018348" y="1610613"/>
                  </a:lnTo>
                  <a:lnTo>
                    <a:pt x="2018983" y="1621410"/>
                  </a:lnTo>
                  <a:lnTo>
                    <a:pt x="2019300" y="1631572"/>
                  </a:lnTo>
                  <a:lnTo>
                    <a:pt x="2018983" y="1642368"/>
                  </a:lnTo>
                  <a:lnTo>
                    <a:pt x="2018348" y="1653165"/>
                  </a:lnTo>
                  <a:lnTo>
                    <a:pt x="2017395" y="1663327"/>
                  </a:lnTo>
                  <a:lnTo>
                    <a:pt x="2015490" y="1673806"/>
                  </a:lnTo>
                  <a:lnTo>
                    <a:pt x="2013267" y="1683967"/>
                  </a:lnTo>
                  <a:lnTo>
                    <a:pt x="2010409" y="1694447"/>
                  </a:lnTo>
                  <a:lnTo>
                    <a:pt x="2007233" y="1704608"/>
                  </a:lnTo>
                  <a:lnTo>
                    <a:pt x="2003423" y="1714770"/>
                  </a:lnTo>
                  <a:lnTo>
                    <a:pt x="1999295" y="1724614"/>
                  </a:lnTo>
                  <a:lnTo>
                    <a:pt x="1994214" y="1734458"/>
                  </a:lnTo>
                  <a:lnTo>
                    <a:pt x="1989133" y="1743667"/>
                  </a:lnTo>
                  <a:lnTo>
                    <a:pt x="1983099" y="1752876"/>
                  </a:lnTo>
                  <a:lnTo>
                    <a:pt x="1977066" y="1762085"/>
                  </a:lnTo>
                  <a:lnTo>
                    <a:pt x="1970397" y="1770659"/>
                  </a:lnTo>
                  <a:lnTo>
                    <a:pt x="1962776" y="1779232"/>
                  </a:lnTo>
                  <a:lnTo>
                    <a:pt x="1954838" y="1787489"/>
                  </a:lnTo>
                  <a:lnTo>
                    <a:pt x="1787489" y="1955155"/>
                  </a:lnTo>
                  <a:lnTo>
                    <a:pt x="1779232" y="1962776"/>
                  </a:lnTo>
                  <a:lnTo>
                    <a:pt x="1770659" y="1970080"/>
                  </a:lnTo>
                  <a:lnTo>
                    <a:pt x="1762402" y="1976748"/>
                  </a:lnTo>
                  <a:lnTo>
                    <a:pt x="1752876" y="1983417"/>
                  </a:lnTo>
                  <a:lnTo>
                    <a:pt x="1743667" y="1989133"/>
                  </a:lnTo>
                  <a:lnTo>
                    <a:pt x="1734458" y="1994214"/>
                  </a:lnTo>
                  <a:lnTo>
                    <a:pt x="1724931" y="1998977"/>
                  </a:lnTo>
                  <a:lnTo>
                    <a:pt x="1714770" y="2003105"/>
                  </a:lnTo>
                  <a:lnTo>
                    <a:pt x="1704926" y="2007233"/>
                  </a:lnTo>
                  <a:lnTo>
                    <a:pt x="1694447" y="2010409"/>
                  </a:lnTo>
                  <a:lnTo>
                    <a:pt x="1684285" y="2013267"/>
                  </a:lnTo>
                  <a:lnTo>
                    <a:pt x="1673806" y="2015490"/>
                  </a:lnTo>
                  <a:lnTo>
                    <a:pt x="1663644" y="2017077"/>
                  </a:lnTo>
                  <a:lnTo>
                    <a:pt x="1653165" y="2018348"/>
                  </a:lnTo>
                  <a:lnTo>
                    <a:pt x="1642686" y="2019300"/>
                  </a:lnTo>
                  <a:lnTo>
                    <a:pt x="1631889" y="2019300"/>
                  </a:lnTo>
                  <a:lnTo>
                    <a:pt x="1621410" y="2019300"/>
                  </a:lnTo>
                  <a:lnTo>
                    <a:pt x="1610931" y="2018348"/>
                  </a:lnTo>
                  <a:lnTo>
                    <a:pt x="1600452" y="2017077"/>
                  </a:lnTo>
                  <a:lnTo>
                    <a:pt x="1590290" y="2015490"/>
                  </a:lnTo>
                  <a:lnTo>
                    <a:pt x="1579494" y="2013267"/>
                  </a:lnTo>
                  <a:lnTo>
                    <a:pt x="1569649" y="2010409"/>
                  </a:lnTo>
                  <a:lnTo>
                    <a:pt x="1559170" y="2007233"/>
                  </a:lnTo>
                  <a:lnTo>
                    <a:pt x="1549326" y="2003105"/>
                  </a:lnTo>
                  <a:lnTo>
                    <a:pt x="1539165" y="1998977"/>
                  </a:lnTo>
                  <a:lnTo>
                    <a:pt x="1529638" y="1994214"/>
                  </a:lnTo>
                  <a:lnTo>
                    <a:pt x="1520429" y="1989133"/>
                  </a:lnTo>
                  <a:lnTo>
                    <a:pt x="1511220" y="1983417"/>
                  </a:lnTo>
                  <a:lnTo>
                    <a:pt x="1501694" y="1976748"/>
                  </a:lnTo>
                  <a:lnTo>
                    <a:pt x="1493438" y="1970080"/>
                  </a:lnTo>
                  <a:lnTo>
                    <a:pt x="1484864" y="1962776"/>
                  </a:lnTo>
                  <a:lnTo>
                    <a:pt x="1476607" y="1955155"/>
                  </a:lnTo>
                  <a:lnTo>
                    <a:pt x="64462" y="542693"/>
                  </a:lnTo>
                  <a:lnTo>
                    <a:pt x="56524" y="534437"/>
                  </a:lnTo>
                  <a:lnTo>
                    <a:pt x="49220" y="525863"/>
                  </a:lnTo>
                  <a:lnTo>
                    <a:pt x="42234" y="517607"/>
                  </a:lnTo>
                  <a:lnTo>
                    <a:pt x="35883" y="508398"/>
                  </a:lnTo>
                  <a:lnTo>
                    <a:pt x="30167" y="499189"/>
                  </a:lnTo>
                  <a:lnTo>
                    <a:pt x="24769" y="489662"/>
                  </a:lnTo>
                  <a:lnTo>
                    <a:pt x="20323" y="480136"/>
                  </a:lnTo>
                  <a:lnTo>
                    <a:pt x="15877" y="469974"/>
                  </a:lnTo>
                  <a:lnTo>
                    <a:pt x="12067" y="460130"/>
                  </a:lnTo>
                  <a:lnTo>
                    <a:pt x="8891" y="449968"/>
                  </a:lnTo>
                  <a:lnTo>
                    <a:pt x="6033" y="439807"/>
                  </a:lnTo>
                  <a:lnTo>
                    <a:pt x="3810" y="429328"/>
                  </a:lnTo>
                  <a:lnTo>
                    <a:pt x="2223" y="418848"/>
                  </a:lnTo>
                  <a:lnTo>
                    <a:pt x="952" y="408369"/>
                  </a:lnTo>
                  <a:lnTo>
                    <a:pt x="0" y="397890"/>
                  </a:lnTo>
                  <a:lnTo>
                    <a:pt x="0" y="387411"/>
                  </a:lnTo>
                  <a:lnTo>
                    <a:pt x="0" y="376614"/>
                  </a:lnTo>
                  <a:lnTo>
                    <a:pt x="952" y="366453"/>
                  </a:lnTo>
                  <a:lnTo>
                    <a:pt x="2223" y="355656"/>
                  </a:lnTo>
                  <a:lnTo>
                    <a:pt x="3810" y="345494"/>
                  </a:lnTo>
                  <a:lnTo>
                    <a:pt x="6033" y="335015"/>
                  </a:lnTo>
                  <a:lnTo>
                    <a:pt x="8891" y="324854"/>
                  </a:lnTo>
                  <a:lnTo>
                    <a:pt x="12067" y="314375"/>
                  </a:lnTo>
                  <a:lnTo>
                    <a:pt x="15877" y="304531"/>
                  </a:lnTo>
                  <a:lnTo>
                    <a:pt x="20323" y="294686"/>
                  </a:lnTo>
                  <a:lnTo>
                    <a:pt x="24769" y="284842"/>
                  </a:lnTo>
                  <a:lnTo>
                    <a:pt x="30167" y="275633"/>
                  </a:lnTo>
                  <a:lnTo>
                    <a:pt x="35883" y="266425"/>
                  </a:lnTo>
                  <a:lnTo>
                    <a:pt x="42234" y="257533"/>
                  </a:lnTo>
                  <a:lnTo>
                    <a:pt x="49220" y="248642"/>
                  </a:lnTo>
                  <a:lnTo>
                    <a:pt x="56524" y="240068"/>
                  </a:lnTo>
                  <a:lnTo>
                    <a:pt x="64462" y="231812"/>
                  </a:lnTo>
                  <a:lnTo>
                    <a:pt x="231811" y="64463"/>
                  </a:lnTo>
                  <a:lnTo>
                    <a:pt x="240068" y="56524"/>
                  </a:lnTo>
                  <a:lnTo>
                    <a:pt x="248641" y="48903"/>
                  </a:lnTo>
                  <a:lnTo>
                    <a:pt x="257215" y="42234"/>
                  </a:lnTo>
                  <a:lnTo>
                    <a:pt x="266424" y="36201"/>
                  </a:lnTo>
                  <a:lnTo>
                    <a:pt x="275633" y="30167"/>
                  </a:lnTo>
                  <a:lnTo>
                    <a:pt x="284842" y="24769"/>
                  </a:lnTo>
                  <a:lnTo>
                    <a:pt x="294686" y="20323"/>
                  </a:lnTo>
                  <a:lnTo>
                    <a:pt x="304530" y="15878"/>
                  </a:lnTo>
                  <a:lnTo>
                    <a:pt x="314374" y="12067"/>
                  </a:lnTo>
                  <a:lnTo>
                    <a:pt x="324853" y="8892"/>
                  </a:lnTo>
                  <a:lnTo>
                    <a:pt x="335015" y="6034"/>
                  </a:lnTo>
                  <a:lnTo>
                    <a:pt x="345494" y="3811"/>
                  </a:lnTo>
                  <a:lnTo>
                    <a:pt x="355973" y="1905"/>
                  </a:lnTo>
                  <a:lnTo>
                    <a:pt x="366135" y="953"/>
                  </a:lnTo>
                  <a:lnTo>
                    <a:pt x="376932" y="0"/>
                  </a:lnTo>
                  <a:close/>
                </a:path>
              </a:pathLst>
            </a:custGeom>
            <a:solidFill>
              <a:schemeClr val="bg1"/>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sz="2400">
                <a:solidFill>
                  <a:srgbClr val="FFFFFF"/>
                </a:solidFill>
                <a:latin typeface="+mn-lt"/>
                <a:ea typeface="+mn-ea"/>
                <a:cs typeface="+mn-ea"/>
                <a:sym typeface="+mn-lt"/>
              </a:endParaRPr>
            </a:p>
          </p:txBody>
        </p:sp>
      </p:grpSp>
      <p:grpSp>
        <p:nvGrpSpPr>
          <p:cNvPr id="4" name="组合 3"/>
          <p:cNvGrpSpPr/>
          <p:nvPr/>
        </p:nvGrpSpPr>
        <p:grpSpPr>
          <a:xfrm>
            <a:off x="3918243" y="2340844"/>
            <a:ext cx="1680000" cy="1680000"/>
            <a:chOff x="2935695" y="4513500"/>
            <a:chExt cx="1260000" cy="1260000"/>
          </a:xfrm>
        </p:grpSpPr>
        <p:sp>
          <p:nvSpPr>
            <p:cNvPr id="75" name="MH_Other_4"/>
            <p:cNvSpPr/>
            <p:nvPr>
              <p:custDataLst>
                <p:tags r:id="rId7"/>
              </p:custDataLst>
            </p:nvPr>
          </p:nvSpPr>
          <p:spPr>
            <a:xfrm>
              <a:off x="2935695" y="4513500"/>
              <a:ext cx="1260000" cy="1260000"/>
            </a:xfrm>
            <a:prstGeom prst="ellipse">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cs typeface="+mn-ea"/>
                <a:sym typeface="+mn-lt"/>
              </a:endParaRPr>
            </a:p>
          </p:txBody>
        </p:sp>
        <p:sp>
          <p:nvSpPr>
            <p:cNvPr id="76" name="MH_Other_5"/>
            <p:cNvSpPr/>
            <p:nvPr>
              <p:custDataLst>
                <p:tags r:id="rId8"/>
              </p:custDataLst>
            </p:nvPr>
          </p:nvSpPr>
          <p:spPr>
            <a:xfrm>
              <a:off x="3112095" y="4689121"/>
              <a:ext cx="907200" cy="908758"/>
            </a:xfrm>
            <a:prstGeom prst="ellipse">
              <a:avLst/>
            </a:prstGeom>
            <a:gradFill>
              <a:gsLst>
                <a:gs pos="0">
                  <a:srgbClr val="3E8EB9"/>
                </a:gs>
                <a:gs pos="100000">
                  <a:srgbClr val="68DEDB">
                    <a:alpha val="60000"/>
                  </a:srgbClr>
                </a:gs>
              </a:gsLst>
              <a:lin ang="2700000" scaled="0"/>
            </a:gra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endParaRPr altLang="en-US" lang="zh-CN" sz="3600">
                <a:cs typeface="+mn-ea"/>
                <a:sym typeface="+mn-lt"/>
              </a:endParaRPr>
            </a:p>
          </p:txBody>
        </p:sp>
        <p:sp>
          <p:nvSpPr>
            <p:cNvPr id="87" name="KSO_Shape"/>
            <p:cNvSpPr/>
            <p:nvPr/>
          </p:nvSpPr>
          <p:spPr bwMode="auto">
            <a:xfrm>
              <a:off x="3386602" y="4905239"/>
              <a:ext cx="358186" cy="476522"/>
            </a:xfrm>
            <a:custGeom>
              <a:gdLst>
                <a:gd fmla="*/ 726440 w 1514475" name="T0"/>
                <a:gd fmla="*/ 1745744 h 2014538" name="T1"/>
                <a:gd fmla="*/ 775652 w 1514475" name="T2"/>
                <a:gd fmla="*/ 1767032 h 2014538" name="T3"/>
                <a:gd fmla="*/ 815340 w 1514475" name="T4"/>
                <a:gd fmla="*/ 1756229 h 2014538" name="T5"/>
                <a:gd fmla="*/ 839788 w 1514475" name="T6"/>
                <a:gd fmla="*/ 1730176 h 2014538" name="T7"/>
                <a:gd fmla="*/ 1031558 w 1514475" name="T8"/>
                <a:gd fmla="*/ 1521114 h 2014538" name="T9"/>
                <a:gd fmla="*/ 1066482 w 1514475" name="T10"/>
                <a:gd fmla="*/ 1549391 h 2014538" name="T11"/>
                <a:gd fmla="*/ 1514475 w 1514475" name="T12"/>
                <a:gd fmla="*/ 1698403 h 2014538" name="T13"/>
                <a:gd fmla="*/ 1490028 w 1514475" name="T14"/>
                <a:gd fmla="*/ 1821362 h 2014538" name="T15"/>
                <a:gd fmla="*/ 1422400 w 1514475" name="T16"/>
                <a:gd fmla="*/ 1921763 h 2014538" name="T17"/>
                <a:gd fmla="*/ 1321752 w 1514475" name="T18"/>
                <a:gd fmla="*/ 1989438 h 2014538" name="T19"/>
                <a:gd fmla="*/ 1198880 w 1514475" name="T20"/>
                <a:gd fmla="*/ 2014538 h 2014538" name="T21"/>
                <a:gd fmla="*/ 236855 w 1514475" name="T22"/>
                <a:gd fmla="*/ 2004371 h 2014538" name="T23"/>
                <a:gd fmla="*/ 127000 w 1514475" name="T24"/>
                <a:gd fmla="*/ 1951629 h 2014538" name="T25"/>
                <a:gd fmla="*/ 45720 w 1514475" name="T26"/>
                <a:gd fmla="*/ 1862349 h 2014538" name="T27"/>
                <a:gd fmla="*/ 3810 w 1514475" name="T28"/>
                <a:gd fmla="*/ 1746380 h 2014538" name="T29"/>
                <a:gd fmla="*/ 373698 w 1514475" name="T30"/>
                <a:gd fmla="*/ 1558287 h 2014538" name="T31"/>
                <a:gd fmla="*/ 414338 w 1514475" name="T32"/>
                <a:gd fmla="*/ 1542719 h 2014538" name="T33"/>
                <a:gd fmla="*/ 438468 w 1514475" name="T34"/>
                <a:gd fmla="*/ 1505545 h 2014538" name="T35"/>
                <a:gd fmla="*/ 254000 w 1514475" name="T36"/>
                <a:gd fmla="*/ 342265 h 2014538" name="T37"/>
                <a:gd fmla="*/ 290830 w 1514475" name="T38"/>
                <a:gd fmla="*/ 460375 h 2014538" name="T39"/>
                <a:gd fmla="*/ 367348 w 1514475" name="T40"/>
                <a:gd fmla="*/ 553085 h 2014538" name="T41"/>
                <a:gd fmla="*/ 474345 w 1514475" name="T42"/>
                <a:gd fmla="*/ 611188 h 2014538" name="T43"/>
                <a:gd fmla="*/ 962978 w 1514475" name="T44"/>
                <a:gd fmla="*/ 625158 h 2014538" name="T45"/>
                <a:gd fmla="*/ 1083628 w 1514475" name="T46"/>
                <a:gd fmla="*/ 594043 h 2014538" name="T47"/>
                <a:gd fmla="*/ 1180148 w 1514475" name="T48"/>
                <a:gd fmla="*/ 522288 h 2014538" name="T49"/>
                <a:gd fmla="*/ 1243330 w 1514475" name="T50"/>
                <a:gd fmla="*/ 418465 h 2014538" name="T51"/>
                <a:gd fmla="*/ 1261745 w 1514475" name="T52"/>
                <a:gd fmla="*/ 295275 h 2014538" name="T53"/>
                <a:gd fmla="*/ 1322705 w 1514475" name="T54"/>
                <a:gd fmla="*/ 272098 h 2014538" name="T55"/>
                <a:gd fmla="*/ 1412875 w 1514475" name="T56"/>
                <a:gd fmla="*/ 330518 h 2014538" name="T57"/>
                <a:gd fmla="*/ 1478280 w 1514475" name="T58"/>
                <a:gd fmla="*/ 415290 h 2014538" name="T59"/>
                <a:gd fmla="*/ 1511618 w 1514475" name="T60"/>
                <a:gd fmla="*/ 519748 h 2014538" name="T61"/>
                <a:gd fmla="*/ 1011872 w 1514475" name="T62"/>
                <a:gd fmla="*/ 1145541 h 2014538" name="T63"/>
                <a:gd fmla="*/ 983615 w 1514475" name="T64"/>
                <a:gd fmla="*/ 1109345 h 2014538" name="T65"/>
                <a:gd fmla="*/ 933768 w 1514475" name="T66"/>
                <a:gd fmla="*/ 1100773 h 2014538" name="T67"/>
                <a:gd fmla="*/ 889000 w 1514475" name="T68"/>
                <a:gd fmla="*/ 1130618 h 2014538" name="T69"/>
                <a:gd fmla="*/ 685165 w 1514475" name="T70"/>
                <a:gd fmla="*/ 818515 h 2014538" name="T71"/>
                <a:gd fmla="*/ 641032 w 1514475" name="T72"/>
                <a:gd fmla="*/ 788353 h 2014538" name="T73"/>
                <a:gd fmla="*/ 593725 w 1514475" name="T74"/>
                <a:gd fmla="*/ 794068 h 2014538" name="T75"/>
                <a:gd fmla="*/ 565468 w 1514475" name="T76"/>
                <a:gd fmla="*/ 819785 h 2014538" name="T77"/>
                <a:gd fmla="*/ 0 w 1514475" name="T78"/>
                <a:gd fmla="*/ 562610 h 2014538" name="T79"/>
                <a:gd fmla="*/ 19685 w 1514475" name="T80"/>
                <a:gd fmla="*/ 452438 h 2014538" name="T81"/>
                <a:gd fmla="*/ 73978 w 1514475" name="T82"/>
                <a:gd fmla="*/ 359410 h 2014538" name="T83"/>
                <a:gd fmla="*/ 155892 w 1514475" name="T84"/>
                <a:gd fmla="*/ 290513 h 2014538" name="T85"/>
                <a:gd fmla="*/ 258128 w 1514475" name="T86"/>
                <a:gd fmla="*/ 252413 h 2014538" name="T87"/>
                <a:gd fmla="*/ 959167 w 1514475" name="T88"/>
                <a:gd fmla="*/ 11423 h 2014538" name="T89"/>
                <a:gd fmla="*/ 1044575 w 1514475" name="T90"/>
                <a:gd fmla="*/ 57748 h 2014538" name="T91"/>
                <a:gd fmla="*/ 1105852 w 1514475" name="T92"/>
                <a:gd fmla="*/ 132314 h 2014538" name="T93"/>
                <a:gd fmla="*/ 1135062 w 1514475" name="T94"/>
                <a:gd fmla="*/ 226870 h 2014538" name="T95"/>
                <a:gd fmla="*/ 1125220 w 1514475" name="T96"/>
                <a:gd fmla="*/ 327454 h 2014538" name="T97"/>
                <a:gd fmla="*/ 1078865 w 1514475" name="T98"/>
                <a:gd fmla="*/ 412808 h 2014538" name="T99"/>
                <a:gd fmla="*/ 1004570 w 1514475" name="T100"/>
                <a:gd fmla="*/ 474047 h 2014538" name="T101"/>
                <a:gd fmla="*/ 909955 w 1514475" name="T102"/>
                <a:gd fmla="*/ 503238 h 2014538" name="T103"/>
                <a:gd fmla="*/ 568960 w 1514475" name="T104"/>
                <a:gd fmla="*/ 496892 h 2014538" name="T105"/>
                <a:gd fmla="*/ 481012 w 1514475" name="T106"/>
                <a:gd fmla="*/ 454691 h 2014538" name="T107"/>
                <a:gd fmla="*/ 415607 w 1514475" name="T108"/>
                <a:gd fmla="*/ 383299 h 2014538" name="T109"/>
                <a:gd fmla="*/ 382270 w 1514475" name="T110"/>
                <a:gd fmla="*/ 290964 h 2014538" name="T111"/>
                <a:gd fmla="*/ 387350 w 1514475" name="T112"/>
                <a:gd fmla="*/ 189428 h 2014538" name="T113"/>
                <a:gd fmla="*/ 429577 w 1514475" name="T114"/>
                <a:gd fmla="*/ 101536 h 2014538" name="T115"/>
                <a:gd fmla="*/ 500697 w 1514475" name="T116"/>
                <a:gd fmla="*/ 36807 h 2014538" name="T117"/>
                <a:gd fmla="*/ 593407 w 1514475" name="T118"/>
                <a:gd fmla="*/ 2855 h 2014538"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014538" w="1514475">
                  <a:moveTo>
                    <a:pt x="599122" y="1111250"/>
                  </a:moveTo>
                  <a:lnTo>
                    <a:pt x="707390" y="1708570"/>
                  </a:lnTo>
                  <a:lnTo>
                    <a:pt x="708978" y="1715878"/>
                  </a:lnTo>
                  <a:lnTo>
                    <a:pt x="711518" y="1722550"/>
                  </a:lnTo>
                  <a:lnTo>
                    <a:pt x="714375" y="1728905"/>
                  </a:lnTo>
                  <a:lnTo>
                    <a:pt x="717868" y="1734942"/>
                  </a:lnTo>
                  <a:lnTo>
                    <a:pt x="721678" y="1740661"/>
                  </a:lnTo>
                  <a:lnTo>
                    <a:pt x="726440" y="1745744"/>
                  </a:lnTo>
                  <a:lnTo>
                    <a:pt x="731202" y="1750510"/>
                  </a:lnTo>
                  <a:lnTo>
                    <a:pt x="736600" y="1754640"/>
                  </a:lnTo>
                  <a:lnTo>
                    <a:pt x="742315" y="1758135"/>
                  </a:lnTo>
                  <a:lnTo>
                    <a:pt x="748665" y="1760995"/>
                  </a:lnTo>
                  <a:lnTo>
                    <a:pt x="755332" y="1763537"/>
                  </a:lnTo>
                  <a:lnTo>
                    <a:pt x="761682" y="1765443"/>
                  </a:lnTo>
                  <a:lnTo>
                    <a:pt x="768350" y="1766714"/>
                  </a:lnTo>
                  <a:lnTo>
                    <a:pt x="775652" y="1767032"/>
                  </a:lnTo>
                  <a:lnTo>
                    <a:pt x="782638" y="1767032"/>
                  </a:lnTo>
                  <a:lnTo>
                    <a:pt x="789622" y="1766078"/>
                  </a:lnTo>
                  <a:lnTo>
                    <a:pt x="794385" y="1765125"/>
                  </a:lnTo>
                  <a:lnTo>
                    <a:pt x="799148" y="1763854"/>
                  </a:lnTo>
                  <a:lnTo>
                    <a:pt x="803275" y="1762266"/>
                  </a:lnTo>
                  <a:lnTo>
                    <a:pt x="807720" y="1760359"/>
                  </a:lnTo>
                  <a:lnTo>
                    <a:pt x="811848" y="1758135"/>
                  </a:lnTo>
                  <a:lnTo>
                    <a:pt x="815340" y="1756229"/>
                  </a:lnTo>
                  <a:lnTo>
                    <a:pt x="819468" y="1753687"/>
                  </a:lnTo>
                  <a:lnTo>
                    <a:pt x="822960" y="1750828"/>
                  </a:lnTo>
                  <a:lnTo>
                    <a:pt x="826135" y="1747650"/>
                  </a:lnTo>
                  <a:lnTo>
                    <a:pt x="829310" y="1744473"/>
                  </a:lnTo>
                  <a:lnTo>
                    <a:pt x="832168" y="1740978"/>
                  </a:lnTo>
                  <a:lnTo>
                    <a:pt x="835025" y="1737483"/>
                  </a:lnTo>
                  <a:lnTo>
                    <a:pt x="837565" y="1733988"/>
                  </a:lnTo>
                  <a:lnTo>
                    <a:pt x="839788" y="1730176"/>
                  </a:lnTo>
                  <a:lnTo>
                    <a:pt x="841692" y="1726045"/>
                  </a:lnTo>
                  <a:lnTo>
                    <a:pt x="843598" y="1721915"/>
                  </a:lnTo>
                  <a:lnTo>
                    <a:pt x="845820" y="1713972"/>
                  </a:lnTo>
                  <a:lnTo>
                    <a:pt x="958532" y="1366065"/>
                  </a:lnTo>
                  <a:lnTo>
                    <a:pt x="1024255" y="1505227"/>
                  </a:lnTo>
                  <a:lnTo>
                    <a:pt x="1026160" y="1510946"/>
                  </a:lnTo>
                  <a:lnTo>
                    <a:pt x="1028700" y="1516348"/>
                  </a:lnTo>
                  <a:lnTo>
                    <a:pt x="1031558" y="1521114"/>
                  </a:lnTo>
                  <a:lnTo>
                    <a:pt x="1034732" y="1525879"/>
                  </a:lnTo>
                  <a:lnTo>
                    <a:pt x="1038860" y="1530645"/>
                  </a:lnTo>
                  <a:lnTo>
                    <a:pt x="1042670" y="1534458"/>
                  </a:lnTo>
                  <a:lnTo>
                    <a:pt x="1046798" y="1537953"/>
                  </a:lnTo>
                  <a:lnTo>
                    <a:pt x="1051560" y="1541448"/>
                  </a:lnTo>
                  <a:lnTo>
                    <a:pt x="1056322" y="1544307"/>
                  </a:lnTo>
                  <a:lnTo>
                    <a:pt x="1061085" y="1547167"/>
                  </a:lnTo>
                  <a:lnTo>
                    <a:pt x="1066482" y="1549391"/>
                  </a:lnTo>
                  <a:lnTo>
                    <a:pt x="1071880" y="1551297"/>
                  </a:lnTo>
                  <a:lnTo>
                    <a:pt x="1077278" y="1552568"/>
                  </a:lnTo>
                  <a:lnTo>
                    <a:pt x="1082992" y="1553204"/>
                  </a:lnTo>
                  <a:lnTo>
                    <a:pt x="1088708" y="1554157"/>
                  </a:lnTo>
                  <a:lnTo>
                    <a:pt x="1094422" y="1554157"/>
                  </a:lnTo>
                  <a:lnTo>
                    <a:pt x="1096328" y="1554157"/>
                  </a:lnTo>
                  <a:lnTo>
                    <a:pt x="1514475" y="1552568"/>
                  </a:lnTo>
                  <a:lnTo>
                    <a:pt x="1514475" y="1698403"/>
                  </a:lnTo>
                  <a:lnTo>
                    <a:pt x="1514158" y="1714607"/>
                  </a:lnTo>
                  <a:lnTo>
                    <a:pt x="1513205" y="1730811"/>
                  </a:lnTo>
                  <a:lnTo>
                    <a:pt x="1510982" y="1746380"/>
                  </a:lnTo>
                  <a:lnTo>
                    <a:pt x="1508125" y="1762266"/>
                  </a:lnTo>
                  <a:lnTo>
                    <a:pt x="1504632" y="1777516"/>
                  </a:lnTo>
                  <a:lnTo>
                    <a:pt x="1500188" y="1792449"/>
                  </a:lnTo>
                  <a:lnTo>
                    <a:pt x="1495425" y="1807065"/>
                  </a:lnTo>
                  <a:lnTo>
                    <a:pt x="1490028" y="1821362"/>
                  </a:lnTo>
                  <a:lnTo>
                    <a:pt x="1483678" y="1835660"/>
                  </a:lnTo>
                  <a:lnTo>
                    <a:pt x="1476375" y="1849004"/>
                  </a:lnTo>
                  <a:lnTo>
                    <a:pt x="1469072" y="1862349"/>
                  </a:lnTo>
                  <a:lnTo>
                    <a:pt x="1460818" y="1875058"/>
                  </a:lnTo>
                  <a:lnTo>
                    <a:pt x="1451928" y="1887767"/>
                  </a:lnTo>
                  <a:lnTo>
                    <a:pt x="1442720" y="1899522"/>
                  </a:lnTo>
                  <a:lnTo>
                    <a:pt x="1432560" y="1910643"/>
                  </a:lnTo>
                  <a:lnTo>
                    <a:pt x="1422400" y="1921763"/>
                  </a:lnTo>
                  <a:lnTo>
                    <a:pt x="1411288" y="1932248"/>
                  </a:lnTo>
                  <a:lnTo>
                    <a:pt x="1399858" y="1942097"/>
                  </a:lnTo>
                  <a:lnTo>
                    <a:pt x="1387792" y="1951629"/>
                  </a:lnTo>
                  <a:lnTo>
                    <a:pt x="1375728" y="1960207"/>
                  </a:lnTo>
                  <a:lnTo>
                    <a:pt x="1362710" y="1968468"/>
                  </a:lnTo>
                  <a:lnTo>
                    <a:pt x="1349692" y="1976411"/>
                  </a:lnTo>
                  <a:lnTo>
                    <a:pt x="1335722" y="1983084"/>
                  </a:lnTo>
                  <a:lnTo>
                    <a:pt x="1321752" y="1989438"/>
                  </a:lnTo>
                  <a:lnTo>
                    <a:pt x="1307782" y="1995157"/>
                  </a:lnTo>
                  <a:lnTo>
                    <a:pt x="1293178" y="2000241"/>
                  </a:lnTo>
                  <a:lnTo>
                    <a:pt x="1277938" y="2004371"/>
                  </a:lnTo>
                  <a:lnTo>
                    <a:pt x="1262698" y="2008184"/>
                  </a:lnTo>
                  <a:lnTo>
                    <a:pt x="1247140" y="2010726"/>
                  </a:lnTo>
                  <a:lnTo>
                    <a:pt x="1231582" y="2012632"/>
                  </a:lnTo>
                  <a:lnTo>
                    <a:pt x="1215390" y="2014220"/>
                  </a:lnTo>
                  <a:lnTo>
                    <a:pt x="1198880" y="2014538"/>
                  </a:lnTo>
                  <a:lnTo>
                    <a:pt x="1155700" y="2014538"/>
                  </a:lnTo>
                  <a:lnTo>
                    <a:pt x="359092" y="2014538"/>
                  </a:lnTo>
                  <a:lnTo>
                    <a:pt x="315595" y="2014538"/>
                  </a:lnTo>
                  <a:lnTo>
                    <a:pt x="299720" y="2014220"/>
                  </a:lnTo>
                  <a:lnTo>
                    <a:pt x="283528" y="2012632"/>
                  </a:lnTo>
                  <a:lnTo>
                    <a:pt x="267652" y="2010726"/>
                  </a:lnTo>
                  <a:lnTo>
                    <a:pt x="251778" y="2008184"/>
                  </a:lnTo>
                  <a:lnTo>
                    <a:pt x="236855" y="2004371"/>
                  </a:lnTo>
                  <a:lnTo>
                    <a:pt x="221932" y="2000241"/>
                  </a:lnTo>
                  <a:lnTo>
                    <a:pt x="207010" y="1995157"/>
                  </a:lnTo>
                  <a:lnTo>
                    <a:pt x="192722" y="1989438"/>
                  </a:lnTo>
                  <a:lnTo>
                    <a:pt x="179070" y="1983084"/>
                  </a:lnTo>
                  <a:lnTo>
                    <a:pt x="165418" y="1976411"/>
                  </a:lnTo>
                  <a:lnTo>
                    <a:pt x="151765" y="1968468"/>
                  </a:lnTo>
                  <a:lnTo>
                    <a:pt x="139382" y="1960207"/>
                  </a:lnTo>
                  <a:lnTo>
                    <a:pt x="127000" y="1951629"/>
                  </a:lnTo>
                  <a:lnTo>
                    <a:pt x="114935" y="1942097"/>
                  </a:lnTo>
                  <a:lnTo>
                    <a:pt x="103505" y="1932248"/>
                  </a:lnTo>
                  <a:lnTo>
                    <a:pt x="92392" y="1921763"/>
                  </a:lnTo>
                  <a:lnTo>
                    <a:pt x="81915" y="1910643"/>
                  </a:lnTo>
                  <a:lnTo>
                    <a:pt x="72072" y="1899522"/>
                  </a:lnTo>
                  <a:lnTo>
                    <a:pt x="62865" y="1887767"/>
                  </a:lnTo>
                  <a:lnTo>
                    <a:pt x="53975" y="1875058"/>
                  </a:lnTo>
                  <a:lnTo>
                    <a:pt x="45720" y="1862349"/>
                  </a:lnTo>
                  <a:lnTo>
                    <a:pt x="38100" y="1849004"/>
                  </a:lnTo>
                  <a:lnTo>
                    <a:pt x="31115" y="1835660"/>
                  </a:lnTo>
                  <a:lnTo>
                    <a:pt x="24765" y="1821362"/>
                  </a:lnTo>
                  <a:lnTo>
                    <a:pt x="19368" y="1807065"/>
                  </a:lnTo>
                  <a:lnTo>
                    <a:pt x="14288" y="1792449"/>
                  </a:lnTo>
                  <a:lnTo>
                    <a:pt x="10160" y="1777516"/>
                  </a:lnTo>
                  <a:lnTo>
                    <a:pt x="6668" y="1762266"/>
                  </a:lnTo>
                  <a:lnTo>
                    <a:pt x="3810" y="1746380"/>
                  </a:lnTo>
                  <a:lnTo>
                    <a:pt x="1588" y="1730811"/>
                  </a:lnTo>
                  <a:lnTo>
                    <a:pt x="318" y="1714607"/>
                  </a:lnTo>
                  <a:lnTo>
                    <a:pt x="0" y="1698403"/>
                  </a:lnTo>
                  <a:lnTo>
                    <a:pt x="0" y="1556063"/>
                  </a:lnTo>
                  <a:lnTo>
                    <a:pt x="126048" y="1556063"/>
                  </a:lnTo>
                  <a:lnTo>
                    <a:pt x="360680" y="1557970"/>
                  </a:lnTo>
                  <a:lnTo>
                    <a:pt x="367030" y="1558605"/>
                  </a:lnTo>
                  <a:lnTo>
                    <a:pt x="373698" y="1558287"/>
                  </a:lnTo>
                  <a:lnTo>
                    <a:pt x="380048" y="1557652"/>
                  </a:lnTo>
                  <a:lnTo>
                    <a:pt x="386715" y="1556381"/>
                  </a:lnTo>
                  <a:lnTo>
                    <a:pt x="392748" y="1554792"/>
                  </a:lnTo>
                  <a:lnTo>
                    <a:pt x="398780" y="1552250"/>
                  </a:lnTo>
                  <a:lnTo>
                    <a:pt x="404495" y="1549391"/>
                  </a:lnTo>
                  <a:lnTo>
                    <a:pt x="410210" y="1546214"/>
                  </a:lnTo>
                  <a:lnTo>
                    <a:pt x="411162" y="1544625"/>
                  </a:lnTo>
                  <a:lnTo>
                    <a:pt x="414338" y="1542719"/>
                  </a:lnTo>
                  <a:lnTo>
                    <a:pt x="418782" y="1538588"/>
                  </a:lnTo>
                  <a:lnTo>
                    <a:pt x="422592" y="1534776"/>
                  </a:lnTo>
                  <a:lnTo>
                    <a:pt x="426085" y="1530645"/>
                  </a:lnTo>
                  <a:lnTo>
                    <a:pt x="429578" y="1526197"/>
                  </a:lnTo>
                  <a:lnTo>
                    <a:pt x="432435" y="1521114"/>
                  </a:lnTo>
                  <a:lnTo>
                    <a:pt x="434975" y="1516348"/>
                  </a:lnTo>
                  <a:lnTo>
                    <a:pt x="437198" y="1511264"/>
                  </a:lnTo>
                  <a:lnTo>
                    <a:pt x="438468" y="1505545"/>
                  </a:lnTo>
                  <a:lnTo>
                    <a:pt x="599122" y="1111250"/>
                  </a:lnTo>
                  <a:close/>
                  <a:moveTo>
                    <a:pt x="258128" y="252413"/>
                  </a:moveTo>
                  <a:lnTo>
                    <a:pt x="255905" y="266383"/>
                  </a:lnTo>
                  <a:lnTo>
                    <a:pt x="254000" y="280670"/>
                  </a:lnTo>
                  <a:lnTo>
                    <a:pt x="253048" y="295275"/>
                  </a:lnTo>
                  <a:lnTo>
                    <a:pt x="252730" y="309880"/>
                  </a:lnTo>
                  <a:lnTo>
                    <a:pt x="253048" y="326390"/>
                  </a:lnTo>
                  <a:lnTo>
                    <a:pt x="254000" y="342265"/>
                  </a:lnTo>
                  <a:lnTo>
                    <a:pt x="256222" y="358140"/>
                  </a:lnTo>
                  <a:lnTo>
                    <a:pt x="259080" y="373698"/>
                  </a:lnTo>
                  <a:lnTo>
                    <a:pt x="262572" y="388620"/>
                  </a:lnTo>
                  <a:lnTo>
                    <a:pt x="267018" y="403543"/>
                  </a:lnTo>
                  <a:lnTo>
                    <a:pt x="271462" y="418465"/>
                  </a:lnTo>
                  <a:lnTo>
                    <a:pt x="277178" y="432753"/>
                  </a:lnTo>
                  <a:lnTo>
                    <a:pt x="283528" y="446723"/>
                  </a:lnTo>
                  <a:lnTo>
                    <a:pt x="290830" y="460375"/>
                  </a:lnTo>
                  <a:lnTo>
                    <a:pt x="298132" y="473393"/>
                  </a:lnTo>
                  <a:lnTo>
                    <a:pt x="306388" y="486410"/>
                  </a:lnTo>
                  <a:lnTo>
                    <a:pt x="315278" y="498793"/>
                  </a:lnTo>
                  <a:lnTo>
                    <a:pt x="324485" y="510540"/>
                  </a:lnTo>
                  <a:lnTo>
                    <a:pt x="334645" y="522288"/>
                  </a:lnTo>
                  <a:lnTo>
                    <a:pt x="344805" y="533083"/>
                  </a:lnTo>
                  <a:lnTo>
                    <a:pt x="355918" y="543560"/>
                  </a:lnTo>
                  <a:lnTo>
                    <a:pt x="367348" y="553085"/>
                  </a:lnTo>
                  <a:lnTo>
                    <a:pt x="379095" y="562928"/>
                  </a:lnTo>
                  <a:lnTo>
                    <a:pt x="391478" y="571500"/>
                  </a:lnTo>
                  <a:lnTo>
                    <a:pt x="404495" y="579438"/>
                  </a:lnTo>
                  <a:lnTo>
                    <a:pt x="417512" y="587375"/>
                  </a:lnTo>
                  <a:lnTo>
                    <a:pt x="431165" y="594043"/>
                  </a:lnTo>
                  <a:lnTo>
                    <a:pt x="445452" y="600710"/>
                  </a:lnTo>
                  <a:lnTo>
                    <a:pt x="459740" y="606425"/>
                  </a:lnTo>
                  <a:lnTo>
                    <a:pt x="474345" y="611188"/>
                  </a:lnTo>
                  <a:lnTo>
                    <a:pt x="489268" y="615633"/>
                  </a:lnTo>
                  <a:lnTo>
                    <a:pt x="504508" y="619125"/>
                  </a:lnTo>
                  <a:lnTo>
                    <a:pt x="520065" y="621983"/>
                  </a:lnTo>
                  <a:lnTo>
                    <a:pt x="535940" y="623888"/>
                  </a:lnTo>
                  <a:lnTo>
                    <a:pt x="551815" y="625158"/>
                  </a:lnTo>
                  <a:lnTo>
                    <a:pt x="568008" y="625475"/>
                  </a:lnTo>
                  <a:lnTo>
                    <a:pt x="946785" y="625475"/>
                  </a:lnTo>
                  <a:lnTo>
                    <a:pt x="962978" y="625158"/>
                  </a:lnTo>
                  <a:lnTo>
                    <a:pt x="978852" y="623888"/>
                  </a:lnTo>
                  <a:lnTo>
                    <a:pt x="994410" y="621983"/>
                  </a:lnTo>
                  <a:lnTo>
                    <a:pt x="1010285" y="619125"/>
                  </a:lnTo>
                  <a:lnTo>
                    <a:pt x="1025525" y="615633"/>
                  </a:lnTo>
                  <a:lnTo>
                    <a:pt x="1040448" y="611188"/>
                  </a:lnTo>
                  <a:lnTo>
                    <a:pt x="1055052" y="606425"/>
                  </a:lnTo>
                  <a:lnTo>
                    <a:pt x="1069340" y="600710"/>
                  </a:lnTo>
                  <a:lnTo>
                    <a:pt x="1083628" y="594043"/>
                  </a:lnTo>
                  <a:lnTo>
                    <a:pt x="1097280" y="587375"/>
                  </a:lnTo>
                  <a:lnTo>
                    <a:pt x="1110298" y="579438"/>
                  </a:lnTo>
                  <a:lnTo>
                    <a:pt x="1122998" y="571500"/>
                  </a:lnTo>
                  <a:lnTo>
                    <a:pt x="1135698" y="562928"/>
                  </a:lnTo>
                  <a:lnTo>
                    <a:pt x="1147445" y="553085"/>
                  </a:lnTo>
                  <a:lnTo>
                    <a:pt x="1158875" y="543560"/>
                  </a:lnTo>
                  <a:lnTo>
                    <a:pt x="1169670" y="533083"/>
                  </a:lnTo>
                  <a:lnTo>
                    <a:pt x="1180148" y="522288"/>
                  </a:lnTo>
                  <a:lnTo>
                    <a:pt x="1189990" y="510540"/>
                  </a:lnTo>
                  <a:lnTo>
                    <a:pt x="1199515" y="498793"/>
                  </a:lnTo>
                  <a:lnTo>
                    <a:pt x="1208405" y="486410"/>
                  </a:lnTo>
                  <a:lnTo>
                    <a:pt x="1216342" y="473393"/>
                  </a:lnTo>
                  <a:lnTo>
                    <a:pt x="1223962" y="460375"/>
                  </a:lnTo>
                  <a:lnTo>
                    <a:pt x="1230948" y="446723"/>
                  </a:lnTo>
                  <a:lnTo>
                    <a:pt x="1237615" y="432753"/>
                  </a:lnTo>
                  <a:lnTo>
                    <a:pt x="1243330" y="418465"/>
                  </a:lnTo>
                  <a:lnTo>
                    <a:pt x="1248092" y="403543"/>
                  </a:lnTo>
                  <a:lnTo>
                    <a:pt x="1252220" y="388620"/>
                  </a:lnTo>
                  <a:lnTo>
                    <a:pt x="1255712" y="373698"/>
                  </a:lnTo>
                  <a:lnTo>
                    <a:pt x="1258570" y="358140"/>
                  </a:lnTo>
                  <a:lnTo>
                    <a:pt x="1260792" y="342265"/>
                  </a:lnTo>
                  <a:lnTo>
                    <a:pt x="1261745" y="326390"/>
                  </a:lnTo>
                  <a:lnTo>
                    <a:pt x="1262062" y="309880"/>
                  </a:lnTo>
                  <a:lnTo>
                    <a:pt x="1261745" y="295275"/>
                  </a:lnTo>
                  <a:lnTo>
                    <a:pt x="1260792" y="280670"/>
                  </a:lnTo>
                  <a:lnTo>
                    <a:pt x="1258888" y="266383"/>
                  </a:lnTo>
                  <a:lnTo>
                    <a:pt x="1256665" y="252413"/>
                  </a:lnTo>
                  <a:lnTo>
                    <a:pt x="1270318" y="255270"/>
                  </a:lnTo>
                  <a:lnTo>
                    <a:pt x="1283652" y="258763"/>
                  </a:lnTo>
                  <a:lnTo>
                    <a:pt x="1296988" y="262573"/>
                  </a:lnTo>
                  <a:lnTo>
                    <a:pt x="1309688" y="267335"/>
                  </a:lnTo>
                  <a:lnTo>
                    <a:pt x="1322705" y="272098"/>
                  </a:lnTo>
                  <a:lnTo>
                    <a:pt x="1335088" y="277813"/>
                  </a:lnTo>
                  <a:lnTo>
                    <a:pt x="1347152" y="283845"/>
                  </a:lnTo>
                  <a:lnTo>
                    <a:pt x="1358900" y="290513"/>
                  </a:lnTo>
                  <a:lnTo>
                    <a:pt x="1370330" y="297498"/>
                  </a:lnTo>
                  <a:lnTo>
                    <a:pt x="1381442" y="305435"/>
                  </a:lnTo>
                  <a:lnTo>
                    <a:pt x="1392555" y="313055"/>
                  </a:lnTo>
                  <a:lnTo>
                    <a:pt x="1402715" y="321628"/>
                  </a:lnTo>
                  <a:lnTo>
                    <a:pt x="1412875" y="330518"/>
                  </a:lnTo>
                  <a:lnTo>
                    <a:pt x="1422718" y="340043"/>
                  </a:lnTo>
                  <a:lnTo>
                    <a:pt x="1431925" y="349568"/>
                  </a:lnTo>
                  <a:lnTo>
                    <a:pt x="1440815" y="359410"/>
                  </a:lnTo>
                  <a:lnTo>
                    <a:pt x="1449070" y="370205"/>
                  </a:lnTo>
                  <a:lnTo>
                    <a:pt x="1457325" y="381000"/>
                  </a:lnTo>
                  <a:lnTo>
                    <a:pt x="1464628" y="391795"/>
                  </a:lnTo>
                  <a:lnTo>
                    <a:pt x="1471930" y="403543"/>
                  </a:lnTo>
                  <a:lnTo>
                    <a:pt x="1478280" y="415290"/>
                  </a:lnTo>
                  <a:lnTo>
                    <a:pt x="1484312" y="427355"/>
                  </a:lnTo>
                  <a:lnTo>
                    <a:pt x="1490028" y="440055"/>
                  </a:lnTo>
                  <a:lnTo>
                    <a:pt x="1495108" y="452438"/>
                  </a:lnTo>
                  <a:lnTo>
                    <a:pt x="1499552" y="465455"/>
                  </a:lnTo>
                  <a:lnTo>
                    <a:pt x="1503680" y="478790"/>
                  </a:lnTo>
                  <a:lnTo>
                    <a:pt x="1506855" y="492443"/>
                  </a:lnTo>
                  <a:lnTo>
                    <a:pt x="1509712" y="505778"/>
                  </a:lnTo>
                  <a:lnTo>
                    <a:pt x="1511618" y="519748"/>
                  </a:lnTo>
                  <a:lnTo>
                    <a:pt x="1513522" y="534035"/>
                  </a:lnTo>
                  <a:lnTo>
                    <a:pt x="1514158" y="548323"/>
                  </a:lnTo>
                  <a:lnTo>
                    <a:pt x="1514475" y="562610"/>
                  </a:lnTo>
                  <a:lnTo>
                    <a:pt x="1514475" y="947420"/>
                  </a:lnTo>
                  <a:lnTo>
                    <a:pt x="1514475" y="1415733"/>
                  </a:lnTo>
                  <a:lnTo>
                    <a:pt x="1136015" y="1417638"/>
                  </a:lnTo>
                  <a:lnTo>
                    <a:pt x="1019492" y="1162051"/>
                  </a:lnTo>
                  <a:lnTo>
                    <a:pt x="1011872" y="1145541"/>
                  </a:lnTo>
                  <a:lnTo>
                    <a:pt x="1007745" y="1136968"/>
                  </a:lnTo>
                  <a:lnTo>
                    <a:pt x="1002665" y="1129031"/>
                  </a:lnTo>
                  <a:lnTo>
                    <a:pt x="1000125" y="1125221"/>
                  </a:lnTo>
                  <a:lnTo>
                    <a:pt x="997268" y="1121728"/>
                  </a:lnTo>
                  <a:lnTo>
                    <a:pt x="994092" y="1118236"/>
                  </a:lnTo>
                  <a:lnTo>
                    <a:pt x="990918" y="1115061"/>
                  </a:lnTo>
                  <a:lnTo>
                    <a:pt x="987425" y="1111568"/>
                  </a:lnTo>
                  <a:lnTo>
                    <a:pt x="983615" y="1109345"/>
                  </a:lnTo>
                  <a:lnTo>
                    <a:pt x="979170" y="1106805"/>
                  </a:lnTo>
                  <a:lnTo>
                    <a:pt x="975042" y="1104583"/>
                  </a:lnTo>
                  <a:lnTo>
                    <a:pt x="967740" y="1102043"/>
                  </a:lnTo>
                  <a:lnTo>
                    <a:pt x="961072" y="1100773"/>
                  </a:lnTo>
                  <a:lnTo>
                    <a:pt x="954088" y="1099503"/>
                  </a:lnTo>
                  <a:lnTo>
                    <a:pt x="947102" y="1099185"/>
                  </a:lnTo>
                  <a:lnTo>
                    <a:pt x="940435" y="1099503"/>
                  </a:lnTo>
                  <a:lnTo>
                    <a:pt x="933768" y="1100773"/>
                  </a:lnTo>
                  <a:lnTo>
                    <a:pt x="926782" y="1102360"/>
                  </a:lnTo>
                  <a:lnTo>
                    <a:pt x="920432" y="1104583"/>
                  </a:lnTo>
                  <a:lnTo>
                    <a:pt x="914400" y="1107440"/>
                  </a:lnTo>
                  <a:lnTo>
                    <a:pt x="908368" y="1110933"/>
                  </a:lnTo>
                  <a:lnTo>
                    <a:pt x="902970" y="1115378"/>
                  </a:lnTo>
                  <a:lnTo>
                    <a:pt x="897890" y="1119506"/>
                  </a:lnTo>
                  <a:lnTo>
                    <a:pt x="893128" y="1124903"/>
                  </a:lnTo>
                  <a:lnTo>
                    <a:pt x="889000" y="1130618"/>
                  </a:lnTo>
                  <a:lnTo>
                    <a:pt x="885190" y="1136651"/>
                  </a:lnTo>
                  <a:lnTo>
                    <a:pt x="882332" y="1143001"/>
                  </a:lnTo>
                  <a:lnTo>
                    <a:pt x="796925" y="1405891"/>
                  </a:lnTo>
                  <a:lnTo>
                    <a:pt x="695325" y="844868"/>
                  </a:lnTo>
                  <a:lnTo>
                    <a:pt x="693738" y="837883"/>
                  </a:lnTo>
                  <a:lnTo>
                    <a:pt x="691515" y="830898"/>
                  </a:lnTo>
                  <a:lnTo>
                    <a:pt x="688658" y="824548"/>
                  </a:lnTo>
                  <a:lnTo>
                    <a:pt x="685165" y="818515"/>
                  </a:lnTo>
                  <a:lnTo>
                    <a:pt x="680720" y="813118"/>
                  </a:lnTo>
                  <a:lnTo>
                    <a:pt x="676592" y="808038"/>
                  </a:lnTo>
                  <a:lnTo>
                    <a:pt x="671512" y="803275"/>
                  </a:lnTo>
                  <a:lnTo>
                    <a:pt x="665798" y="799465"/>
                  </a:lnTo>
                  <a:lnTo>
                    <a:pt x="660082" y="795338"/>
                  </a:lnTo>
                  <a:lnTo>
                    <a:pt x="654050" y="792480"/>
                  </a:lnTo>
                  <a:lnTo>
                    <a:pt x="647700" y="789940"/>
                  </a:lnTo>
                  <a:lnTo>
                    <a:pt x="641032" y="788353"/>
                  </a:lnTo>
                  <a:lnTo>
                    <a:pt x="634048" y="786765"/>
                  </a:lnTo>
                  <a:lnTo>
                    <a:pt x="627380" y="786448"/>
                  </a:lnTo>
                  <a:lnTo>
                    <a:pt x="619760" y="786448"/>
                  </a:lnTo>
                  <a:lnTo>
                    <a:pt x="612775" y="787718"/>
                  </a:lnTo>
                  <a:lnTo>
                    <a:pt x="607695" y="788670"/>
                  </a:lnTo>
                  <a:lnTo>
                    <a:pt x="602615" y="789940"/>
                  </a:lnTo>
                  <a:lnTo>
                    <a:pt x="598170" y="791845"/>
                  </a:lnTo>
                  <a:lnTo>
                    <a:pt x="593725" y="794068"/>
                  </a:lnTo>
                  <a:lnTo>
                    <a:pt x="589598" y="796608"/>
                  </a:lnTo>
                  <a:lnTo>
                    <a:pt x="585470" y="798830"/>
                  </a:lnTo>
                  <a:lnTo>
                    <a:pt x="581342" y="801688"/>
                  </a:lnTo>
                  <a:lnTo>
                    <a:pt x="577850" y="805180"/>
                  </a:lnTo>
                  <a:lnTo>
                    <a:pt x="574358" y="808673"/>
                  </a:lnTo>
                  <a:lnTo>
                    <a:pt x="571182" y="812165"/>
                  </a:lnTo>
                  <a:lnTo>
                    <a:pt x="568325" y="815658"/>
                  </a:lnTo>
                  <a:lnTo>
                    <a:pt x="565468" y="819785"/>
                  </a:lnTo>
                  <a:lnTo>
                    <a:pt x="563245" y="823913"/>
                  </a:lnTo>
                  <a:lnTo>
                    <a:pt x="561022" y="828040"/>
                  </a:lnTo>
                  <a:lnTo>
                    <a:pt x="559118" y="832803"/>
                  </a:lnTo>
                  <a:lnTo>
                    <a:pt x="557530" y="837565"/>
                  </a:lnTo>
                  <a:lnTo>
                    <a:pt x="321945" y="1417638"/>
                  </a:lnTo>
                  <a:lnTo>
                    <a:pt x="0" y="1415733"/>
                  </a:lnTo>
                  <a:lnTo>
                    <a:pt x="0" y="947420"/>
                  </a:lnTo>
                  <a:lnTo>
                    <a:pt x="0" y="562610"/>
                  </a:lnTo>
                  <a:lnTo>
                    <a:pt x="318" y="548323"/>
                  </a:lnTo>
                  <a:lnTo>
                    <a:pt x="1270" y="534035"/>
                  </a:lnTo>
                  <a:lnTo>
                    <a:pt x="2858" y="519748"/>
                  </a:lnTo>
                  <a:lnTo>
                    <a:pt x="5080" y="505778"/>
                  </a:lnTo>
                  <a:lnTo>
                    <a:pt x="7938" y="492443"/>
                  </a:lnTo>
                  <a:lnTo>
                    <a:pt x="11112" y="478790"/>
                  </a:lnTo>
                  <a:lnTo>
                    <a:pt x="14922" y="465455"/>
                  </a:lnTo>
                  <a:lnTo>
                    <a:pt x="19685" y="452438"/>
                  </a:lnTo>
                  <a:lnTo>
                    <a:pt x="24765" y="440055"/>
                  </a:lnTo>
                  <a:lnTo>
                    <a:pt x="30480" y="427355"/>
                  </a:lnTo>
                  <a:lnTo>
                    <a:pt x="36512" y="415290"/>
                  </a:lnTo>
                  <a:lnTo>
                    <a:pt x="42862" y="403543"/>
                  </a:lnTo>
                  <a:lnTo>
                    <a:pt x="49848" y="391795"/>
                  </a:lnTo>
                  <a:lnTo>
                    <a:pt x="57468" y="381000"/>
                  </a:lnTo>
                  <a:lnTo>
                    <a:pt x="65722" y="370205"/>
                  </a:lnTo>
                  <a:lnTo>
                    <a:pt x="73978" y="359410"/>
                  </a:lnTo>
                  <a:lnTo>
                    <a:pt x="82868" y="349568"/>
                  </a:lnTo>
                  <a:lnTo>
                    <a:pt x="92075" y="340043"/>
                  </a:lnTo>
                  <a:lnTo>
                    <a:pt x="101918" y="330518"/>
                  </a:lnTo>
                  <a:lnTo>
                    <a:pt x="112078" y="321628"/>
                  </a:lnTo>
                  <a:lnTo>
                    <a:pt x="122238" y="313055"/>
                  </a:lnTo>
                  <a:lnTo>
                    <a:pt x="133350" y="305435"/>
                  </a:lnTo>
                  <a:lnTo>
                    <a:pt x="144462" y="297498"/>
                  </a:lnTo>
                  <a:lnTo>
                    <a:pt x="155892" y="290513"/>
                  </a:lnTo>
                  <a:lnTo>
                    <a:pt x="167640" y="283845"/>
                  </a:lnTo>
                  <a:lnTo>
                    <a:pt x="179705" y="277813"/>
                  </a:lnTo>
                  <a:lnTo>
                    <a:pt x="192088" y="272098"/>
                  </a:lnTo>
                  <a:lnTo>
                    <a:pt x="204788" y="267335"/>
                  </a:lnTo>
                  <a:lnTo>
                    <a:pt x="217805" y="262573"/>
                  </a:lnTo>
                  <a:lnTo>
                    <a:pt x="230822" y="258763"/>
                  </a:lnTo>
                  <a:lnTo>
                    <a:pt x="244475" y="255270"/>
                  </a:lnTo>
                  <a:lnTo>
                    <a:pt x="258128" y="252413"/>
                  </a:lnTo>
                  <a:close/>
                  <a:moveTo>
                    <a:pt x="631825" y="0"/>
                  </a:moveTo>
                  <a:lnTo>
                    <a:pt x="883920" y="0"/>
                  </a:lnTo>
                  <a:lnTo>
                    <a:pt x="897255" y="317"/>
                  </a:lnTo>
                  <a:lnTo>
                    <a:pt x="909955" y="1586"/>
                  </a:lnTo>
                  <a:lnTo>
                    <a:pt x="922655" y="2855"/>
                  </a:lnTo>
                  <a:lnTo>
                    <a:pt x="935037" y="5394"/>
                  </a:lnTo>
                  <a:lnTo>
                    <a:pt x="947102" y="8250"/>
                  </a:lnTo>
                  <a:lnTo>
                    <a:pt x="959167" y="11423"/>
                  </a:lnTo>
                  <a:lnTo>
                    <a:pt x="970915" y="15230"/>
                  </a:lnTo>
                  <a:lnTo>
                    <a:pt x="982345" y="19990"/>
                  </a:lnTo>
                  <a:lnTo>
                    <a:pt x="993775" y="25066"/>
                  </a:lnTo>
                  <a:lnTo>
                    <a:pt x="1004570" y="30778"/>
                  </a:lnTo>
                  <a:lnTo>
                    <a:pt x="1015047" y="36807"/>
                  </a:lnTo>
                  <a:lnTo>
                    <a:pt x="1025525" y="43153"/>
                  </a:lnTo>
                  <a:lnTo>
                    <a:pt x="1035050" y="50133"/>
                  </a:lnTo>
                  <a:lnTo>
                    <a:pt x="1044575" y="57748"/>
                  </a:lnTo>
                  <a:lnTo>
                    <a:pt x="1054100" y="65998"/>
                  </a:lnTo>
                  <a:lnTo>
                    <a:pt x="1062672" y="74248"/>
                  </a:lnTo>
                  <a:lnTo>
                    <a:pt x="1070927" y="83132"/>
                  </a:lnTo>
                  <a:lnTo>
                    <a:pt x="1078865" y="92017"/>
                  </a:lnTo>
                  <a:lnTo>
                    <a:pt x="1086485" y="101536"/>
                  </a:lnTo>
                  <a:lnTo>
                    <a:pt x="1093470" y="111372"/>
                  </a:lnTo>
                  <a:lnTo>
                    <a:pt x="1099820" y="121843"/>
                  </a:lnTo>
                  <a:lnTo>
                    <a:pt x="1105852" y="132314"/>
                  </a:lnTo>
                  <a:lnTo>
                    <a:pt x="1111568" y="143102"/>
                  </a:lnTo>
                  <a:lnTo>
                    <a:pt x="1116648" y="154208"/>
                  </a:lnTo>
                  <a:lnTo>
                    <a:pt x="1121410" y="165948"/>
                  </a:lnTo>
                  <a:lnTo>
                    <a:pt x="1125220" y="177688"/>
                  </a:lnTo>
                  <a:lnTo>
                    <a:pt x="1128712" y="189428"/>
                  </a:lnTo>
                  <a:lnTo>
                    <a:pt x="1131252" y="201803"/>
                  </a:lnTo>
                  <a:lnTo>
                    <a:pt x="1133792" y="213860"/>
                  </a:lnTo>
                  <a:lnTo>
                    <a:pt x="1135062" y="226870"/>
                  </a:lnTo>
                  <a:lnTo>
                    <a:pt x="1136332" y="239562"/>
                  </a:lnTo>
                  <a:lnTo>
                    <a:pt x="1136650" y="252571"/>
                  </a:lnTo>
                  <a:lnTo>
                    <a:pt x="1136332" y="265580"/>
                  </a:lnTo>
                  <a:lnTo>
                    <a:pt x="1135062" y="278272"/>
                  </a:lnTo>
                  <a:lnTo>
                    <a:pt x="1133792" y="290964"/>
                  </a:lnTo>
                  <a:lnTo>
                    <a:pt x="1131252" y="303339"/>
                  </a:lnTo>
                  <a:lnTo>
                    <a:pt x="1128712" y="315396"/>
                  </a:lnTo>
                  <a:lnTo>
                    <a:pt x="1125220" y="327454"/>
                  </a:lnTo>
                  <a:lnTo>
                    <a:pt x="1121410" y="339194"/>
                  </a:lnTo>
                  <a:lnTo>
                    <a:pt x="1116648" y="350617"/>
                  </a:lnTo>
                  <a:lnTo>
                    <a:pt x="1111568" y="361722"/>
                  </a:lnTo>
                  <a:lnTo>
                    <a:pt x="1105852" y="372828"/>
                  </a:lnTo>
                  <a:lnTo>
                    <a:pt x="1099820" y="383299"/>
                  </a:lnTo>
                  <a:lnTo>
                    <a:pt x="1093470" y="393452"/>
                  </a:lnTo>
                  <a:lnTo>
                    <a:pt x="1086485" y="403289"/>
                  </a:lnTo>
                  <a:lnTo>
                    <a:pt x="1078865" y="412808"/>
                  </a:lnTo>
                  <a:lnTo>
                    <a:pt x="1070927" y="422327"/>
                  </a:lnTo>
                  <a:lnTo>
                    <a:pt x="1062672" y="430894"/>
                  </a:lnTo>
                  <a:lnTo>
                    <a:pt x="1054100" y="439144"/>
                  </a:lnTo>
                  <a:lnTo>
                    <a:pt x="1044575" y="447076"/>
                  </a:lnTo>
                  <a:lnTo>
                    <a:pt x="1035050" y="454691"/>
                  </a:lnTo>
                  <a:lnTo>
                    <a:pt x="1025525" y="461672"/>
                  </a:lnTo>
                  <a:lnTo>
                    <a:pt x="1015047" y="468018"/>
                  </a:lnTo>
                  <a:lnTo>
                    <a:pt x="1004570" y="474047"/>
                  </a:lnTo>
                  <a:lnTo>
                    <a:pt x="993775" y="479758"/>
                  </a:lnTo>
                  <a:lnTo>
                    <a:pt x="982345" y="484835"/>
                  </a:lnTo>
                  <a:lnTo>
                    <a:pt x="970915" y="489594"/>
                  </a:lnTo>
                  <a:lnTo>
                    <a:pt x="959167" y="493402"/>
                  </a:lnTo>
                  <a:lnTo>
                    <a:pt x="947102" y="496892"/>
                  </a:lnTo>
                  <a:lnTo>
                    <a:pt x="935037" y="499748"/>
                  </a:lnTo>
                  <a:lnTo>
                    <a:pt x="922655" y="501969"/>
                  </a:lnTo>
                  <a:lnTo>
                    <a:pt x="909955" y="503238"/>
                  </a:lnTo>
                  <a:lnTo>
                    <a:pt x="897255" y="504507"/>
                  </a:lnTo>
                  <a:lnTo>
                    <a:pt x="883920" y="504825"/>
                  </a:lnTo>
                  <a:lnTo>
                    <a:pt x="631825" y="504825"/>
                  </a:lnTo>
                  <a:lnTo>
                    <a:pt x="618807" y="504507"/>
                  </a:lnTo>
                  <a:lnTo>
                    <a:pt x="605790" y="503238"/>
                  </a:lnTo>
                  <a:lnTo>
                    <a:pt x="593407" y="501969"/>
                  </a:lnTo>
                  <a:lnTo>
                    <a:pt x="581025" y="499748"/>
                  </a:lnTo>
                  <a:lnTo>
                    <a:pt x="568960" y="496892"/>
                  </a:lnTo>
                  <a:lnTo>
                    <a:pt x="556895" y="493402"/>
                  </a:lnTo>
                  <a:lnTo>
                    <a:pt x="545147" y="489594"/>
                  </a:lnTo>
                  <a:lnTo>
                    <a:pt x="533717" y="484835"/>
                  </a:lnTo>
                  <a:lnTo>
                    <a:pt x="522287" y="479758"/>
                  </a:lnTo>
                  <a:lnTo>
                    <a:pt x="511492" y="474047"/>
                  </a:lnTo>
                  <a:lnTo>
                    <a:pt x="500697" y="468018"/>
                  </a:lnTo>
                  <a:lnTo>
                    <a:pt x="490537" y="461672"/>
                  </a:lnTo>
                  <a:lnTo>
                    <a:pt x="481012" y="454691"/>
                  </a:lnTo>
                  <a:lnTo>
                    <a:pt x="471170" y="447076"/>
                  </a:lnTo>
                  <a:lnTo>
                    <a:pt x="461962" y="439144"/>
                  </a:lnTo>
                  <a:lnTo>
                    <a:pt x="453072" y="430894"/>
                  </a:lnTo>
                  <a:lnTo>
                    <a:pt x="444817" y="422327"/>
                  </a:lnTo>
                  <a:lnTo>
                    <a:pt x="437197" y="412808"/>
                  </a:lnTo>
                  <a:lnTo>
                    <a:pt x="429577" y="403289"/>
                  </a:lnTo>
                  <a:lnTo>
                    <a:pt x="422592" y="393452"/>
                  </a:lnTo>
                  <a:lnTo>
                    <a:pt x="415607" y="383299"/>
                  </a:lnTo>
                  <a:lnTo>
                    <a:pt x="409575" y="372828"/>
                  </a:lnTo>
                  <a:lnTo>
                    <a:pt x="404177" y="361722"/>
                  </a:lnTo>
                  <a:lnTo>
                    <a:pt x="399415" y="350617"/>
                  </a:lnTo>
                  <a:lnTo>
                    <a:pt x="394652" y="339194"/>
                  </a:lnTo>
                  <a:lnTo>
                    <a:pt x="390842" y="327454"/>
                  </a:lnTo>
                  <a:lnTo>
                    <a:pt x="387350" y="315396"/>
                  </a:lnTo>
                  <a:lnTo>
                    <a:pt x="384492" y="303339"/>
                  </a:lnTo>
                  <a:lnTo>
                    <a:pt x="382270" y="290964"/>
                  </a:lnTo>
                  <a:lnTo>
                    <a:pt x="380682" y="278272"/>
                  </a:lnTo>
                  <a:lnTo>
                    <a:pt x="379730" y="265580"/>
                  </a:lnTo>
                  <a:lnTo>
                    <a:pt x="379412" y="252571"/>
                  </a:lnTo>
                  <a:lnTo>
                    <a:pt x="379730" y="239562"/>
                  </a:lnTo>
                  <a:lnTo>
                    <a:pt x="380682" y="226870"/>
                  </a:lnTo>
                  <a:lnTo>
                    <a:pt x="382270" y="213860"/>
                  </a:lnTo>
                  <a:lnTo>
                    <a:pt x="384492" y="201803"/>
                  </a:lnTo>
                  <a:lnTo>
                    <a:pt x="387350" y="189428"/>
                  </a:lnTo>
                  <a:lnTo>
                    <a:pt x="390842" y="177688"/>
                  </a:lnTo>
                  <a:lnTo>
                    <a:pt x="394652" y="165948"/>
                  </a:lnTo>
                  <a:lnTo>
                    <a:pt x="399415" y="154208"/>
                  </a:lnTo>
                  <a:lnTo>
                    <a:pt x="404177" y="143102"/>
                  </a:lnTo>
                  <a:lnTo>
                    <a:pt x="409575" y="132314"/>
                  </a:lnTo>
                  <a:lnTo>
                    <a:pt x="415607" y="121843"/>
                  </a:lnTo>
                  <a:lnTo>
                    <a:pt x="422592" y="111372"/>
                  </a:lnTo>
                  <a:lnTo>
                    <a:pt x="429577" y="101536"/>
                  </a:lnTo>
                  <a:lnTo>
                    <a:pt x="437197" y="92017"/>
                  </a:lnTo>
                  <a:lnTo>
                    <a:pt x="444817" y="83132"/>
                  </a:lnTo>
                  <a:lnTo>
                    <a:pt x="453072" y="74248"/>
                  </a:lnTo>
                  <a:lnTo>
                    <a:pt x="461962" y="65998"/>
                  </a:lnTo>
                  <a:lnTo>
                    <a:pt x="471170" y="57748"/>
                  </a:lnTo>
                  <a:lnTo>
                    <a:pt x="481012" y="50133"/>
                  </a:lnTo>
                  <a:lnTo>
                    <a:pt x="490537" y="43153"/>
                  </a:lnTo>
                  <a:lnTo>
                    <a:pt x="500697" y="36807"/>
                  </a:lnTo>
                  <a:lnTo>
                    <a:pt x="511492" y="30778"/>
                  </a:lnTo>
                  <a:lnTo>
                    <a:pt x="522287" y="25066"/>
                  </a:lnTo>
                  <a:lnTo>
                    <a:pt x="533717" y="19990"/>
                  </a:lnTo>
                  <a:lnTo>
                    <a:pt x="545147" y="15230"/>
                  </a:lnTo>
                  <a:lnTo>
                    <a:pt x="556895" y="11423"/>
                  </a:lnTo>
                  <a:lnTo>
                    <a:pt x="568960" y="8250"/>
                  </a:lnTo>
                  <a:lnTo>
                    <a:pt x="581025" y="5394"/>
                  </a:lnTo>
                  <a:lnTo>
                    <a:pt x="593407" y="2855"/>
                  </a:lnTo>
                  <a:lnTo>
                    <a:pt x="605790" y="1586"/>
                  </a:lnTo>
                  <a:lnTo>
                    <a:pt x="618807" y="317"/>
                  </a:lnTo>
                  <a:lnTo>
                    <a:pt x="631825" y="0"/>
                  </a:lnTo>
                  <a:close/>
                </a:path>
              </a:pathLst>
            </a:custGeom>
            <a:solidFill>
              <a:schemeClr val="bg1"/>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sz="2400">
                <a:solidFill>
                  <a:srgbClr val="FFFFFF"/>
                </a:solidFill>
                <a:latin typeface="+mn-lt"/>
                <a:ea typeface="+mn-ea"/>
                <a:cs typeface="+mn-ea"/>
                <a:sym typeface="+mn-lt"/>
              </a:endParaRPr>
            </a:p>
          </p:txBody>
        </p:sp>
      </p:grpSp>
      <p:grpSp>
        <p:nvGrpSpPr>
          <p:cNvPr id="5" name="组合 4"/>
          <p:cNvGrpSpPr/>
          <p:nvPr/>
        </p:nvGrpSpPr>
        <p:grpSpPr>
          <a:xfrm>
            <a:off x="6286505" y="2340844"/>
            <a:ext cx="1680000" cy="1680000"/>
            <a:chOff x="4711892" y="4513500"/>
            <a:chExt cx="1260000" cy="1260000"/>
          </a:xfrm>
        </p:grpSpPr>
        <p:sp>
          <p:nvSpPr>
            <p:cNvPr id="79" name="MH_Other_10"/>
            <p:cNvSpPr/>
            <p:nvPr>
              <p:custDataLst>
                <p:tags r:id="rId9"/>
              </p:custDataLst>
            </p:nvPr>
          </p:nvSpPr>
          <p:spPr>
            <a:xfrm flipH="1">
              <a:off x="4711892" y="4513500"/>
              <a:ext cx="1260000" cy="1260000"/>
            </a:xfrm>
            <a:prstGeom prst="ellipse">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cs typeface="+mn-ea"/>
                <a:sym typeface="+mn-lt"/>
              </a:endParaRPr>
            </a:p>
          </p:txBody>
        </p:sp>
        <p:sp>
          <p:nvSpPr>
            <p:cNvPr id="80" name="MH_Other_11"/>
            <p:cNvSpPr/>
            <p:nvPr>
              <p:custDataLst>
                <p:tags r:id="rId10"/>
              </p:custDataLst>
            </p:nvPr>
          </p:nvSpPr>
          <p:spPr>
            <a:xfrm>
              <a:off x="4888292" y="4689830"/>
              <a:ext cx="907200" cy="907341"/>
            </a:xfrm>
            <a:prstGeom prst="ellipse">
              <a:avLst/>
            </a:prstGeom>
            <a:gradFill>
              <a:gsLst>
                <a:gs pos="0">
                  <a:srgbClr val="3E8EB9"/>
                </a:gs>
                <a:gs pos="100000">
                  <a:srgbClr val="68DEDB">
                    <a:alpha val="60000"/>
                  </a:srgbClr>
                </a:gs>
              </a:gsLst>
              <a:lin ang="2700000" scaled="0"/>
            </a:gra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endParaRPr altLang="en-US" lang="zh-CN" sz="3600">
                <a:cs typeface="+mn-ea"/>
                <a:sym typeface="+mn-lt"/>
              </a:endParaRPr>
            </a:p>
          </p:txBody>
        </p:sp>
        <p:sp>
          <p:nvSpPr>
            <p:cNvPr id="88" name="KSO_Shape"/>
            <p:cNvSpPr/>
            <p:nvPr/>
          </p:nvSpPr>
          <p:spPr bwMode="auto">
            <a:xfrm>
              <a:off x="5094168" y="4895776"/>
              <a:ext cx="495448" cy="495448"/>
            </a:xfrm>
            <a:custGeom>
              <a:gdLst>
                <a:gd fmla="*/ 1661847 w 1979613" name="T0"/>
                <a:gd fmla="*/ 1128410 h 1981200" name="T1"/>
                <a:gd fmla="*/ 1710706 w 1979613" name="T2"/>
                <a:gd fmla="*/ 1170692 h 1981200" name="T3"/>
                <a:gd fmla="*/ 1731963 w 1979613" name="T4"/>
                <a:gd fmla="*/ 1233638 h 1981200" name="T5"/>
                <a:gd fmla="*/ 1717052 w 1979613" name="T6"/>
                <a:gd fmla="*/ 1299127 h 1981200" name="T7"/>
                <a:gd fmla="*/ 1672317 w 1979613" name="T8"/>
                <a:gd fmla="*/ 1345859 h 1981200" name="T9"/>
                <a:gd fmla="*/ 1608229 w 1979613" name="T10"/>
                <a:gd fmla="*/ 1363662 h 1981200" name="T11"/>
                <a:gd fmla="*/ 931180 w 1979613" name="T12"/>
                <a:gd fmla="*/ 1349038 h 1981200" name="T13"/>
                <a:gd fmla="*/ 884225 w 1979613" name="T14"/>
                <a:gd fmla="*/ 1304213 h 1981200" name="T15"/>
                <a:gd fmla="*/ 866775 w 1979613" name="T16"/>
                <a:gd fmla="*/ 1239996 h 1981200" name="T17"/>
                <a:gd fmla="*/ 884225 w 1979613" name="T18"/>
                <a:gd fmla="*/ 1175461 h 1981200" name="T19"/>
                <a:gd fmla="*/ 931180 w 1979613" name="T20"/>
                <a:gd fmla="*/ 1131271 h 1981200" name="T21"/>
                <a:gd fmla="*/ 1317511 w 1979613" name="T22"/>
                <a:gd fmla="*/ 557212 h 1981200" name="T23"/>
                <a:gd fmla="*/ 1394780 w 1979613" name="T24"/>
                <a:gd fmla="*/ 705690 h 1981200" name="T25"/>
                <a:gd fmla="*/ 1380846 w 1979613" name="T26"/>
                <a:gd fmla="*/ 785322 h 1981200" name="T27"/>
                <a:gd fmla="*/ 1327328 w 1979613" name="T28"/>
                <a:gd fmla="*/ 848775 h 1981200" name="T29"/>
                <a:gd fmla="*/ 1102172 w 1979613" name="T30"/>
                <a:gd fmla="*/ 977265 h 1981200" name="T31"/>
                <a:gd fmla="*/ 1022687 w 1979613" name="T32"/>
                <a:gd fmla="*/ 963623 h 1981200" name="T33"/>
                <a:gd fmla="*/ 959351 w 1979613" name="T34"/>
                <a:gd fmla="*/ 910006 h 1981200" name="T35"/>
                <a:gd fmla="*/ 419976 w 1979613" name="T36"/>
                <a:gd fmla="*/ 627062 h 1981200" name="T37"/>
                <a:gd fmla="*/ 305379 w 1979613" name="T38"/>
                <a:gd fmla="*/ 769620 h 1981200" name="T39"/>
                <a:gd fmla="*/ 250462 w 1979613" name="T40"/>
                <a:gd fmla="*/ 944562 h 1981200" name="T41"/>
                <a:gd fmla="*/ 259032 w 1979613" name="T42"/>
                <a:gd fmla="*/ 1098867 h 1981200" name="T43"/>
                <a:gd fmla="*/ 308871 w 1979613" name="T44"/>
                <a:gd fmla="*/ 1228090 h 1981200" name="T45"/>
                <a:gd fmla="*/ 392041 w 1979613" name="T46"/>
                <a:gd fmla="*/ 1338897 h 1981200" name="T47"/>
                <a:gd fmla="*/ 504733 w 1979613" name="T48"/>
                <a:gd fmla="*/ 1425892 h 1981200" name="T49"/>
                <a:gd fmla="*/ 639011 w 1979613" name="T50"/>
                <a:gd fmla="*/ 1483677 h 1981200" name="T51"/>
                <a:gd fmla="*/ 789796 w 1979613" name="T52"/>
                <a:gd fmla="*/ 1506220 h 1981200" name="T53"/>
                <a:gd fmla="*/ 1656412 w 1979613" name="T54"/>
                <a:gd fmla="*/ 1515745 h 1981200" name="T55"/>
                <a:gd fmla="*/ 1707838 w 1979613" name="T56"/>
                <a:gd fmla="*/ 1552257 h 1981200" name="T57"/>
                <a:gd fmla="*/ 1731646 w 1979613" name="T58"/>
                <a:gd fmla="*/ 1608455 h 1981200" name="T59"/>
                <a:gd fmla="*/ 1719900 w 1979613" name="T60"/>
                <a:gd fmla="*/ 1669415 h 1981200" name="T61"/>
                <a:gd fmla="*/ 1677681 w 1979613" name="T62"/>
                <a:gd fmla="*/ 1714500 h 1981200" name="T63"/>
                <a:gd fmla="*/ 1614827 w 1979613" name="T64"/>
                <a:gd fmla="*/ 1733550 h 1981200" name="T65"/>
                <a:gd fmla="*/ 1914539 w 1979613" name="T66"/>
                <a:gd fmla="*/ 1748473 h 1981200" name="T67"/>
                <a:gd fmla="*/ 1961519 w 1979613" name="T68"/>
                <a:gd fmla="*/ 1793240 h 1981200" name="T69"/>
                <a:gd fmla="*/ 1979613 w 1979613" name="T70"/>
                <a:gd fmla="*/ 1857375 h 1981200" name="T71"/>
                <a:gd fmla="*/ 1961519 w 1979613" name="T72"/>
                <a:gd fmla="*/ 1921510 h 1981200" name="T73"/>
                <a:gd fmla="*/ 1914539 w 1979613" name="T74"/>
                <a:gd fmla="*/ 1966278 h 1981200" name="T75"/>
                <a:gd fmla="*/ 494958 w 1979613" name="T76"/>
                <a:gd fmla="*/ 1981200 h 1981200" name="T77"/>
                <a:gd fmla="*/ 431153 w 1979613" name="T78"/>
                <a:gd fmla="*/ 1963103 h 1981200" name="T79"/>
                <a:gd fmla="*/ 386395 w 1979613" name="T80"/>
                <a:gd fmla="*/ 1916430 h 1981200" name="T81"/>
                <a:gd fmla="*/ 371475 w 1979613" name="T82"/>
                <a:gd fmla="*/ 1851025 h 1981200" name="T83"/>
                <a:gd fmla="*/ 392743 w 1979613" name="T84"/>
                <a:gd fmla="*/ 1788160 h 1981200" name="T85"/>
                <a:gd fmla="*/ 441311 w 1979613" name="T86"/>
                <a:gd fmla="*/ 1745615 h 1981200" name="T87"/>
                <a:gd fmla="*/ 762813 w 1979613" name="T88"/>
                <a:gd fmla="*/ 1732915 h 1981200" name="T89"/>
                <a:gd fmla="*/ 546635 w 1979613" name="T90"/>
                <a:gd fmla="*/ 1694815 h 1981200" name="T91"/>
                <a:gd fmla="*/ 354900 w 1979613" name="T92"/>
                <a:gd fmla="*/ 1607502 h 1981200" name="T93"/>
                <a:gd fmla="*/ 196179 w 1979613" name="T94"/>
                <a:gd fmla="*/ 1478597 h 1981200" name="T95"/>
                <a:gd fmla="*/ 79678 w 1979613" name="T96"/>
                <a:gd fmla="*/ 1315402 h 1981200" name="T97"/>
                <a:gd fmla="*/ 12698 w 1979613" name="T98"/>
                <a:gd fmla="*/ 1126172 h 1981200" name="T99"/>
                <a:gd fmla="*/ 7618 w 1979613" name="T100"/>
                <a:gd fmla="*/ 896937 h 1981200" name="T101"/>
                <a:gd fmla="*/ 95232 w 1979613" name="T102"/>
                <a:gd fmla="*/ 648334 h 1981200" name="T103"/>
                <a:gd fmla="*/ 267603 w 1979613" name="T104"/>
                <a:gd fmla="*/ 447039 h 1981200" name="T105"/>
                <a:gd fmla="*/ 892339 w 1979613" name="T106"/>
                <a:gd fmla="*/ 3178 h 1981200" name="T107"/>
                <a:gd fmla="*/ 965013 w 1979613" name="T108"/>
                <a:gd fmla="*/ 39404 h 1981200" name="T109"/>
                <a:gd fmla="*/ 568319 w 1979613" name="T110"/>
                <a:gd fmla="*/ 324132 h 1981200" name="T111"/>
                <a:gd fmla="*/ 554673 w 1979613" name="T112"/>
                <a:gd fmla="*/ 243417 h 1981200" name="T113"/>
                <a:gd fmla="*/ 583235 w 1979613" name="T114"/>
                <a:gd fmla="*/ 167150 h 1981200" name="T115"/>
                <a:gd fmla="*/ 796815 w 1979613" name="T116"/>
                <a:gd fmla="*/ 14618 h 198120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981200" w="1979613">
                  <a:moveTo>
                    <a:pt x="990509" y="1116012"/>
                  </a:moveTo>
                  <a:lnTo>
                    <a:pt x="1608229" y="1116012"/>
                  </a:lnTo>
                  <a:lnTo>
                    <a:pt x="1614892" y="1116330"/>
                  </a:lnTo>
                  <a:lnTo>
                    <a:pt x="1621237" y="1116648"/>
                  </a:lnTo>
                  <a:lnTo>
                    <a:pt x="1626948" y="1117284"/>
                  </a:lnTo>
                  <a:lnTo>
                    <a:pt x="1633293" y="1118555"/>
                  </a:lnTo>
                  <a:lnTo>
                    <a:pt x="1639321" y="1119827"/>
                  </a:lnTo>
                  <a:lnTo>
                    <a:pt x="1645032" y="1121734"/>
                  </a:lnTo>
                  <a:lnTo>
                    <a:pt x="1651060" y="1123642"/>
                  </a:lnTo>
                  <a:lnTo>
                    <a:pt x="1656454" y="1125549"/>
                  </a:lnTo>
                  <a:lnTo>
                    <a:pt x="1661847" y="1128410"/>
                  </a:lnTo>
                  <a:lnTo>
                    <a:pt x="1667241" y="1131271"/>
                  </a:lnTo>
                  <a:lnTo>
                    <a:pt x="1672317" y="1133815"/>
                  </a:lnTo>
                  <a:lnTo>
                    <a:pt x="1677710" y="1136994"/>
                  </a:lnTo>
                  <a:lnTo>
                    <a:pt x="1682152" y="1140491"/>
                  </a:lnTo>
                  <a:lnTo>
                    <a:pt x="1686911" y="1144624"/>
                  </a:lnTo>
                  <a:lnTo>
                    <a:pt x="1691670" y="1148438"/>
                  </a:lnTo>
                  <a:lnTo>
                    <a:pt x="1696112" y="1152253"/>
                  </a:lnTo>
                  <a:lnTo>
                    <a:pt x="1699919" y="1156704"/>
                  </a:lnTo>
                  <a:lnTo>
                    <a:pt x="1703726" y="1160837"/>
                  </a:lnTo>
                  <a:lnTo>
                    <a:pt x="1707851" y="1165605"/>
                  </a:lnTo>
                  <a:lnTo>
                    <a:pt x="1710706" y="1170692"/>
                  </a:lnTo>
                  <a:lnTo>
                    <a:pt x="1714513" y="1175461"/>
                  </a:lnTo>
                  <a:lnTo>
                    <a:pt x="1717052" y="1180865"/>
                  </a:lnTo>
                  <a:lnTo>
                    <a:pt x="1719907" y="1185952"/>
                  </a:lnTo>
                  <a:lnTo>
                    <a:pt x="1722128" y="1191674"/>
                  </a:lnTo>
                  <a:lnTo>
                    <a:pt x="1724666" y="1197396"/>
                  </a:lnTo>
                  <a:lnTo>
                    <a:pt x="1726570" y="1203119"/>
                  </a:lnTo>
                  <a:lnTo>
                    <a:pt x="1728156" y="1208841"/>
                  </a:lnTo>
                  <a:lnTo>
                    <a:pt x="1729742" y="1214881"/>
                  </a:lnTo>
                  <a:lnTo>
                    <a:pt x="1730694" y="1220921"/>
                  </a:lnTo>
                  <a:lnTo>
                    <a:pt x="1731646" y="1227280"/>
                  </a:lnTo>
                  <a:lnTo>
                    <a:pt x="1731963" y="1233638"/>
                  </a:lnTo>
                  <a:lnTo>
                    <a:pt x="1731963" y="1239996"/>
                  </a:lnTo>
                  <a:lnTo>
                    <a:pt x="1731963" y="1246036"/>
                  </a:lnTo>
                  <a:lnTo>
                    <a:pt x="1731646" y="1252394"/>
                  </a:lnTo>
                  <a:lnTo>
                    <a:pt x="1730694" y="1258752"/>
                  </a:lnTo>
                  <a:lnTo>
                    <a:pt x="1729742" y="1264793"/>
                  </a:lnTo>
                  <a:lnTo>
                    <a:pt x="1728156" y="1270833"/>
                  </a:lnTo>
                  <a:lnTo>
                    <a:pt x="1726570" y="1276873"/>
                  </a:lnTo>
                  <a:lnTo>
                    <a:pt x="1724666" y="1282595"/>
                  </a:lnTo>
                  <a:lnTo>
                    <a:pt x="1722128" y="1288000"/>
                  </a:lnTo>
                  <a:lnTo>
                    <a:pt x="1719907" y="1293722"/>
                  </a:lnTo>
                  <a:lnTo>
                    <a:pt x="1717052" y="1299127"/>
                  </a:lnTo>
                  <a:lnTo>
                    <a:pt x="1714513" y="1304213"/>
                  </a:lnTo>
                  <a:lnTo>
                    <a:pt x="1710706" y="1309300"/>
                  </a:lnTo>
                  <a:lnTo>
                    <a:pt x="1707851" y="1314068"/>
                  </a:lnTo>
                  <a:lnTo>
                    <a:pt x="1703726" y="1318837"/>
                  </a:lnTo>
                  <a:lnTo>
                    <a:pt x="1699919" y="1322970"/>
                  </a:lnTo>
                  <a:lnTo>
                    <a:pt x="1696112" y="1327420"/>
                  </a:lnTo>
                  <a:lnTo>
                    <a:pt x="1691670" y="1331553"/>
                  </a:lnTo>
                  <a:lnTo>
                    <a:pt x="1686911" y="1335686"/>
                  </a:lnTo>
                  <a:lnTo>
                    <a:pt x="1682152" y="1339183"/>
                  </a:lnTo>
                  <a:lnTo>
                    <a:pt x="1677710" y="1342680"/>
                  </a:lnTo>
                  <a:lnTo>
                    <a:pt x="1672317" y="1345859"/>
                  </a:lnTo>
                  <a:lnTo>
                    <a:pt x="1667241" y="1349038"/>
                  </a:lnTo>
                  <a:lnTo>
                    <a:pt x="1661847" y="1351581"/>
                  </a:lnTo>
                  <a:lnTo>
                    <a:pt x="1656454" y="1354125"/>
                  </a:lnTo>
                  <a:lnTo>
                    <a:pt x="1651060" y="1356350"/>
                  </a:lnTo>
                  <a:lnTo>
                    <a:pt x="1645032" y="1358257"/>
                  </a:lnTo>
                  <a:lnTo>
                    <a:pt x="1639321" y="1359847"/>
                  </a:lnTo>
                  <a:lnTo>
                    <a:pt x="1633293" y="1361119"/>
                  </a:lnTo>
                  <a:lnTo>
                    <a:pt x="1626948" y="1362390"/>
                  </a:lnTo>
                  <a:lnTo>
                    <a:pt x="1621237" y="1363026"/>
                  </a:lnTo>
                  <a:lnTo>
                    <a:pt x="1614892" y="1363344"/>
                  </a:lnTo>
                  <a:lnTo>
                    <a:pt x="1608229" y="1363662"/>
                  </a:lnTo>
                  <a:lnTo>
                    <a:pt x="990509" y="1363662"/>
                  </a:lnTo>
                  <a:lnTo>
                    <a:pt x="983847" y="1363344"/>
                  </a:lnTo>
                  <a:lnTo>
                    <a:pt x="977501" y="1363026"/>
                  </a:lnTo>
                  <a:lnTo>
                    <a:pt x="971156" y="1362390"/>
                  </a:lnTo>
                  <a:lnTo>
                    <a:pt x="965445" y="1361119"/>
                  </a:lnTo>
                  <a:lnTo>
                    <a:pt x="959417" y="1359847"/>
                  </a:lnTo>
                  <a:lnTo>
                    <a:pt x="953706" y="1358257"/>
                  </a:lnTo>
                  <a:lnTo>
                    <a:pt x="947678" y="1356350"/>
                  </a:lnTo>
                  <a:lnTo>
                    <a:pt x="942285" y="1354125"/>
                  </a:lnTo>
                  <a:lnTo>
                    <a:pt x="936891" y="1351581"/>
                  </a:lnTo>
                  <a:lnTo>
                    <a:pt x="931180" y="1349038"/>
                  </a:lnTo>
                  <a:lnTo>
                    <a:pt x="926104" y="1345859"/>
                  </a:lnTo>
                  <a:lnTo>
                    <a:pt x="921028" y="1342680"/>
                  </a:lnTo>
                  <a:lnTo>
                    <a:pt x="915952" y="1339183"/>
                  </a:lnTo>
                  <a:lnTo>
                    <a:pt x="911827" y="1335686"/>
                  </a:lnTo>
                  <a:lnTo>
                    <a:pt x="907068" y="1331553"/>
                  </a:lnTo>
                  <a:lnTo>
                    <a:pt x="902626" y="1327420"/>
                  </a:lnTo>
                  <a:lnTo>
                    <a:pt x="898819" y="1322970"/>
                  </a:lnTo>
                  <a:lnTo>
                    <a:pt x="895012" y="1318837"/>
                  </a:lnTo>
                  <a:lnTo>
                    <a:pt x="890887" y="1314068"/>
                  </a:lnTo>
                  <a:lnTo>
                    <a:pt x="887715" y="1309300"/>
                  </a:lnTo>
                  <a:lnTo>
                    <a:pt x="884225" y="1304213"/>
                  </a:lnTo>
                  <a:lnTo>
                    <a:pt x="881687" y="1299127"/>
                  </a:lnTo>
                  <a:lnTo>
                    <a:pt x="878831" y="1293722"/>
                  </a:lnTo>
                  <a:lnTo>
                    <a:pt x="876610" y="1288000"/>
                  </a:lnTo>
                  <a:lnTo>
                    <a:pt x="874072" y="1282595"/>
                  </a:lnTo>
                  <a:lnTo>
                    <a:pt x="872169" y="1276873"/>
                  </a:lnTo>
                  <a:lnTo>
                    <a:pt x="870582" y="1270833"/>
                  </a:lnTo>
                  <a:lnTo>
                    <a:pt x="868996" y="1264793"/>
                  </a:lnTo>
                  <a:lnTo>
                    <a:pt x="867727" y="1258752"/>
                  </a:lnTo>
                  <a:lnTo>
                    <a:pt x="867092" y="1252394"/>
                  </a:lnTo>
                  <a:lnTo>
                    <a:pt x="866775" y="1246036"/>
                  </a:lnTo>
                  <a:lnTo>
                    <a:pt x="866775" y="1239996"/>
                  </a:lnTo>
                  <a:lnTo>
                    <a:pt x="866775" y="1233638"/>
                  </a:lnTo>
                  <a:lnTo>
                    <a:pt x="867092" y="1227280"/>
                  </a:lnTo>
                  <a:lnTo>
                    <a:pt x="867727" y="1220921"/>
                  </a:lnTo>
                  <a:lnTo>
                    <a:pt x="868996" y="1214881"/>
                  </a:lnTo>
                  <a:lnTo>
                    <a:pt x="870582" y="1208841"/>
                  </a:lnTo>
                  <a:lnTo>
                    <a:pt x="872169" y="1203119"/>
                  </a:lnTo>
                  <a:lnTo>
                    <a:pt x="874072" y="1197396"/>
                  </a:lnTo>
                  <a:lnTo>
                    <a:pt x="876610" y="1191674"/>
                  </a:lnTo>
                  <a:lnTo>
                    <a:pt x="878831" y="1185952"/>
                  </a:lnTo>
                  <a:lnTo>
                    <a:pt x="881687" y="1180865"/>
                  </a:lnTo>
                  <a:lnTo>
                    <a:pt x="884225" y="1175461"/>
                  </a:lnTo>
                  <a:lnTo>
                    <a:pt x="887715" y="1170692"/>
                  </a:lnTo>
                  <a:lnTo>
                    <a:pt x="890887" y="1165605"/>
                  </a:lnTo>
                  <a:lnTo>
                    <a:pt x="895012" y="1160837"/>
                  </a:lnTo>
                  <a:lnTo>
                    <a:pt x="898819" y="1156704"/>
                  </a:lnTo>
                  <a:lnTo>
                    <a:pt x="902626" y="1152253"/>
                  </a:lnTo>
                  <a:lnTo>
                    <a:pt x="907068" y="1148438"/>
                  </a:lnTo>
                  <a:lnTo>
                    <a:pt x="911827" y="1144624"/>
                  </a:lnTo>
                  <a:lnTo>
                    <a:pt x="915952" y="1140491"/>
                  </a:lnTo>
                  <a:lnTo>
                    <a:pt x="921028" y="1136994"/>
                  </a:lnTo>
                  <a:lnTo>
                    <a:pt x="926104" y="1133815"/>
                  </a:lnTo>
                  <a:lnTo>
                    <a:pt x="931180" y="1131271"/>
                  </a:lnTo>
                  <a:lnTo>
                    <a:pt x="936891" y="1128410"/>
                  </a:lnTo>
                  <a:lnTo>
                    <a:pt x="942285" y="1125549"/>
                  </a:lnTo>
                  <a:lnTo>
                    <a:pt x="947678" y="1123642"/>
                  </a:lnTo>
                  <a:lnTo>
                    <a:pt x="953706" y="1121734"/>
                  </a:lnTo>
                  <a:lnTo>
                    <a:pt x="959417" y="1119827"/>
                  </a:lnTo>
                  <a:lnTo>
                    <a:pt x="965445" y="1118555"/>
                  </a:lnTo>
                  <a:lnTo>
                    <a:pt x="971156" y="1117284"/>
                  </a:lnTo>
                  <a:lnTo>
                    <a:pt x="977501" y="1116648"/>
                  </a:lnTo>
                  <a:lnTo>
                    <a:pt x="983847" y="1116330"/>
                  </a:lnTo>
                  <a:lnTo>
                    <a:pt x="990509" y="1116012"/>
                  </a:lnTo>
                  <a:close/>
                  <a:moveTo>
                    <a:pt x="1317511" y="557212"/>
                  </a:moveTo>
                  <a:lnTo>
                    <a:pt x="1369129" y="634306"/>
                  </a:lnTo>
                  <a:lnTo>
                    <a:pt x="1373563" y="640969"/>
                  </a:lnTo>
                  <a:lnTo>
                    <a:pt x="1377363" y="647631"/>
                  </a:lnTo>
                  <a:lnTo>
                    <a:pt x="1380846" y="654611"/>
                  </a:lnTo>
                  <a:lnTo>
                    <a:pt x="1384013" y="661591"/>
                  </a:lnTo>
                  <a:lnTo>
                    <a:pt x="1386863" y="668888"/>
                  </a:lnTo>
                  <a:lnTo>
                    <a:pt x="1389080" y="676185"/>
                  </a:lnTo>
                  <a:lnTo>
                    <a:pt x="1390980" y="683482"/>
                  </a:lnTo>
                  <a:lnTo>
                    <a:pt x="1392563" y="690779"/>
                  </a:lnTo>
                  <a:lnTo>
                    <a:pt x="1393830" y="698076"/>
                  </a:lnTo>
                  <a:lnTo>
                    <a:pt x="1394780" y="705690"/>
                  </a:lnTo>
                  <a:lnTo>
                    <a:pt x="1395413" y="712987"/>
                  </a:lnTo>
                  <a:lnTo>
                    <a:pt x="1395413" y="720284"/>
                  </a:lnTo>
                  <a:lnTo>
                    <a:pt x="1395096" y="727898"/>
                  </a:lnTo>
                  <a:lnTo>
                    <a:pt x="1394780" y="735195"/>
                  </a:lnTo>
                  <a:lnTo>
                    <a:pt x="1393830" y="742810"/>
                  </a:lnTo>
                  <a:lnTo>
                    <a:pt x="1392246" y="750107"/>
                  </a:lnTo>
                  <a:lnTo>
                    <a:pt x="1390663" y="757086"/>
                  </a:lnTo>
                  <a:lnTo>
                    <a:pt x="1388763" y="764701"/>
                  </a:lnTo>
                  <a:lnTo>
                    <a:pt x="1386863" y="771680"/>
                  </a:lnTo>
                  <a:lnTo>
                    <a:pt x="1384013" y="778660"/>
                  </a:lnTo>
                  <a:lnTo>
                    <a:pt x="1380846" y="785322"/>
                  </a:lnTo>
                  <a:lnTo>
                    <a:pt x="1377679" y="791985"/>
                  </a:lnTo>
                  <a:lnTo>
                    <a:pt x="1374196" y="798647"/>
                  </a:lnTo>
                  <a:lnTo>
                    <a:pt x="1370396" y="804993"/>
                  </a:lnTo>
                  <a:lnTo>
                    <a:pt x="1365962" y="811338"/>
                  </a:lnTo>
                  <a:lnTo>
                    <a:pt x="1361529" y="817049"/>
                  </a:lnTo>
                  <a:lnTo>
                    <a:pt x="1356462" y="823077"/>
                  </a:lnTo>
                  <a:lnTo>
                    <a:pt x="1351395" y="828787"/>
                  </a:lnTo>
                  <a:lnTo>
                    <a:pt x="1345695" y="833863"/>
                  </a:lnTo>
                  <a:lnTo>
                    <a:pt x="1339995" y="838940"/>
                  </a:lnTo>
                  <a:lnTo>
                    <a:pt x="1333661" y="844016"/>
                  </a:lnTo>
                  <a:lnTo>
                    <a:pt x="1327328" y="848775"/>
                  </a:lnTo>
                  <a:lnTo>
                    <a:pt x="1173424" y="952202"/>
                  </a:lnTo>
                  <a:lnTo>
                    <a:pt x="1166774" y="956009"/>
                  </a:lnTo>
                  <a:lnTo>
                    <a:pt x="1160124" y="960133"/>
                  </a:lnTo>
                  <a:lnTo>
                    <a:pt x="1153157" y="963623"/>
                  </a:lnTo>
                  <a:lnTo>
                    <a:pt x="1146190" y="966796"/>
                  </a:lnTo>
                  <a:lnTo>
                    <a:pt x="1138906" y="969334"/>
                  </a:lnTo>
                  <a:lnTo>
                    <a:pt x="1131623" y="971872"/>
                  </a:lnTo>
                  <a:lnTo>
                    <a:pt x="1124339" y="973775"/>
                  </a:lnTo>
                  <a:lnTo>
                    <a:pt x="1117056" y="975362"/>
                  </a:lnTo>
                  <a:lnTo>
                    <a:pt x="1109772" y="976314"/>
                  </a:lnTo>
                  <a:lnTo>
                    <a:pt x="1102172" y="977265"/>
                  </a:lnTo>
                  <a:lnTo>
                    <a:pt x="1094888" y="977900"/>
                  </a:lnTo>
                  <a:lnTo>
                    <a:pt x="1087605" y="977900"/>
                  </a:lnTo>
                  <a:lnTo>
                    <a:pt x="1080005" y="977583"/>
                  </a:lnTo>
                  <a:lnTo>
                    <a:pt x="1072721" y="977265"/>
                  </a:lnTo>
                  <a:lnTo>
                    <a:pt x="1065121" y="976314"/>
                  </a:lnTo>
                  <a:lnTo>
                    <a:pt x="1057837" y="975045"/>
                  </a:lnTo>
                  <a:lnTo>
                    <a:pt x="1050871" y="973458"/>
                  </a:lnTo>
                  <a:lnTo>
                    <a:pt x="1043270" y="971237"/>
                  </a:lnTo>
                  <a:lnTo>
                    <a:pt x="1036304" y="969017"/>
                  </a:lnTo>
                  <a:lnTo>
                    <a:pt x="1029653" y="966796"/>
                  </a:lnTo>
                  <a:lnTo>
                    <a:pt x="1022687" y="963623"/>
                  </a:lnTo>
                  <a:lnTo>
                    <a:pt x="1016036" y="960451"/>
                  </a:lnTo>
                  <a:lnTo>
                    <a:pt x="1009386" y="956961"/>
                  </a:lnTo>
                  <a:lnTo>
                    <a:pt x="1003053" y="952519"/>
                  </a:lnTo>
                  <a:lnTo>
                    <a:pt x="996719" y="948712"/>
                  </a:lnTo>
                  <a:lnTo>
                    <a:pt x="991019" y="943953"/>
                  </a:lnTo>
                  <a:lnTo>
                    <a:pt x="985002" y="938877"/>
                  </a:lnTo>
                  <a:lnTo>
                    <a:pt x="979302" y="933801"/>
                  </a:lnTo>
                  <a:lnTo>
                    <a:pt x="974235" y="928407"/>
                  </a:lnTo>
                  <a:lnTo>
                    <a:pt x="969168" y="922379"/>
                  </a:lnTo>
                  <a:lnTo>
                    <a:pt x="964102" y="916034"/>
                  </a:lnTo>
                  <a:lnTo>
                    <a:pt x="959351" y="910006"/>
                  </a:lnTo>
                  <a:lnTo>
                    <a:pt x="908050" y="832912"/>
                  </a:lnTo>
                  <a:lnTo>
                    <a:pt x="1317511" y="557212"/>
                  </a:lnTo>
                  <a:close/>
                  <a:moveTo>
                    <a:pt x="390771" y="363537"/>
                  </a:moveTo>
                  <a:lnTo>
                    <a:pt x="518065" y="558482"/>
                  </a:lnTo>
                  <a:lnTo>
                    <a:pt x="503146" y="567054"/>
                  </a:lnTo>
                  <a:lnTo>
                    <a:pt x="488226" y="576262"/>
                  </a:lnTo>
                  <a:lnTo>
                    <a:pt x="473623" y="585469"/>
                  </a:lnTo>
                  <a:lnTo>
                    <a:pt x="459973" y="595312"/>
                  </a:lnTo>
                  <a:lnTo>
                    <a:pt x="446323" y="605472"/>
                  </a:lnTo>
                  <a:lnTo>
                    <a:pt x="432991" y="616267"/>
                  </a:lnTo>
                  <a:lnTo>
                    <a:pt x="419976" y="627062"/>
                  </a:lnTo>
                  <a:lnTo>
                    <a:pt x="407596" y="638492"/>
                  </a:lnTo>
                  <a:lnTo>
                    <a:pt x="395215" y="650239"/>
                  </a:lnTo>
                  <a:lnTo>
                    <a:pt x="383470" y="661987"/>
                  </a:lnTo>
                  <a:lnTo>
                    <a:pt x="372359" y="674369"/>
                  </a:lnTo>
                  <a:lnTo>
                    <a:pt x="361249" y="687069"/>
                  </a:lnTo>
                  <a:lnTo>
                    <a:pt x="350773" y="700404"/>
                  </a:lnTo>
                  <a:lnTo>
                    <a:pt x="340932" y="713739"/>
                  </a:lnTo>
                  <a:lnTo>
                    <a:pt x="331092" y="727074"/>
                  </a:lnTo>
                  <a:lnTo>
                    <a:pt x="322203" y="741044"/>
                  </a:lnTo>
                  <a:lnTo>
                    <a:pt x="313315" y="755332"/>
                  </a:lnTo>
                  <a:lnTo>
                    <a:pt x="305379" y="769620"/>
                  </a:lnTo>
                  <a:lnTo>
                    <a:pt x="297443" y="784542"/>
                  </a:lnTo>
                  <a:lnTo>
                    <a:pt x="290459" y="799465"/>
                  </a:lnTo>
                  <a:lnTo>
                    <a:pt x="283793" y="814705"/>
                  </a:lnTo>
                  <a:lnTo>
                    <a:pt x="277762" y="830580"/>
                  </a:lnTo>
                  <a:lnTo>
                    <a:pt x="272048" y="846137"/>
                  </a:lnTo>
                  <a:lnTo>
                    <a:pt x="267286" y="861695"/>
                  </a:lnTo>
                  <a:lnTo>
                    <a:pt x="262524" y="878205"/>
                  </a:lnTo>
                  <a:lnTo>
                    <a:pt x="258715" y="894397"/>
                  </a:lnTo>
                  <a:lnTo>
                    <a:pt x="255541" y="910907"/>
                  </a:lnTo>
                  <a:lnTo>
                    <a:pt x="252366" y="927735"/>
                  </a:lnTo>
                  <a:lnTo>
                    <a:pt x="250462" y="944562"/>
                  </a:lnTo>
                  <a:lnTo>
                    <a:pt x="248874" y="961390"/>
                  </a:lnTo>
                  <a:lnTo>
                    <a:pt x="247922" y="978535"/>
                  </a:lnTo>
                  <a:lnTo>
                    <a:pt x="247605" y="995680"/>
                  </a:lnTo>
                  <a:lnTo>
                    <a:pt x="247605" y="1009015"/>
                  </a:lnTo>
                  <a:lnTo>
                    <a:pt x="248557" y="1022032"/>
                  </a:lnTo>
                  <a:lnTo>
                    <a:pt x="249192" y="1035367"/>
                  </a:lnTo>
                  <a:lnTo>
                    <a:pt x="250462" y="1048385"/>
                  </a:lnTo>
                  <a:lnTo>
                    <a:pt x="252049" y="1060767"/>
                  </a:lnTo>
                  <a:lnTo>
                    <a:pt x="253953" y="1073785"/>
                  </a:lnTo>
                  <a:lnTo>
                    <a:pt x="256175" y="1086167"/>
                  </a:lnTo>
                  <a:lnTo>
                    <a:pt x="259032" y="1098867"/>
                  </a:lnTo>
                  <a:lnTo>
                    <a:pt x="261889" y="1110932"/>
                  </a:lnTo>
                  <a:lnTo>
                    <a:pt x="265381" y="1123632"/>
                  </a:lnTo>
                  <a:lnTo>
                    <a:pt x="268873" y="1135697"/>
                  </a:lnTo>
                  <a:lnTo>
                    <a:pt x="272682" y="1147762"/>
                  </a:lnTo>
                  <a:lnTo>
                    <a:pt x="277127" y="1159510"/>
                  </a:lnTo>
                  <a:lnTo>
                    <a:pt x="281253" y="1171257"/>
                  </a:lnTo>
                  <a:lnTo>
                    <a:pt x="286332" y="1183005"/>
                  </a:lnTo>
                  <a:lnTo>
                    <a:pt x="291412" y="1194435"/>
                  </a:lnTo>
                  <a:lnTo>
                    <a:pt x="297125" y="1205865"/>
                  </a:lnTo>
                  <a:lnTo>
                    <a:pt x="302522" y="1217295"/>
                  </a:lnTo>
                  <a:lnTo>
                    <a:pt x="308871" y="1228090"/>
                  </a:lnTo>
                  <a:lnTo>
                    <a:pt x="314902" y="1239202"/>
                  </a:lnTo>
                  <a:lnTo>
                    <a:pt x="321251" y="1249997"/>
                  </a:lnTo>
                  <a:lnTo>
                    <a:pt x="328235" y="1260792"/>
                  </a:lnTo>
                  <a:lnTo>
                    <a:pt x="335536" y="1270952"/>
                  </a:lnTo>
                  <a:lnTo>
                    <a:pt x="342837" y="1281430"/>
                  </a:lnTo>
                  <a:lnTo>
                    <a:pt x="350138" y="1291272"/>
                  </a:lnTo>
                  <a:lnTo>
                    <a:pt x="358392" y="1301432"/>
                  </a:lnTo>
                  <a:lnTo>
                    <a:pt x="366328" y="1311275"/>
                  </a:lnTo>
                  <a:lnTo>
                    <a:pt x="374899" y="1320482"/>
                  </a:lnTo>
                  <a:lnTo>
                    <a:pt x="383470" y="1330007"/>
                  </a:lnTo>
                  <a:lnTo>
                    <a:pt x="392041" y="1338897"/>
                  </a:lnTo>
                  <a:lnTo>
                    <a:pt x="401564" y="1348105"/>
                  </a:lnTo>
                  <a:lnTo>
                    <a:pt x="411087" y="1356995"/>
                  </a:lnTo>
                  <a:lnTo>
                    <a:pt x="420293" y="1365250"/>
                  </a:lnTo>
                  <a:lnTo>
                    <a:pt x="430134" y="1373822"/>
                  </a:lnTo>
                  <a:lnTo>
                    <a:pt x="439975" y="1382077"/>
                  </a:lnTo>
                  <a:lnTo>
                    <a:pt x="450450" y="1390015"/>
                  </a:lnTo>
                  <a:lnTo>
                    <a:pt x="460608" y="1397317"/>
                  </a:lnTo>
                  <a:lnTo>
                    <a:pt x="471401" y="1405255"/>
                  </a:lnTo>
                  <a:lnTo>
                    <a:pt x="482194" y="1412240"/>
                  </a:lnTo>
                  <a:lnTo>
                    <a:pt x="493305" y="1419225"/>
                  </a:lnTo>
                  <a:lnTo>
                    <a:pt x="504733" y="1425892"/>
                  </a:lnTo>
                  <a:lnTo>
                    <a:pt x="515843" y="1432560"/>
                  </a:lnTo>
                  <a:lnTo>
                    <a:pt x="527271" y="1438910"/>
                  </a:lnTo>
                  <a:lnTo>
                    <a:pt x="539017" y="1444942"/>
                  </a:lnTo>
                  <a:lnTo>
                    <a:pt x="551397" y="1450657"/>
                  </a:lnTo>
                  <a:lnTo>
                    <a:pt x="563142" y="1456055"/>
                  </a:lnTo>
                  <a:lnTo>
                    <a:pt x="575522" y="1461770"/>
                  </a:lnTo>
                  <a:lnTo>
                    <a:pt x="587585" y="1466215"/>
                  </a:lnTo>
                  <a:lnTo>
                    <a:pt x="600283" y="1470977"/>
                  </a:lnTo>
                  <a:lnTo>
                    <a:pt x="613298" y="1475740"/>
                  </a:lnTo>
                  <a:lnTo>
                    <a:pt x="625996" y="1479550"/>
                  </a:lnTo>
                  <a:lnTo>
                    <a:pt x="639011" y="1483677"/>
                  </a:lnTo>
                  <a:lnTo>
                    <a:pt x="652026" y="1487170"/>
                  </a:lnTo>
                  <a:lnTo>
                    <a:pt x="665358" y="1490662"/>
                  </a:lnTo>
                  <a:lnTo>
                    <a:pt x="678691" y="1493520"/>
                  </a:lnTo>
                  <a:lnTo>
                    <a:pt x="692341" y="1496060"/>
                  </a:lnTo>
                  <a:lnTo>
                    <a:pt x="705991" y="1498600"/>
                  </a:lnTo>
                  <a:lnTo>
                    <a:pt x="719641" y="1500822"/>
                  </a:lnTo>
                  <a:lnTo>
                    <a:pt x="733291" y="1502410"/>
                  </a:lnTo>
                  <a:lnTo>
                    <a:pt x="747576" y="1503997"/>
                  </a:lnTo>
                  <a:lnTo>
                    <a:pt x="761543" y="1505267"/>
                  </a:lnTo>
                  <a:lnTo>
                    <a:pt x="775828" y="1505902"/>
                  </a:lnTo>
                  <a:lnTo>
                    <a:pt x="789796" y="1506220"/>
                  </a:lnTo>
                  <a:lnTo>
                    <a:pt x="804398" y="1506855"/>
                  </a:lnTo>
                  <a:lnTo>
                    <a:pt x="1360874" y="1506855"/>
                  </a:lnTo>
                  <a:lnTo>
                    <a:pt x="1608161" y="1506855"/>
                  </a:lnTo>
                  <a:lnTo>
                    <a:pt x="1614827" y="1506855"/>
                  </a:lnTo>
                  <a:lnTo>
                    <a:pt x="1621176" y="1507172"/>
                  </a:lnTo>
                  <a:lnTo>
                    <a:pt x="1626890" y="1507807"/>
                  </a:lnTo>
                  <a:lnTo>
                    <a:pt x="1633239" y="1509077"/>
                  </a:lnTo>
                  <a:lnTo>
                    <a:pt x="1639270" y="1510347"/>
                  </a:lnTo>
                  <a:lnTo>
                    <a:pt x="1644984" y="1511935"/>
                  </a:lnTo>
                  <a:lnTo>
                    <a:pt x="1651016" y="1513522"/>
                  </a:lnTo>
                  <a:lnTo>
                    <a:pt x="1656412" y="1515745"/>
                  </a:lnTo>
                  <a:lnTo>
                    <a:pt x="1661809" y="1517650"/>
                  </a:lnTo>
                  <a:lnTo>
                    <a:pt x="1667205" y="1520507"/>
                  </a:lnTo>
                  <a:lnTo>
                    <a:pt x="1672284" y="1523047"/>
                  </a:lnTo>
                  <a:lnTo>
                    <a:pt x="1677681" y="1525905"/>
                  </a:lnTo>
                  <a:lnTo>
                    <a:pt x="1682125" y="1529397"/>
                  </a:lnTo>
                  <a:lnTo>
                    <a:pt x="1686886" y="1532572"/>
                  </a:lnTo>
                  <a:lnTo>
                    <a:pt x="1691648" y="1536065"/>
                  </a:lnTo>
                  <a:lnTo>
                    <a:pt x="1696092" y="1539875"/>
                  </a:lnTo>
                  <a:lnTo>
                    <a:pt x="1699902" y="1544002"/>
                  </a:lnTo>
                  <a:lnTo>
                    <a:pt x="1703711" y="1547812"/>
                  </a:lnTo>
                  <a:lnTo>
                    <a:pt x="1707838" y="1552257"/>
                  </a:lnTo>
                  <a:lnTo>
                    <a:pt x="1710695" y="1557020"/>
                  </a:lnTo>
                  <a:lnTo>
                    <a:pt x="1714504" y="1561465"/>
                  </a:lnTo>
                  <a:lnTo>
                    <a:pt x="1717043" y="1566227"/>
                  </a:lnTo>
                  <a:lnTo>
                    <a:pt x="1719900" y="1570990"/>
                  </a:lnTo>
                  <a:lnTo>
                    <a:pt x="1722122" y="1576070"/>
                  </a:lnTo>
                  <a:lnTo>
                    <a:pt x="1724662" y="1581150"/>
                  </a:lnTo>
                  <a:lnTo>
                    <a:pt x="1726567" y="1586547"/>
                  </a:lnTo>
                  <a:lnTo>
                    <a:pt x="1728154" y="1591627"/>
                  </a:lnTo>
                  <a:lnTo>
                    <a:pt x="1729741" y="1597342"/>
                  </a:lnTo>
                  <a:lnTo>
                    <a:pt x="1730693" y="1603057"/>
                  </a:lnTo>
                  <a:lnTo>
                    <a:pt x="1731646" y="1608455"/>
                  </a:lnTo>
                  <a:lnTo>
                    <a:pt x="1731963" y="1614487"/>
                  </a:lnTo>
                  <a:lnTo>
                    <a:pt x="1731963" y="1620202"/>
                  </a:lnTo>
                  <a:lnTo>
                    <a:pt x="1731963" y="1626235"/>
                  </a:lnTo>
                  <a:lnTo>
                    <a:pt x="1731646" y="1631632"/>
                  </a:lnTo>
                  <a:lnTo>
                    <a:pt x="1730693" y="1637665"/>
                  </a:lnTo>
                  <a:lnTo>
                    <a:pt x="1729741" y="1643062"/>
                  </a:lnTo>
                  <a:lnTo>
                    <a:pt x="1728154" y="1648460"/>
                  </a:lnTo>
                  <a:lnTo>
                    <a:pt x="1726567" y="1654175"/>
                  </a:lnTo>
                  <a:lnTo>
                    <a:pt x="1724662" y="1659255"/>
                  </a:lnTo>
                  <a:lnTo>
                    <a:pt x="1722122" y="1664652"/>
                  </a:lnTo>
                  <a:lnTo>
                    <a:pt x="1719900" y="1669415"/>
                  </a:lnTo>
                  <a:lnTo>
                    <a:pt x="1717043" y="1674495"/>
                  </a:lnTo>
                  <a:lnTo>
                    <a:pt x="1714504" y="1679257"/>
                  </a:lnTo>
                  <a:lnTo>
                    <a:pt x="1710695" y="1683702"/>
                  </a:lnTo>
                  <a:lnTo>
                    <a:pt x="1707838" y="1688147"/>
                  </a:lnTo>
                  <a:lnTo>
                    <a:pt x="1703711" y="1692592"/>
                  </a:lnTo>
                  <a:lnTo>
                    <a:pt x="1699902" y="1696402"/>
                  </a:lnTo>
                  <a:lnTo>
                    <a:pt x="1696092" y="1700530"/>
                  </a:lnTo>
                  <a:lnTo>
                    <a:pt x="1691648" y="1704340"/>
                  </a:lnTo>
                  <a:lnTo>
                    <a:pt x="1686886" y="1707832"/>
                  </a:lnTo>
                  <a:lnTo>
                    <a:pt x="1682125" y="1711325"/>
                  </a:lnTo>
                  <a:lnTo>
                    <a:pt x="1677681" y="1714500"/>
                  </a:lnTo>
                  <a:lnTo>
                    <a:pt x="1672284" y="1717040"/>
                  </a:lnTo>
                  <a:lnTo>
                    <a:pt x="1667205" y="1719897"/>
                  </a:lnTo>
                  <a:lnTo>
                    <a:pt x="1661809" y="1722755"/>
                  </a:lnTo>
                  <a:lnTo>
                    <a:pt x="1656412" y="1724977"/>
                  </a:lnTo>
                  <a:lnTo>
                    <a:pt x="1651016" y="1726882"/>
                  </a:lnTo>
                  <a:lnTo>
                    <a:pt x="1644984" y="1728470"/>
                  </a:lnTo>
                  <a:lnTo>
                    <a:pt x="1639270" y="1730057"/>
                  </a:lnTo>
                  <a:lnTo>
                    <a:pt x="1633239" y="1731327"/>
                  </a:lnTo>
                  <a:lnTo>
                    <a:pt x="1626890" y="1732280"/>
                  </a:lnTo>
                  <a:lnTo>
                    <a:pt x="1621176" y="1733232"/>
                  </a:lnTo>
                  <a:lnTo>
                    <a:pt x="1614827" y="1733550"/>
                  </a:lnTo>
                  <a:lnTo>
                    <a:pt x="1855813" y="1733550"/>
                  </a:lnTo>
                  <a:lnTo>
                    <a:pt x="1862161" y="1733868"/>
                  </a:lnTo>
                  <a:lnTo>
                    <a:pt x="1868510" y="1734503"/>
                  </a:lnTo>
                  <a:lnTo>
                    <a:pt x="1874541" y="1735138"/>
                  </a:lnTo>
                  <a:lnTo>
                    <a:pt x="1880573" y="1736408"/>
                  </a:lnTo>
                  <a:lnTo>
                    <a:pt x="1886921" y="1737360"/>
                  </a:lnTo>
                  <a:lnTo>
                    <a:pt x="1892635" y="1738948"/>
                  </a:lnTo>
                  <a:lnTo>
                    <a:pt x="1898032" y="1741170"/>
                  </a:lnTo>
                  <a:lnTo>
                    <a:pt x="1904063" y="1743393"/>
                  </a:lnTo>
                  <a:lnTo>
                    <a:pt x="1909460" y="1745615"/>
                  </a:lnTo>
                  <a:lnTo>
                    <a:pt x="1914539" y="1748473"/>
                  </a:lnTo>
                  <a:lnTo>
                    <a:pt x="1919935" y="1751648"/>
                  </a:lnTo>
                  <a:lnTo>
                    <a:pt x="1924697" y="1754823"/>
                  </a:lnTo>
                  <a:lnTo>
                    <a:pt x="1929776" y="1758315"/>
                  </a:lnTo>
                  <a:lnTo>
                    <a:pt x="1934537" y="1761808"/>
                  </a:lnTo>
                  <a:lnTo>
                    <a:pt x="1938981" y="1765618"/>
                  </a:lnTo>
                  <a:lnTo>
                    <a:pt x="1943108" y="1770063"/>
                  </a:lnTo>
                  <a:lnTo>
                    <a:pt x="1947552" y="1774190"/>
                  </a:lnTo>
                  <a:lnTo>
                    <a:pt x="1951361" y="1778635"/>
                  </a:lnTo>
                  <a:lnTo>
                    <a:pt x="1954853" y="1783398"/>
                  </a:lnTo>
                  <a:lnTo>
                    <a:pt x="1958345" y="1788160"/>
                  </a:lnTo>
                  <a:lnTo>
                    <a:pt x="1961519" y="1793240"/>
                  </a:lnTo>
                  <a:lnTo>
                    <a:pt x="1964694" y="1798320"/>
                  </a:lnTo>
                  <a:lnTo>
                    <a:pt x="1967551" y="1803718"/>
                  </a:lnTo>
                  <a:lnTo>
                    <a:pt x="1969773" y="1809115"/>
                  </a:lnTo>
                  <a:lnTo>
                    <a:pt x="1972312" y="1814830"/>
                  </a:lnTo>
                  <a:lnTo>
                    <a:pt x="1974217" y="1820545"/>
                  </a:lnTo>
                  <a:lnTo>
                    <a:pt x="1975804" y="1826578"/>
                  </a:lnTo>
                  <a:lnTo>
                    <a:pt x="1976756" y="1832293"/>
                  </a:lnTo>
                  <a:lnTo>
                    <a:pt x="1978026" y="1838643"/>
                  </a:lnTo>
                  <a:lnTo>
                    <a:pt x="1978978" y="1844993"/>
                  </a:lnTo>
                  <a:lnTo>
                    <a:pt x="1979296" y="1851025"/>
                  </a:lnTo>
                  <a:lnTo>
                    <a:pt x="1979613" y="1857375"/>
                  </a:lnTo>
                  <a:lnTo>
                    <a:pt x="1979296" y="1863725"/>
                  </a:lnTo>
                  <a:lnTo>
                    <a:pt x="1978978" y="1870075"/>
                  </a:lnTo>
                  <a:lnTo>
                    <a:pt x="1978026" y="1876108"/>
                  </a:lnTo>
                  <a:lnTo>
                    <a:pt x="1976756" y="1882458"/>
                  </a:lnTo>
                  <a:lnTo>
                    <a:pt x="1975804" y="1888490"/>
                  </a:lnTo>
                  <a:lnTo>
                    <a:pt x="1974217" y="1894205"/>
                  </a:lnTo>
                  <a:lnTo>
                    <a:pt x="1972312" y="1900238"/>
                  </a:lnTo>
                  <a:lnTo>
                    <a:pt x="1969773" y="1905635"/>
                  </a:lnTo>
                  <a:lnTo>
                    <a:pt x="1967551" y="1911033"/>
                  </a:lnTo>
                  <a:lnTo>
                    <a:pt x="1964694" y="1916430"/>
                  </a:lnTo>
                  <a:lnTo>
                    <a:pt x="1961519" y="1921510"/>
                  </a:lnTo>
                  <a:lnTo>
                    <a:pt x="1958345" y="1926590"/>
                  </a:lnTo>
                  <a:lnTo>
                    <a:pt x="1954853" y="1931353"/>
                  </a:lnTo>
                  <a:lnTo>
                    <a:pt x="1951361" y="1936115"/>
                  </a:lnTo>
                  <a:lnTo>
                    <a:pt x="1947552" y="1940560"/>
                  </a:lnTo>
                  <a:lnTo>
                    <a:pt x="1943108" y="1944688"/>
                  </a:lnTo>
                  <a:lnTo>
                    <a:pt x="1938981" y="1949133"/>
                  </a:lnTo>
                  <a:lnTo>
                    <a:pt x="1934537" y="1952943"/>
                  </a:lnTo>
                  <a:lnTo>
                    <a:pt x="1929776" y="1956435"/>
                  </a:lnTo>
                  <a:lnTo>
                    <a:pt x="1924697" y="1959928"/>
                  </a:lnTo>
                  <a:lnTo>
                    <a:pt x="1919935" y="1963103"/>
                  </a:lnTo>
                  <a:lnTo>
                    <a:pt x="1914539" y="1966278"/>
                  </a:lnTo>
                  <a:lnTo>
                    <a:pt x="1909460" y="1969135"/>
                  </a:lnTo>
                  <a:lnTo>
                    <a:pt x="1904063" y="1971358"/>
                  </a:lnTo>
                  <a:lnTo>
                    <a:pt x="1898032" y="1973898"/>
                  </a:lnTo>
                  <a:lnTo>
                    <a:pt x="1892635" y="1975803"/>
                  </a:lnTo>
                  <a:lnTo>
                    <a:pt x="1886921" y="1977390"/>
                  </a:lnTo>
                  <a:lnTo>
                    <a:pt x="1880573" y="1978978"/>
                  </a:lnTo>
                  <a:lnTo>
                    <a:pt x="1874541" y="1979613"/>
                  </a:lnTo>
                  <a:lnTo>
                    <a:pt x="1868510" y="1980565"/>
                  </a:lnTo>
                  <a:lnTo>
                    <a:pt x="1862161" y="1981200"/>
                  </a:lnTo>
                  <a:lnTo>
                    <a:pt x="1855813" y="1981200"/>
                  </a:lnTo>
                  <a:lnTo>
                    <a:pt x="494958" y="1981200"/>
                  </a:lnTo>
                  <a:lnTo>
                    <a:pt x="488610" y="1981200"/>
                  </a:lnTo>
                  <a:lnTo>
                    <a:pt x="482261" y="1980565"/>
                  </a:lnTo>
                  <a:lnTo>
                    <a:pt x="476229" y="1979613"/>
                  </a:lnTo>
                  <a:lnTo>
                    <a:pt x="470198" y="1978978"/>
                  </a:lnTo>
                  <a:lnTo>
                    <a:pt x="463849" y="1977390"/>
                  </a:lnTo>
                  <a:lnTo>
                    <a:pt x="458136" y="1975803"/>
                  </a:lnTo>
                  <a:lnTo>
                    <a:pt x="452739" y="1973898"/>
                  </a:lnTo>
                  <a:lnTo>
                    <a:pt x="446708" y="1971358"/>
                  </a:lnTo>
                  <a:lnTo>
                    <a:pt x="441311" y="1969135"/>
                  </a:lnTo>
                  <a:lnTo>
                    <a:pt x="436232" y="1966278"/>
                  </a:lnTo>
                  <a:lnTo>
                    <a:pt x="431153" y="1963103"/>
                  </a:lnTo>
                  <a:lnTo>
                    <a:pt x="426074" y="1959928"/>
                  </a:lnTo>
                  <a:lnTo>
                    <a:pt x="420995" y="1956435"/>
                  </a:lnTo>
                  <a:lnTo>
                    <a:pt x="416234" y="1952943"/>
                  </a:lnTo>
                  <a:lnTo>
                    <a:pt x="411790" y="1949133"/>
                  </a:lnTo>
                  <a:lnTo>
                    <a:pt x="407663" y="1944688"/>
                  </a:lnTo>
                  <a:lnTo>
                    <a:pt x="403536" y="1940560"/>
                  </a:lnTo>
                  <a:lnTo>
                    <a:pt x="399727" y="1936115"/>
                  </a:lnTo>
                  <a:lnTo>
                    <a:pt x="395918" y="1931353"/>
                  </a:lnTo>
                  <a:lnTo>
                    <a:pt x="392743" y="1926590"/>
                  </a:lnTo>
                  <a:lnTo>
                    <a:pt x="389252" y="1921510"/>
                  </a:lnTo>
                  <a:lnTo>
                    <a:pt x="386395" y="1916430"/>
                  </a:lnTo>
                  <a:lnTo>
                    <a:pt x="383538" y="1911033"/>
                  </a:lnTo>
                  <a:lnTo>
                    <a:pt x="380998" y="1905635"/>
                  </a:lnTo>
                  <a:lnTo>
                    <a:pt x="379094" y="1900238"/>
                  </a:lnTo>
                  <a:lnTo>
                    <a:pt x="376872" y="1894205"/>
                  </a:lnTo>
                  <a:lnTo>
                    <a:pt x="375284" y="1888490"/>
                  </a:lnTo>
                  <a:lnTo>
                    <a:pt x="373697" y="1882458"/>
                  </a:lnTo>
                  <a:lnTo>
                    <a:pt x="372745" y="1876108"/>
                  </a:lnTo>
                  <a:lnTo>
                    <a:pt x="371793" y="1870075"/>
                  </a:lnTo>
                  <a:lnTo>
                    <a:pt x="371475" y="1863725"/>
                  </a:lnTo>
                  <a:lnTo>
                    <a:pt x="371475" y="1857375"/>
                  </a:lnTo>
                  <a:lnTo>
                    <a:pt x="371475" y="1851025"/>
                  </a:lnTo>
                  <a:lnTo>
                    <a:pt x="371793" y="1844993"/>
                  </a:lnTo>
                  <a:lnTo>
                    <a:pt x="372745" y="1838643"/>
                  </a:lnTo>
                  <a:lnTo>
                    <a:pt x="373697" y="1832293"/>
                  </a:lnTo>
                  <a:lnTo>
                    <a:pt x="375284" y="1826578"/>
                  </a:lnTo>
                  <a:lnTo>
                    <a:pt x="376872" y="1820545"/>
                  </a:lnTo>
                  <a:lnTo>
                    <a:pt x="379094" y="1814830"/>
                  </a:lnTo>
                  <a:lnTo>
                    <a:pt x="380998" y="1809115"/>
                  </a:lnTo>
                  <a:lnTo>
                    <a:pt x="383538" y="1803718"/>
                  </a:lnTo>
                  <a:lnTo>
                    <a:pt x="386395" y="1798320"/>
                  </a:lnTo>
                  <a:lnTo>
                    <a:pt x="389252" y="1793240"/>
                  </a:lnTo>
                  <a:lnTo>
                    <a:pt x="392743" y="1788160"/>
                  </a:lnTo>
                  <a:lnTo>
                    <a:pt x="395918" y="1783398"/>
                  </a:lnTo>
                  <a:lnTo>
                    <a:pt x="399727" y="1778635"/>
                  </a:lnTo>
                  <a:lnTo>
                    <a:pt x="403536" y="1774190"/>
                  </a:lnTo>
                  <a:lnTo>
                    <a:pt x="407663" y="1770063"/>
                  </a:lnTo>
                  <a:lnTo>
                    <a:pt x="411790" y="1765618"/>
                  </a:lnTo>
                  <a:lnTo>
                    <a:pt x="416234" y="1761808"/>
                  </a:lnTo>
                  <a:lnTo>
                    <a:pt x="420995" y="1758315"/>
                  </a:lnTo>
                  <a:lnTo>
                    <a:pt x="426074" y="1754823"/>
                  </a:lnTo>
                  <a:lnTo>
                    <a:pt x="431153" y="1751648"/>
                  </a:lnTo>
                  <a:lnTo>
                    <a:pt x="436232" y="1748473"/>
                  </a:lnTo>
                  <a:lnTo>
                    <a:pt x="441311" y="1745615"/>
                  </a:lnTo>
                  <a:lnTo>
                    <a:pt x="446708" y="1743393"/>
                  </a:lnTo>
                  <a:lnTo>
                    <a:pt x="452739" y="1741170"/>
                  </a:lnTo>
                  <a:lnTo>
                    <a:pt x="458136" y="1738948"/>
                  </a:lnTo>
                  <a:lnTo>
                    <a:pt x="463849" y="1737360"/>
                  </a:lnTo>
                  <a:lnTo>
                    <a:pt x="470198" y="1736408"/>
                  </a:lnTo>
                  <a:lnTo>
                    <a:pt x="476229" y="1735138"/>
                  </a:lnTo>
                  <a:lnTo>
                    <a:pt x="482261" y="1734503"/>
                  </a:lnTo>
                  <a:lnTo>
                    <a:pt x="488610" y="1733868"/>
                  </a:lnTo>
                  <a:lnTo>
                    <a:pt x="494958" y="1733550"/>
                  </a:lnTo>
                  <a:lnTo>
                    <a:pt x="783447" y="1733550"/>
                  </a:lnTo>
                  <a:lnTo>
                    <a:pt x="762813" y="1732915"/>
                  </a:lnTo>
                  <a:lnTo>
                    <a:pt x="742497" y="1731645"/>
                  </a:lnTo>
                  <a:lnTo>
                    <a:pt x="722180" y="1730057"/>
                  </a:lnTo>
                  <a:lnTo>
                    <a:pt x="702182" y="1727835"/>
                  </a:lnTo>
                  <a:lnTo>
                    <a:pt x="682183" y="1725295"/>
                  </a:lnTo>
                  <a:lnTo>
                    <a:pt x="662184" y="1722120"/>
                  </a:lnTo>
                  <a:lnTo>
                    <a:pt x="642503" y="1718627"/>
                  </a:lnTo>
                  <a:lnTo>
                    <a:pt x="622821" y="1714817"/>
                  </a:lnTo>
                  <a:lnTo>
                    <a:pt x="603457" y="1710372"/>
                  </a:lnTo>
                  <a:lnTo>
                    <a:pt x="584093" y="1705610"/>
                  </a:lnTo>
                  <a:lnTo>
                    <a:pt x="565364" y="1700530"/>
                  </a:lnTo>
                  <a:lnTo>
                    <a:pt x="546635" y="1694815"/>
                  </a:lnTo>
                  <a:lnTo>
                    <a:pt x="528223" y="1688782"/>
                  </a:lnTo>
                  <a:lnTo>
                    <a:pt x="509812" y="1682115"/>
                  </a:lnTo>
                  <a:lnTo>
                    <a:pt x="491718" y="1675447"/>
                  </a:lnTo>
                  <a:lnTo>
                    <a:pt x="473623" y="1668462"/>
                  </a:lnTo>
                  <a:lnTo>
                    <a:pt x="456164" y="1660842"/>
                  </a:lnTo>
                  <a:lnTo>
                    <a:pt x="438387" y="1652905"/>
                  </a:lnTo>
                  <a:lnTo>
                    <a:pt x="421246" y="1644650"/>
                  </a:lnTo>
                  <a:lnTo>
                    <a:pt x="404421" y="1636077"/>
                  </a:lnTo>
                  <a:lnTo>
                    <a:pt x="387597" y="1626552"/>
                  </a:lnTo>
                  <a:lnTo>
                    <a:pt x="371089" y="1617345"/>
                  </a:lnTo>
                  <a:lnTo>
                    <a:pt x="354900" y="1607502"/>
                  </a:lnTo>
                  <a:lnTo>
                    <a:pt x="339028" y="1597342"/>
                  </a:lnTo>
                  <a:lnTo>
                    <a:pt x="323156" y="1587182"/>
                  </a:lnTo>
                  <a:lnTo>
                    <a:pt x="307919" y="1576070"/>
                  </a:lnTo>
                  <a:lnTo>
                    <a:pt x="292999" y="1564957"/>
                  </a:lnTo>
                  <a:lnTo>
                    <a:pt x="278079" y="1553845"/>
                  </a:lnTo>
                  <a:lnTo>
                    <a:pt x="263794" y="1542097"/>
                  </a:lnTo>
                  <a:lnTo>
                    <a:pt x="249509" y="1529715"/>
                  </a:lnTo>
                  <a:lnTo>
                    <a:pt x="235859" y="1517332"/>
                  </a:lnTo>
                  <a:lnTo>
                    <a:pt x="222527" y="1504632"/>
                  </a:lnTo>
                  <a:lnTo>
                    <a:pt x="209194" y="1491932"/>
                  </a:lnTo>
                  <a:lnTo>
                    <a:pt x="196179" y="1478597"/>
                  </a:lnTo>
                  <a:lnTo>
                    <a:pt x="183799" y="1464945"/>
                  </a:lnTo>
                  <a:lnTo>
                    <a:pt x="171736" y="1450975"/>
                  </a:lnTo>
                  <a:lnTo>
                    <a:pt x="159991" y="1437005"/>
                  </a:lnTo>
                  <a:lnTo>
                    <a:pt x="148563" y="1423035"/>
                  </a:lnTo>
                  <a:lnTo>
                    <a:pt x="137452" y="1408112"/>
                  </a:lnTo>
                  <a:lnTo>
                    <a:pt x="126977" y="1393507"/>
                  </a:lnTo>
                  <a:lnTo>
                    <a:pt x="116818" y="1378267"/>
                  </a:lnTo>
                  <a:lnTo>
                    <a:pt x="106978" y="1363027"/>
                  </a:lnTo>
                  <a:lnTo>
                    <a:pt x="97137" y="1347152"/>
                  </a:lnTo>
                  <a:lnTo>
                    <a:pt x="88249" y="1331595"/>
                  </a:lnTo>
                  <a:lnTo>
                    <a:pt x="79678" y="1315402"/>
                  </a:lnTo>
                  <a:lnTo>
                    <a:pt x="71424" y="1299527"/>
                  </a:lnTo>
                  <a:lnTo>
                    <a:pt x="63488" y="1283017"/>
                  </a:lnTo>
                  <a:lnTo>
                    <a:pt x="56187" y="1266190"/>
                  </a:lnTo>
                  <a:lnTo>
                    <a:pt x="48886" y="1249362"/>
                  </a:lnTo>
                  <a:lnTo>
                    <a:pt x="42220" y="1232535"/>
                  </a:lnTo>
                  <a:lnTo>
                    <a:pt x="36506" y="1215072"/>
                  </a:lnTo>
                  <a:lnTo>
                    <a:pt x="30474" y="1197610"/>
                  </a:lnTo>
                  <a:lnTo>
                    <a:pt x="25395" y="1179830"/>
                  </a:lnTo>
                  <a:lnTo>
                    <a:pt x="20951" y="1162367"/>
                  </a:lnTo>
                  <a:lnTo>
                    <a:pt x="16507" y="1144270"/>
                  </a:lnTo>
                  <a:lnTo>
                    <a:pt x="12698" y="1126172"/>
                  </a:lnTo>
                  <a:lnTo>
                    <a:pt x="9523" y="1108392"/>
                  </a:lnTo>
                  <a:lnTo>
                    <a:pt x="6666" y="1089977"/>
                  </a:lnTo>
                  <a:lnTo>
                    <a:pt x="4444" y="1071562"/>
                  </a:lnTo>
                  <a:lnTo>
                    <a:pt x="2539" y="1052512"/>
                  </a:lnTo>
                  <a:lnTo>
                    <a:pt x="1270" y="1033780"/>
                  </a:lnTo>
                  <a:lnTo>
                    <a:pt x="317" y="1015047"/>
                  </a:lnTo>
                  <a:lnTo>
                    <a:pt x="0" y="995680"/>
                  </a:lnTo>
                  <a:lnTo>
                    <a:pt x="317" y="971232"/>
                  </a:lnTo>
                  <a:lnTo>
                    <a:pt x="1905" y="946150"/>
                  </a:lnTo>
                  <a:lnTo>
                    <a:pt x="4444" y="921385"/>
                  </a:lnTo>
                  <a:lnTo>
                    <a:pt x="7618" y="896937"/>
                  </a:lnTo>
                  <a:lnTo>
                    <a:pt x="11428" y="873125"/>
                  </a:lnTo>
                  <a:lnTo>
                    <a:pt x="16189" y="849312"/>
                  </a:lnTo>
                  <a:lnTo>
                    <a:pt x="21586" y="825817"/>
                  </a:lnTo>
                  <a:lnTo>
                    <a:pt x="28252" y="802322"/>
                  </a:lnTo>
                  <a:lnTo>
                    <a:pt x="35553" y="779145"/>
                  </a:lnTo>
                  <a:lnTo>
                    <a:pt x="43489" y="756920"/>
                  </a:lnTo>
                  <a:lnTo>
                    <a:pt x="52695" y="734059"/>
                  </a:lnTo>
                  <a:lnTo>
                    <a:pt x="61901" y="712152"/>
                  </a:lnTo>
                  <a:lnTo>
                    <a:pt x="72377" y="690562"/>
                  </a:lnTo>
                  <a:lnTo>
                    <a:pt x="83487" y="669289"/>
                  </a:lnTo>
                  <a:lnTo>
                    <a:pt x="95232" y="648334"/>
                  </a:lnTo>
                  <a:lnTo>
                    <a:pt x="107930" y="628014"/>
                  </a:lnTo>
                  <a:lnTo>
                    <a:pt x="120628" y="607377"/>
                  </a:lnTo>
                  <a:lnTo>
                    <a:pt x="134913" y="588009"/>
                  </a:lnTo>
                  <a:lnTo>
                    <a:pt x="149198" y="568642"/>
                  </a:lnTo>
                  <a:lnTo>
                    <a:pt x="164117" y="549909"/>
                  </a:lnTo>
                  <a:lnTo>
                    <a:pt x="180307" y="531494"/>
                  </a:lnTo>
                  <a:lnTo>
                    <a:pt x="196179" y="513397"/>
                  </a:lnTo>
                  <a:lnTo>
                    <a:pt x="213638" y="496252"/>
                  </a:lnTo>
                  <a:lnTo>
                    <a:pt x="230780" y="479424"/>
                  </a:lnTo>
                  <a:lnTo>
                    <a:pt x="249192" y="462914"/>
                  </a:lnTo>
                  <a:lnTo>
                    <a:pt x="267603" y="447039"/>
                  </a:lnTo>
                  <a:lnTo>
                    <a:pt x="286967" y="431482"/>
                  </a:lnTo>
                  <a:lnTo>
                    <a:pt x="306649" y="417194"/>
                  </a:lnTo>
                  <a:lnTo>
                    <a:pt x="326648" y="402589"/>
                  </a:lnTo>
                  <a:lnTo>
                    <a:pt x="347599" y="388937"/>
                  </a:lnTo>
                  <a:lnTo>
                    <a:pt x="369185" y="375919"/>
                  </a:lnTo>
                  <a:lnTo>
                    <a:pt x="390771" y="363537"/>
                  </a:lnTo>
                  <a:close/>
                  <a:moveTo>
                    <a:pt x="862507" y="0"/>
                  </a:moveTo>
                  <a:lnTo>
                    <a:pt x="870124" y="635"/>
                  </a:lnTo>
                  <a:lnTo>
                    <a:pt x="877423" y="953"/>
                  </a:lnTo>
                  <a:lnTo>
                    <a:pt x="885039" y="2224"/>
                  </a:lnTo>
                  <a:lnTo>
                    <a:pt x="892339" y="3178"/>
                  </a:lnTo>
                  <a:lnTo>
                    <a:pt x="899320" y="4767"/>
                  </a:lnTo>
                  <a:lnTo>
                    <a:pt x="906937" y="6673"/>
                  </a:lnTo>
                  <a:lnTo>
                    <a:pt x="913919" y="9215"/>
                  </a:lnTo>
                  <a:lnTo>
                    <a:pt x="920583" y="11440"/>
                  </a:lnTo>
                  <a:lnTo>
                    <a:pt x="927565" y="14618"/>
                  </a:lnTo>
                  <a:lnTo>
                    <a:pt x="934230" y="17795"/>
                  </a:lnTo>
                  <a:lnTo>
                    <a:pt x="940894" y="21609"/>
                  </a:lnTo>
                  <a:lnTo>
                    <a:pt x="947241" y="25740"/>
                  </a:lnTo>
                  <a:lnTo>
                    <a:pt x="953271" y="29553"/>
                  </a:lnTo>
                  <a:lnTo>
                    <a:pt x="959301" y="34320"/>
                  </a:lnTo>
                  <a:lnTo>
                    <a:pt x="965013" y="39404"/>
                  </a:lnTo>
                  <a:lnTo>
                    <a:pt x="971043" y="44489"/>
                  </a:lnTo>
                  <a:lnTo>
                    <a:pt x="976120" y="49891"/>
                  </a:lnTo>
                  <a:lnTo>
                    <a:pt x="981198" y="55929"/>
                  </a:lnTo>
                  <a:lnTo>
                    <a:pt x="986276" y="61966"/>
                  </a:lnTo>
                  <a:lnTo>
                    <a:pt x="991036" y="68322"/>
                  </a:lnTo>
                  <a:lnTo>
                    <a:pt x="1249363" y="454102"/>
                  </a:lnTo>
                  <a:lnTo>
                    <a:pt x="838388" y="730250"/>
                  </a:lnTo>
                  <a:lnTo>
                    <a:pt x="579744" y="344469"/>
                  </a:lnTo>
                  <a:lnTo>
                    <a:pt x="575936" y="337796"/>
                  </a:lnTo>
                  <a:lnTo>
                    <a:pt x="571810" y="331123"/>
                  </a:lnTo>
                  <a:lnTo>
                    <a:pt x="568319" y="324132"/>
                  </a:lnTo>
                  <a:lnTo>
                    <a:pt x="565146" y="317141"/>
                  </a:lnTo>
                  <a:lnTo>
                    <a:pt x="562607" y="309832"/>
                  </a:lnTo>
                  <a:lnTo>
                    <a:pt x="560068" y="302523"/>
                  </a:lnTo>
                  <a:lnTo>
                    <a:pt x="558164" y="294896"/>
                  </a:lnTo>
                  <a:lnTo>
                    <a:pt x="556577" y="287905"/>
                  </a:lnTo>
                  <a:lnTo>
                    <a:pt x="555625" y="280596"/>
                  </a:lnTo>
                  <a:lnTo>
                    <a:pt x="554673" y="272970"/>
                  </a:lnTo>
                  <a:lnTo>
                    <a:pt x="554038" y="265661"/>
                  </a:lnTo>
                  <a:lnTo>
                    <a:pt x="554038" y="258034"/>
                  </a:lnTo>
                  <a:lnTo>
                    <a:pt x="554355" y="250725"/>
                  </a:lnTo>
                  <a:lnTo>
                    <a:pt x="554673" y="243417"/>
                  </a:lnTo>
                  <a:lnTo>
                    <a:pt x="555625" y="235790"/>
                  </a:lnTo>
                  <a:lnTo>
                    <a:pt x="557212" y="228481"/>
                  </a:lnTo>
                  <a:lnTo>
                    <a:pt x="558798" y="221172"/>
                  </a:lnTo>
                  <a:lnTo>
                    <a:pt x="560703" y="213863"/>
                  </a:lnTo>
                  <a:lnTo>
                    <a:pt x="562607" y="206872"/>
                  </a:lnTo>
                  <a:lnTo>
                    <a:pt x="565146" y="200199"/>
                  </a:lnTo>
                  <a:lnTo>
                    <a:pt x="568319" y="193208"/>
                  </a:lnTo>
                  <a:lnTo>
                    <a:pt x="571493" y="186535"/>
                  </a:lnTo>
                  <a:lnTo>
                    <a:pt x="574984" y="179861"/>
                  </a:lnTo>
                  <a:lnTo>
                    <a:pt x="579109" y="173506"/>
                  </a:lnTo>
                  <a:lnTo>
                    <a:pt x="583235" y="167150"/>
                  </a:lnTo>
                  <a:lnTo>
                    <a:pt x="587995" y="161430"/>
                  </a:lnTo>
                  <a:lnTo>
                    <a:pt x="593073" y="155392"/>
                  </a:lnTo>
                  <a:lnTo>
                    <a:pt x="598150" y="149673"/>
                  </a:lnTo>
                  <a:lnTo>
                    <a:pt x="603546" y="144588"/>
                  </a:lnTo>
                  <a:lnTo>
                    <a:pt x="609575" y="139504"/>
                  </a:lnTo>
                  <a:lnTo>
                    <a:pt x="615922" y="134419"/>
                  </a:lnTo>
                  <a:lnTo>
                    <a:pt x="621952" y="129653"/>
                  </a:lnTo>
                  <a:lnTo>
                    <a:pt x="775869" y="26058"/>
                  </a:lnTo>
                  <a:lnTo>
                    <a:pt x="782534" y="22244"/>
                  </a:lnTo>
                  <a:lnTo>
                    <a:pt x="789833" y="18113"/>
                  </a:lnTo>
                  <a:lnTo>
                    <a:pt x="796815" y="14618"/>
                  </a:lnTo>
                  <a:lnTo>
                    <a:pt x="803797" y="11440"/>
                  </a:lnTo>
                  <a:lnTo>
                    <a:pt x="810778" y="8898"/>
                  </a:lnTo>
                  <a:lnTo>
                    <a:pt x="818395" y="6355"/>
                  </a:lnTo>
                  <a:lnTo>
                    <a:pt x="825377" y="4449"/>
                  </a:lnTo>
                  <a:lnTo>
                    <a:pt x="832676" y="2860"/>
                  </a:lnTo>
                  <a:lnTo>
                    <a:pt x="840292" y="1589"/>
                  </a:lnTo>
                  <a:lnTo>
                    <a:pt x="847592" y="953"/>
                  </a:lnTo>
                  <a:lnTo>
                    <a:pt x="855208" y="635"/>
                  </a:lnTo>
                  <a:lnTo>
                    <a:pt x="862507" y="0"/>
                  </a:lnTo>
                  <a:close/>
                </a:path>
              </a:pathLst>
            </a:custGeom>
            <a:solidFill>
              <a:schemeClr val="bg1"/>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sz="2400">
                <a:solidFill>
                  <a:srgbClr val="FFFFFF"/>
                </a:solidFill>
                <a:latin typeface="+mn-lt"/>
                <a:ea typeface="+mn-ea"/>
                <a:cs typeface="+mn-ea"/>
                <a:sym typeface="+mn-lt"/>
              </a:endParaRPr>
            </a:p>
          </p:txBody>
        </p:sp>
      </p:grpSp>
      <p:grpSp>
        <p:nvGrpSpPr>
          <p:cNvPr id="6" name="组合 5"/>
          <p:cNvGrpSpPr/>
          <p:nvPr/>
        </p:nvGrpSpPr>
        <p:grpSpPr>
          <a:xfrm>
            <a:off x="8654769" y="2340844"/>
            <a:ext cx="1680000" cy="1680000"/>
            <a:chOff x="6488090" y="4513500"/>
            <a:chExt cx="1260000" cy="1260000"/>
          </a:xfrm>
        </p:grpSpPr>
        <p:sp>
          <p:nvSpPr>
            <p:cNvPr id="83" name="MH_Other_6"/>
            <p:cNvSpPr/>
            <p:nvPr>
              <p:custDataLst>
                <p:tags r:id="rId11"/>
              </p:custDataLst>
            </p:nvPr>
          </p:nvSpPr>
          <p:spPr>
            <a:xfrm>
              <a:off x="6488090" y="4513500"/>
              <a:ext cx="1260000" cy="1260000"/>
            </a:xfrm>
            <a:prstGeom prst="ellipse">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cs typeface="+mn-ea"/>
                <a:sym typeface="+mn-lt"/>
              </a:endParaRPr>
            </a:p>
          </p:txBody>
        </p:sp>
        <p:sp>
          <p:nvSpPr>
            <p:cNvPr id="84" name="MH_Other_7"/>
            <p:cNvSpPr/>
            <p:nvPr>
              <p:custDataLst>
                <p:tags r:id="rId12"/>
              </p:custDataLst>
            </p:nvPr>
          </p:nvSpPr>
          <p:spPr>
            <a:xfrm>
              <a:off x="6672113" y="4689121"/>
              <a:ext cx="891955" cy="908758"/>
            </a:xfrm>
            <a:prstGeom prst="ellipse">
              <a:avLst/>
            </a:prstGeom>
            <a:gradFill>
              <a:gsLst>
                <a:gs pos="0">
                  <a:srgbClr val="3E8EB9"/>
                </a:gs>
                <a:gs pos="100000">
                  <a:srgbClr val="68DEDB">
                    <a:alpha val="60000"/>
                  </a:srgbClr>
                </a:gs>
              </a:gsLst>
              <a:lin ang="2700000" scaled="0"/>
            </a:gra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endParaRPr altLang="en-US" lang="zh-CN" sz="3600">
                <a:cs typeface="+mn-ea"/>
                <a:sym typeface="+mn-lt"/>
              </a:endParaRPr>
            </a:p>
          </p:txBody>
        </p:sp>
        <p:sp>
          <p:nvSpPr>
            <p:cNvPr id="89" name="KSO_Shape"/>
            <p:cNvSpPr/>
            <p:nvPr/>
          </p:nvSpPr>
          <p:spPr bwMode="auto">
            <a:xfrm>
              <a:off x="6865790" y="4908440"/>
              <a:ext cx="504601" cy="470120"/>
            </a:xfrm>
            <a:custGeom>
              <a:gdLst>
                <a:gd fmla="*/ 685899 w 2767013" name="T0"/>
                <a:gd fmla="*/ 1628140 h 2578100" name="T1"/>
                <a:gd fmla="*/ 814822 w 2767013" name="T2"/>
                <a:gd fmla="*/ 1673225 h 2578100" name="T3"/>
                <a:gd fmla="*/ 1062190 w 2767013" name="T4"/>
                <a:gd fmla="*/ 1516380 h 2578100" name="T5"/>
                <a:gd fmla="*/ 1081547 w 2767013" name="T6"/>
                <a:gd fmla="*/ 1274 h 2578100" name="T7"/>
                <a:gd fmla="*/ 1235742 w 2767013" name="T8"/>
                <a:gd fmla="*/ 89156 h 2578100" name="T9"/>
                <a:gd fmla="*/ 1326071 w 2767013" name="T10"/>
                <a:gd fmla="*/ 253047 h 2578100" name="T11"/>
                <a:gd fmla="*/ 1519456 w 2767013" name="T12"/>
                <a:gd fmla="*/ 439420 h 2578100" name="T13"/>
                <a:gd fmla="*/ 1614085 w 2767013" name="T14"/>
                <a:gd fmla="*/ 664210 h 2578100" name="T15"/>
                <a:gd fmla="*/ 1591856 w 2767013" name="T16"/>
                <a:gd fmla="*/ 958850 h 2578100" name="T17"/>
                <a:gd fmla="*/ 1395296 w 2767013" name="T18"/>
                <a:gd fmla="*/ 1286192 h 2578100" name="T19"/>
                <a:gd fmla="*/ 1116808 w 2767013" name="T20"/>
                <a:gd fmla="*/ 1571625 h 2578100" name="T21"/>
                <a:gd fmla="*/ 863407 w 2767013" name="T22"/>
                <a:gd fmla="*/ 1737678 h 2578100" name="T23"/>
                <a:gd fmla="*/ 940570 w 2767013" name="T24"/>
                <a:gd fmla="*/ 2122805 h 2578100" name="T25"/>
                <a:gd fmla="*/ 1091404 w 2767013" name="T26"/>
                <a:gd fmla="*/ 2375218 h 2578100" name="T27"/>
                <a:gd fmla="*/ 1303842 w 2767013" name="T28"/>
                <a:gd fmla="*/ 2498090 h 2578100" name="T29"/>
                <a:gd fmla="*/ 1476587 w 2767013" name="T30"/>
                <a:gd fmla="*/ 2471103 h 2578100" name="T31"/>
                <a:gd fmla="*/ 1605828 w 2767013" name="T32"/>
                <a:gd fmla="*/ 2357120 h 2578100" name="T33"/>
                <a:gd fmla="*/ 1764601 w 2767013" name="T34"/>
                <a:gd fmla="*/ 1958340 h 2578100" name="T35"/>
                <a:gd fmla="*/ 1892890 w 2767013" name="T36"/>
                <a:gd fmla="*/ 1682433 h 2578100" name="T37"/>
                <a:gd fmla="*/ 2061506 w 2767013" name="T38"/>
                <a:gd fmla="*/ 1567497 h 2578100" name="T39"/>
                <a:gd fmla="*/ 2208566 w 2767013" name="T40"/>
                <a:gd fmla="*/ 1484745 h 2578100" name="T41"/>
                <a:gd fmla="*/ 2435693 w 2767013" name="T42"/>
                <a:gd fmla="*/ 1370330 h 2578100" name="T43"/>
                <a:gd fmla="*/ 2674574 w 2767013" name="T44"/>
                <a:gd fmla="*/ 1462498 h 2578100" name="T45"/>
                <a:gd fmla="*/ 2766695 w 2767013" name="T46"/>
                <a:gd fmla="*/ 1701499 h 2578100" name="T47"/>
                <a:gd fmla="*/ 2652338 w 2767013" name="T48"/>
                <a:gd fmla="*/ 1928423 h 2578100" name="T49"/>
                <a:gd fmla="*/ 2403927 w 2767013" name="T50"/>
                <a:gd fmla="*/ 1996754 h 2578100" name="T51"/>
                <a:gd fmla="*/ 2190777 w 2767013" name="T52"/>
                <a:gd fmla="*/ 1861363 h 2578100" name="T53"/>
                <a:gd fmla="*/ 2137718 w 2767013" name="T54"/>
                <a:gd fmla="*/ 1635442 h 2578100" name="T55"/>
                <a:gd fmla="*/ 1985931 w 2767013" name="T56"/>
                <a:gd fmla="*/ 1698308 h 2578100" name="T57"/>
                <a:gd fmla="*/ 1849704 w 2767013" name="T58"/>
                <a:gd fmla="*/ 1946593 h 2578100" name="T59"/>
                <a:gd fmla="*/ 1683627 w 2767013" name="T60"/>
                <a:gd fmla="*/ 2382203 h 2578100" name="T61"/>
                <a:gd fmla="*/ 1542319 w 2767013" name="T62"/>
                <a:gd fmla="*/ 2526030 h 2578100" name="T63"/>
                <a:gd fmla="*/ 1334327 w 2767013" name="T64"/>
                <a:gd fmla="*/ 2578100 h 2578100" name="T65"/>
                <a:gd fmla="*/ 1178094 w 2767013" name="T66"/>
                <a:gd fmla="*/ 2540318 h 2578100" name="T67"/>
                <a:gd fmla="*/ 964386 w 2767013" name="T68"/>
                <a:gd fmla="*/ 2336483 h 2578100" name="T69"/>
                <a:gd fmla="*/ 805296 w 2767013" name="T70"/>
                <a:gd fmla="*/ 1978660 h 2578100" name="T71"/>
                <a:gd fmla="*/ 664306 w 2767013" name="T72"/>
                <a:gd fmla="*/ 1706245 h 2578100" name="T73"/>
                <a:gd fmla="*/ 335963 w 2767013" name="T74"/>
                <a:gd fmla="*/ 1411922 h 2578100" name="T75"/>
                <a:gd fmla="*/ 52713 w 2767013" name="T76"/>
                <a:gd fmla="*/ 977265 h 2578100" name="T77"/>
                <a:gd fmla="*/ 0 w 2767013" name="T78"/>
                <a:gd fmla="*/ 758190 h 2578100" name="T79"/>
                <a:gd fmla="*/ 59063 w 2767013" name="T80"/>
                <a:gd fmla="*/ 503237 h 2578100" name="T81"/>
                <a:gd fmla="*/ 192115 w 2767013" name="T82"/>
                <a:gd fmla="*/ 330200 h 2578100" name="T83"/>
                <a:gd fmla="*/ 291846 w 2767013" name="T84"/>
                <a:gd fmla="*/ 139292 h 2578100" name="T85"/>
                <a:gd fmla="*/ 425579 w 2767013" name="T86"/>
                <a:gd fmla="*/ 24440 h 2578100" name="T87"/>
                <a:gd fmla="*/ 606438 w 2767013" name="T88"/>
                <a:gd fmla="*/ 46331 h 2578100" name="T89"/>
                <a:gd fmla="*/ 708330 w 2767013" name="T90"/>
                <a:gd fmla="*/ 190690 h 2578100" name="T91"/>
                <a:gd fmla="*/ 668529 w 2767013" name="T92"/>
                <a:gd fmla="*/ 367093 h 2578100" name="T93"/>
                <a:gd fmla="*/ 514098 w 2767013" name="T94"/>
                <a:gd fmla="*/ 454343 h 2578100" name="T95"/>
                <a:gd fmla="*/ 342792 w 2767013" name="T96"/>
                <a:gd fmla="*/ 398503 h 2578100" name="T97"/>
                <a:gd fmla="*/ 190527 w 2767013" name="T98"/>
                <a:gd fmla="*/ 441642 h 2578100" name="T99"/>
                <a:gd fmla="*/ 96216 w 2767013" name="T100"/>
                <a:gd fmla="*/ 623887 h 2578100" name="T101"/>
                <a:gd fmla="*/ 93994 w 2767013" name="T102"/>
                <a:gd fmla="*/ 860425 h 2578100" name="T103"/>
                <a:gd fmla="*/ 213708 w 2767013" name="T104"/>
                <a:gd fmla="*/ 1118235 h 2578100" name="T105"/>
                <a:gd fmla="*/ 1476905 w 2767013" name="T106"/>
                <a:gd fmla="*/ 1029017 h 2578100" name="T107"/>
                <a:gd fmla="*/ 1548670 w 2767013" name="T108"/>
                <a:gd fmla="*/ 805180 h 2578100" name="T109"/>
                <a:gd fmla="*/ 1503896 w 2767013" name="T110"/>
                <a:gd fmla="*/ 573087 h 2578100" name="T111"/>
                <a:gd fmla="*/ 1387357 w 2767013" name="T112"/>
                <a:gd fmla="*/ 404177 h 2578100" name="T113"/>
                <a:gd fmla="*/ 1214802 w 2767013" name="T114"/>
                <a:gd fmla="*/ 377957 h 2578100" name="T115"/>
                <a:gd fmla="*/ 1047917 w 2767013" name="T116"/>
                <a:gd fmla="*/ 442595 h 2578100" name="T117"/>
                <a:gd fmla="*/ 888646 w 2767013" name="T118"/>
                <a:gd fmla="*/ 362354 h 2578100" name="T119"/>
                <a:gd fmla="*/ 840738 w 2767013" name="T120"/>
                <a:gd fmla="*/ 187864 h 2578100" name="T121"/>
                <a:gd fmla="*/ 935602 w 2767013" name="T122"/>
                <a:gd fmla="*/ 37891 h 257810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578100" w="2767013">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bg1"/>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sz="2400">
                <a:solidFill>
                  <a:srgbClr val="FFFFFF"/>
                </a:solidFill>
                <a:latin typeface="+mn-lt"/>
                <a:ea typeface="+mn-ea"/>
                <a:cs typeface="+mn-ea"/>
                <a:sym typeface="+mn-lt"/>
              </a:endParaRPr>
            </a:p>
          </p:txBody>
        </p:sp>
      </p:grpSp>
      <p:sp>
        <p:nvSpPr>
          <p:cNvPr id="63" name="MH_SubTitle_1"/>
          <p:cNvSpPr txBox="1">
            <a:spLocks noChangeArrowheads="1"/>
          </p:cNvSpPr>
          <p:nvPr>
            <p:custDataLst>
              <p:tags r:id="rId13"/>
            </p:custDataLst>
          </p:nvPr>
        </p:nvSpPr>
        <p:spPr bwMode="auto">
          <a:xfrm>
            <a:off x="1394619" y="4528282"/>
            <a:ext cx="2397125" cy="431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204" rIns="178204" rtlCol="0" tIns="0" wrap="square">
            <a:noAutofit/>
          </a:bodyPr>
          <a:lstStyle>
            <a:defPPr>
              <a:defRPr lang="zh-CN"/>
            </a:defPPr>
            <a:lvl1pPr indent="-285750" marL="285750">
              <a:lnSpc>
                <a:spcPct val="120000"/>
              </a:lnSpc>
              <a:buClr>
                <a:schemeClr val="accent1"/>
              </a:buClr>
              <a:buFont charset="2" panose="05000000000000000000" pitchFamily="2" typeface="Wingdings"/>
              <a:buChar char="n"/>
              <a:defRPr b="1" sz="14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Font charset="0" panose="05000000000000000000" typeface="Wingdings"/>
              <a:buChar char="l"/>
            </a:pPr>
            <a:r>
              <a:rPr altLang="en-US" lang="zh-CN" sz="1900">
                <a:sym typeface="+mn-lt"/>
              </a:rPr>
              <a:t>没有生理性疾病和遗传性疾病</a:t>
            </a:r>
          </a:p>
        </p:txBody>
      </p:sp>
      <p:sp>
        <p:nvSpPr>
          <p:cNvPr id="65" name="MH_SubTitle_1"/>
          <p:cNvSpPr txBox="1">
            <a:spLocks noChangeArrowheads="1"/>
          </p:cNvSpPr>
          <p:nvPr>
            <p:custDataLst>
              <p:tags r:id="rId14"/>
            </p:custDataLst>
          </p:nvPr>
        </p:nvSpPr>
        <p:spPr bwMode="auto">
          <a:xfrm>
            <a:off x="3825841" y="4528282"/>
            <a:ext cx="2397125" cy="431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204" rIns="178204" rtlCol="0" tIns="0" wrap="square">
            <a:noAutofit/>
          </a:bodyPr>
          <a:lstStyle>
            <a:defPPr>
              <a:defRPr lang="zh-CN"/>
            </a:defPPr>
            <a:lvl1pPr indent="-285750" marL="285750">
              <a:lnSpc>
                <a:spcPct val="120000"/>
              </a:lnSpc>
              <a:buClr>
                <a:schemeClr val="accent1"/>
              </a:buClr>
              <a:buFont charset="2" panose="05000000000000000000" pitchFamily="2" typeface="Wingdings"/>
              <a:buChar char="n"/>
              <a:defRPr b="1" sz="14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Font charset="0" panose="05000000000000000000" typeface="Wingdings"/>
              <a:buChar char="l"/>
            </a:pPr>
            <a:r>
              <a:rPr altLang="en-US" lang="zh-CN" sz="1900">
                <a:sym typeface="+mn-lt"/>
              </a:rPr>
              <a:t>很好的控制能力</a:t>
            </a:r>
          </a:p>
        </p:txBody>
      </p:sp>
      <p:sp>
        <p:nvSpPr>
          <p:cNvPr id="67" name="MH_SubTitle_1"/>
          <p:cNvSpPr txBox="1">
            <a:spLocks noChangeArrowheads="1"/>
          </p:cNvSpPr>
          <p:nvPr>
            <p:custDataLst>
              <p:tags r:id="rId15"/>
            </p:custDataLst>
          </p:nvPr>
        </p:nvSpPr>
        <p:spPr bwMode="auto">
          <a:xfrm>
            <a:off x="6257065" y="4528282"/>
            <a:ext cx="2397125" cy="431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204" rIns="178204" rtlCol="0" tIns="0" wrap="square">
            <a:noAutofit/>
          </a:bodyPr>
          <a:lstStyle>
            <a:defPPr>
              <a:defRPr lang="zh-CN"/>
            </a:defPPr>
            <a:lvl1pPr indent="-285750" marL="285750">
              <a:lnSpc>
                <a:spcPct val="120000"/>
              </a:lnSpc>
              <a:buClr>
                <a:schemeClr val="accent1"/>
              </a:buClr>
              <a:buFont charset="2" panose="05000000000000000000" pitchFamily="2" typeface="Wingdings"/>
              <a:buChar char="n"/>
              <a:defRPr b="1" sz="14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Font charset="0" panose="05000000000000000000" typeface="Wingdings"/>
              <a:buChar char="l"/>
            </a:pPr>
            <a:r>
              <a:rPr altLang="en-US" lang="zh-CN" sz="1900">
                <a:sym typeface="+mn-lt"/>
              </a:rPr>
              <a:t>能够正确对待外界的影响</a:t>
            </a:r>
          </a:p>
        </p:txBody>
      </p:sp>
      <p:sp>
        <p:nvSpPr>
          <p:cNvPr id="69" name="MH_SubTitle_1"/>
          <p:cNvSpPr txBox="1">
            <a:spLocks noChangeArrowheads="1"/>
          </p:cNvSpPr>
          <p:nvPr>
            <p:custDataLst>
              <p:tags r:id="rId16"/>
            </p:custDataLst>
          </p:nvPr>
        </p:nvSpPr>
        <p:spPr bwMode="auto">
          <a:xfrm>
            <a:off x="8688288" y="4528282"/>
            <a:ext cx="2397125" cy="431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204" rIns="178204" rtlCol="0" tIns="0" wrap="square">
            <a:noAutofit/>
          </a:bodyPr>
          <a:lstStyle>
            <a:defPPr>
              <a:defRPr lang="zh-CN"/>
            </a:defPPr>
            <a:lvl1pPr indent="-285750" marL="285750">
              <a:lnSpc>
                <a:spcPct val="120000"/>
              </a:lnSpc>
              <a:buClr>
                <a:schemeClr val="accent1"/>
              </a:buClr>
              <a:buFont charset="2" panose="05000000000000000000" pitchFamily="2" typeface="Wingdings"/>
              <a:buChar char="n"/>
              <a:defRPr b="1" sz="14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Font charset="0" panose="05000000000000000000" typeface="Wingdings"/>
              <a:buChar char="l"/>
            </a:pPr>
            <a:r>
              <a:rPr altLang="en-US" lang="zh-CN" sz="1900">
                <a:sym typeface="+mn-lt"/>
              </a:rPr>
              <a:t>处于内心平衡的满足状态</a:t>
            </a:r>
          </a:p>
        </p:txBody>
      </p:sp>
    </p:spTree>
    <p:custDataLst>
      <p:tags r:id="rId17"/>
    </p:custDataLst>
  </p:cSld>
  <p:clrMapOvr>
    <a:masterClrMapping/>
  </p:clrMapOvr>
  <p:transition advTm="1824">
    <p:cover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10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750" fill="hold" id="7"/>
                                        <p:tgtEl>
                                          <p:spTgt spid="10"/>
                                        </p:tgtEl>
                                        <p:attrNameLst>
                                          <p:attrName>ppt_x</p:attrName>
                                        </p:attrNameLst>
                                      </p:cBhvr>
                                      <p:tavLst>
                                        <p:tav tm="0">
                                          <p:val>
                                            <p:strVal val="0-#ppt_w/2"/>
                                          </p:val>
                                        </p:tav>
                                        <p:tav tm="100000">
                                          <p:val>
                                            <p:strVal val="#ppt_x"/>
                                          </p:val>
                                        </p:tav>
                                      </p:tavLst>
                                    </p:anim>
                                    <p:anim calcmode="lin" valueType="num">
                                      <p:cBhvr additive="base">
                                        <p:cTn dur="750" fill="hold" id="8"/>
                                        <p:tgtEl>
                                          <p:spTgt spid="10"/>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 calcmode="lin" valueType="num">
                                      <p:cBhvr additive="base">
                                        <p:cTn dur="750" fill="hold" id="11"/>
                                        <p:tgtEl>
                                          <p:spTgt spid="11"/>
                                        </p:tgtEl>
                                        <p:attrNameLst>
                                          <p:attrName>ppt_x</p:attrName>
                                        </p:attrNameLst>
                                      </p:cBhvr>
                                      <p:tavLst>
                                        <p:tav tm="0">
                                          <p:val>
                                            <p:strVal val="0-#ppt_w/2"/>
                                          </p:val>
                                        </p:tav>
                                        <p:tav tm="100000">
                                          <p:val>
                                            <p:strVal val="#ppt_x"/>
                                          </p:val>
                                        </p:tav>
                                      </p:tavLst>
                                    </p:anim>
                                    <p:anim calcmode="lin" valueType="num">
                                      <p:cBhvr additive="base">
                                        <p:cTn dur="750" fill="hold" id="12"/>
                                        <p:tgtEl>
                                          <p:spTgt spid="11"/>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850"/>
                            </p:stCondLst>
                            <p:childTnLst>
                              <p:par>
                                <p:cTn fill="hold" grpId="0" id="14" nodeType="afterEffect" presetClass="entr" presetID="2" presetSubtype="8">
                                  <p:stCondLst>
                                    <p:cond delay="0"/>
                                  </p:stCondLst>
                                  <p:childTnLst>
                                    <p:set>
                                      <p:cBhvr>
                                        <p:cTn dur="1" fill="hold" id="15">
                                          <p:stCondLst>
                                            <p:cond delay="0"/>
                                          </p:stCondLst>
                                        </p:cTn>
                                        <p:tgtEl>
                                          <p:spTgt spid="32"/>
                                        </p:tgtEl>
                                        <p:attrNameLst>
                                          <p:attrName>style.visibility</p:attrName>
                                        </p:attrNameLst>
                                      </p:cBhvr>
                                      <p:to>
                                        <p:strVal val="visible"/>
                                      </p:to>
                                    </p:set>
                                    <p:anim calcmode="lin" valueType="num">
                                      <p:cBhvr additive="base">
                                        <p:cTn dur="500" fill="hold" id="16"/>
                                        <p:tgtEl>
                                          <p:spTgt spid="32"/>
                                        </p:tgtEl>
                                        <p:attrNameLst>
                                          <p:attrName>ppt_x</p:attrName>
                                        </p:attrNameLst>
                                      </p:cBhvr>
                                      <p:tavLst>
                                        <p:tav tm="0">
                                          <p:val>
                                            <p:strVal val="0-#ppt_w/2"/>
                                          </p:val>
                                        </p:tav>
                                        <p:tav tm="100000">
                                          <p:val>
                                            <p:strVal val="#ppt_x"/>
                                          </p:val>
                                        </p:tav>
                                      </p:tavLst>
                                    </p:anim>
                                    <p:anim calcmode="lin" valueType="num">
                                      <p:cBhvr additive="base">
                                        <p:cTn dur="500" fill="hold" id="17"/>
                                        <p:tgtEl>
                                          <p:spTgt spid="32"/>
                                        </p:tgtEl>
                                        <p:attrNameLst>
                                          <p:attrName>ppt_y</p:attrName>
                                        </p:attrNameLst>
                                      </p:cBhvr>
                                      <p:tavLst>
                                        <p:tav tm="0">
                                          <p:val>
                                            <p:strVal val="#ppt_y"/>
                                          </p:val>
                                        </p:tav>
                                        <p:tav tm="100000">
                                          <p:val>
                                            <p:strVal val="#ppt_y"/>
                                          </p:val>
                                        </p:tav>
                                      </p:tavLst>
                                    </p:anim>
                                  </p:childTnLst>
                                </p:cTn>
                              </p:par>
                              <p:par>
                                <p:cTn fill="hold" grpId="0" id="18" nodeType="withEffect" presetClass="entr" presetID="2" presetSubtype="8">
                                  <p:stCondLst>
                                    <p:cond delay="0"/>
                                  </p:stCondLst>
                                  <p:childTnLst>
                                    <p:set>
                                      <p:cBhvr>
                                        <p:cTn dur="1" fill="hold" id="19">
                                          <p:stCondLst>
                                            <p:cond delay="0"/>
                                          </p:stCondLst>
                                        </p:cTn>
                                        <p:tgtEl>
                                          <p:spTgt spid="33"/>
                                        </p:tgtEl>
                                        <p:attrNameLst>
                                          <p:attrName>style.visibility</p:attrName>
                                        </p:attrNameLst>
                                      </p:cBhvr>
                                      <p:to>
                                        <p:strVal val="visible"/>
                                      </p:to>
                                    </p:set>
                                    <p:anim calcmode="lin" valueType="num">
                                      <p:cBhvr additive="base">
                                        <p:cTn dur="500" fill="hold" id="20"/>
                                        <p:tgtEl>
                                          <p:spTgt spid="33"/>
                                        </p:tgtEl>
                                        <p:attrNameLst>
                                          <p:attrName>ppt_x</p:attrName>
                                        </p:attrNameLst>
                                      </p:cBhvr>
                                      <p:tavLst>
                                        <p:tav tm="0">
                                          <p:val>
                                            <p:strVal val="0-#ppt_w/2"/>
                                          </p:val>
                                        </p:tav>
                                        <p:tav tm="100000">
                                          <p:val>
                                            <p:strVal val="#ppt_x"/>
                                          </p:val>
                                        </p:tav>
                                      </p:tavLst>
                                    </p:anim>
                                    <p:anim calcmode="lin" valueType="num">
                                      <p:cBhvr additive="base">
                                        <p:cTn dur="500" fill="hold" id="21"/>
                                        <p:tgtEl>
                                          <p:spTgt spid="33"/>
                                        </p:tgtEl>
                                        <p:attrNameLst>
                                          <p:attrName>ppt_y</p:attrName>
                                        </p:attrNameLst>
                                      </p:cBhvr>
                                      <p:tavLst>
                                        <p:tav tm="0">
                                          <p:val>
                                            <p:strVal val="#ppt_y"/>
                                          </p:val>
                                        </p:tav>
                                        <p:tav tm="100000">
                                          <p:val>
                                            <p:strVal val="#ppt_y"/>
                                          </p:val>
                                        </p:tav>
                                      </p:tavLst>
                                    </p:anim>
                                  </p:childTnLst>
                                </p:cTn>
                              </p:par>
                              <p:par>
                                <p:cTn fill="hold" grpId="0" id="22" nodeType="withEffect" presetClass="entr" presetID="2" presetSubtype="8">
                                  <p:stCondLst>
                                    <p:cond delay="0"/>
                                  </p:stCondLst>
                                  <p:childTnLst>
                                    <p:set>
                                      <p:cBhvr>
                                        <p:cTn dur="1" fill="hold" id="23">
                                          <p:stCondLst>
                                            <p:cond delay="0"/>
                                          </p:stCondLst>
                                        </p:cTn>
                                        <p:tgtEl>
                                          <p:spTgt spid="34"/>
                                        </p:tgtEl>
                                        <p:attrNameLst>
                                          <p:attrName>style.visibility</p:attrName>
                                        </p:attrNameLst>
                                      </p:cBhvr>
                                      <p:to>
                                        <p:strVal val="visible"/>
                                      </p:to>
                                    </p:set>
                                    <p:anim calcmode="lin" valueType="num">
                                      <p:cBhvr additive="base">
                                        <p:cTn dur="500" fill="hold" id="24"/>
                                        <p:tgtEl>
                                          <p:spTgt spid="34"/>
                                        </p:tgtEl>
                                        <p:attrNameLst>
                                          <p:attrName>ppt_x</p:attrName>
                                        </p:attrNameLst>
                                      </p:cBhvr>
                                      <p:tavLst>
                                        <p:tav tm="0">
                                          <p:val>
                                            <p:strVal val="0-#ppt_w/2"/>
                                          </p:val>
                                        </p:tav>
                                        <p:tav tm="100000">
                                          <p:val>
                                            <p:strVal val="#ppt_x"/>
                                          </p:val>
                                        </p:tav>
                                      </p:tavLst>
                                    </p:anim>
                                    <p:anim calcmode="lin" valueType="num">
                                      <p:cBhvr additive="base">
                                        <p:cTn dur="500" fill="hold" id="25"/>
                                        <p:tgtEl>
                                          <p:spTgt spid="34"/>
                                        </p:tgtEl>
                                        <p:attrNameLst>
                                          <p:attrName>ppt_y</p:attrName>
                                        </p:attrNameLst>
                                      </p:cBhvr>
                                      <p:tavLst>
                                        <p:tav tm="0">
                                          <p:val>
                                            <p:strVal val="#ppt_y"/>
                                          </p:val>
                                        </p:tav>
                                        <p:tav tm="100000">
                                          <p:val>
                                            <p:strVal val="#ppt_y"/>
                                          </p:val>
                                        </p:tav>
                                      </p:tavLst>
                                    </p:anim>
                                  </p:childTnLst>
                                </p:cTn>
                              </p:par>
                              <p:par>
                                <p:cTn fill="hold" grpId="0" id="26" nodeType="withEffect" presetClass="entr" presetID="2" presetSubtype="8">
                                  <p:stCondLst>
                                    <p:cond delay="0"/>
                                  </p:stCondLst>
                                  <p:childTnLst>
                                    <p:set>
                                      <p:cBhvr>
                                        <p:cTn dur="1" fill="hold" id="27">
                                          <p:stCondLst>
                                            <p:cond delay="0"/>
                                          </p:stCondLst>
                                        </p:cTn>
                                        <p:tgtEl>
                                          <p:spTgt spid="35"/>
                                        </p:tgtEl>
                                        <p:attrNameLst>
                                          <p:attrName>style.visibility</p:attrName>
                                        </p:attrNameLst>
                                      </p:cBhvr>
                                      <p:to>
                                        <p:strVal val="visible"/>
                                      </p:to>
                                    </p:set>
                                    <p:anim calcmode="lin" valueType="num">
                                      <p:cBhvr additive="base">
                                        <p:cTn dur="500" fill="hold" id="28"/>
                                        <p:tgtEl>
                                          <p:spTgt spid="35"/>
                                        </p:tgtEl>
                                        <p:attrNameLst>
                                          <p:attrName>ppt_x</p:attrName>
                                        </p:attrNameLst>
                                      </p:cBhvr>
                                      <p:tavLst>
                                        <p:tav tm="0">
                                          <p:val>
                                            <p:strVal val="0-#ppt_w/2"/>
                                          </p:val>
                                        </p:tav>
                                        <p:tav tm="100000">
                                          <p:val>
                                            <p:strVal val="#ppt_x"/>
                                          </p:val>
                                        </p:tav>
                                      </p:tavLst>
                                    </p:anim>
                                    <p:anim calcmode="lin" valueType="num">
                                      <p:cBhvr additive="base">
                                        <p:cTn dur="500" fill="hold" id="29"/>
                                        <p:tgtEl>
                                          <p:spTgt spid="35"/>
                                        </p:tgtEl>
                                        <p:attrNameLst>
                                          <p:attrName>ppt_y</p:attrName>
                                        </p:attrNameLst>
                                      </p:cBhvr>
                                      <p:tavLst>
                                        <p:tav tm="0">
                                          <p:val>
                                            <p:strVal val="#ppt_y"/>
                                          </p:val>
                                        </p:tav>
                                        <p:tav tm="100000">
                                          <p:val>
                                            <p:strVal val="#ppt_y"/>
                                          </p:val>
                                        </p:tav>
                                      </p:tavLst>
                                    </p:anim>
                                  </p:childTnLst>
                                </p:cTn>
                              </p:par>
                              <p:par>
                                <p:cTn fill="hold" id="30" nodeType="withEffect" presetClass="entr" presetID="2" presetSubtype="8">
                                  <p:stCondLst>
                                    <p:cond delay="0"/>
                                  </p:stCondLst>
                                  <p:childTnLst>
                                    <p:set>
                                      <p:cBhvr>
                                        <p:cTn dur="1" fill="hold" id="31">
                                          <p:stCondLst>
                                            <p:cond delay="0"/>
                                          </p:stCondLst>
                                        </p:cTn>
                                        <p:tgtEl>
                                          <p:spTgt spid="36"/>
                                        </p:tgtEl>
                                        <p:attrNameLst>
                                          <p:attrName>style.visibility</p:attrName>
                                        </p:attrNameLst>
                                      </p:cBhvr>
                                      <p:to>
                                        <p:strVal val="visible"/>
                                      </p:to>
                                    </p:set>
                                    <p:anim calcmode="lin" valueType="num">
                                      <p:cBhvr additive="base">
                                        <p:cTn dur="500" fill="hold" id="32"/>
                                        <p:tgtEl>
                                          <p:spTgt spid="36"/>
                                        </p:tgtEl>
                                        <p:attrNameLst>
                                          <p:attrName>ppt_x</p:attrName>
                                        </p:attrNameLst>
                                      </p:cBhvr>
                                      <p:tavLst>
                                        <p:tav tm="0">
                                          <p:val>
                                            <p:strVal val="0-#ppt_w/2"/>
                                          </p:val>
                                        </p:tav>
                                        <p:tav tm="100000">
                                          <p:val>
                                            <p:strVal val="#ppt_x"/>
                                          </p:val>
                                        </p:tav>
                                      </p:tavLst>
                                    </p:anim>
                                    <p:anim calcmode="lin" valueType="num">
                                      <p:cBhvr additive="base">
                                        <p:cTn dur="500" fill="hold" id="33"/>
                                        <p:tgtEl>
                                          <p:spTgt spid="36"/>
                                        </p:tgtEl>
                                        <p:attrNameLst>
                                          <p:attrName>ppt_y</p:attrName>
                                        </p:attrNameLst>
                                      </p:cBhvr>
                                      <p:tavLst>
                                        <p:tav tm="0">
                                          <p:val>
                                            <p:strVal val="#ppt_y"/>
                                          </p:val>
                                        </p:tav>
                                        <p:tav tm="100000">
                                          <p:val>
                                            <p:strVal val="#ppt_y"/>
                                          </p:val>
                                        </p:tav>
                                      </p:tavLst>
                                    </p:anim>
                                  </p:childTnLst>
                                </p:cTn>
                              </p:par>
                              <p:par>
                                <p:cTn fill="hold" id="34" nodeType="withEffect" presetClass="entr" presetID="2" presetSubtype="8">
                                  <p:stCondLst>
                                    <p:cond delay="0"/>
                                  </p:stCondLst>
                                  <p:childTnLst>
                                    <p:set>
                                      <p:cBhvr>
                                        <p:cTn dur="1" fill="hold" id="35">
                                          <p:stCondLst>
                                            <p:cond delay="0"/>
                                          </p:stCondLst>
                                        </p:cTn>
                                        <p:tgtEl>
                                          <p:spTgt spid="3"/>
                                        </p:tgtEl>
                                        <p:attrNameLst>
                                          <p:attrName>style.visibility</p:attrName>
                                        </p:attrNameLst>
                                      </p:cBhvr>
                                      <p:to>
                                        <p:strVal val="visible"/>
                                      </p:to>
                                    </p:set>
                                    <p:anim calcmode="lin" valueType="num">
                                      <p:cBhvr additive="base">
                                        <p:cTn dur="500" fill="hold" id="36"/>
                                        <p:tgtEl>
                                          <p:spTgt spid="3"/>
                                        </p:tgtEl>
                                        <p:attrNameLst>
                                          <p:attrName>ppt_x</p:attrName>
                                        </p:attrNameLst>
                                      </p:cBhvr>
                                      <p:tavLst>
                                        <p:tav tm="0">
                                          <p:val>
                                            <p:strVal val="0-#ppt_w/2"/>
                                          </p:val>
                                        </p:tav>
                                        <p:tav tm="100000">
                                          <p:val>
                                            <p:strVal val="#ppt_x"/>
                                          </p:val>
                                        </p:tav>
                                      </p:tavLst>
                                    </p:anim>
                                    <p:anim calcmode="lin" valueType="num">
                                      <p:cBhvr additive="base">
                                        <p:cTn dur="500" fill="hold" id="37"/>
                                        <p:tgtEl>
                                          <p:spTgt spid="3"/>
                                        </p:tgtEl>
                                        <p:attrNameLst>
                                          <p:attrName>ppt_y</p:attrName>
                                        </p:attrNameLst>
                                      </p:cBhvr>
                                      <p:tavLst>
                                        <p:tav tm="0">
                                          <p:val>
                                            <p:strVal val="#ppt_y"/>
                                          </p:val>
                                        </p:tav>
                                        <p:tav tm="100000">
                                          <p:val>
                                            <p:strVal val="#ppt_y"/>
                                          </p:val>
                                        </p:tav>
                                      </p:tavLst>
                                    </p:anim>
                                  </p:childTnLst>
                                </p:cTn>
                              </p:par>
                              <p:par>
                                <p:cTn fill="hold" id="38" nodeType="withEffect" presetClass="entr" presetID="2" presetSubtype="8">
                                  <p:stCondLst>
                                    <p:cond delay="0"/>
                                  </p:stCondLst>
                                  <p:childTnLst>
                                    <p:set>
                                      <p:cBhvr>
                                        <p:cTn dur="1" fill="hold" id="39">
                                          <p:stCondLst>
                                            <p:cond delay="0"/>
                                          </p:stCondLst>
                                        </p:cTn>
                                        <p:tgtEl>
                                          <p:spTgt spid="4"/>
                                        </p:tgtEl>
                                        <p:attrNameLst>
                                          <p:attrName>style.visibility</p:attrName>
                                        </p:attrNameLst>
                                      </p:cBhvr>
                                      <p:to>
                                        <p:strVal val="visible"/>
                                      </p:to>
                                    </p:set>
                                    <p:anim calcmode="lin" valueType="num">
                                      <p:cBhvr additive="base">
                                        <p:cTn dur="500" fill="hold" id="40"/>
                                        <p:tgtEl>
                                          <p:spTgt spid="4"/>
                                        </p:tgtEl>
                                        <p:attrNameLst>
                                          <p:attrName>ppt_x</p:attrName>
                                        </p:attrNameLst>
                                      </p:cBhvr>
                                      <p:tavLst>
                                        <p:tav tm="0">
                                          <p:val>
                                            <p:strVal val="0-#ppt_w/2"/>
                                          </p:val>
                                        </p:tav>
                                        <p:tav tm="100000">
                                          <p:val>
                                            <p:strVal val="#ppt_x"/>
                                          </p:val>
                                        </p:tav>
                                      </p:tavLst>
                                    </p:anim>
                                    <p:anim calcmode="lin" valueType="num">
                                      <p:cBhvr additive="base">
                                        <p:cTn dur="500" fill="hold" id="41"/>
                                        <p:tgtEl>
                                          <p:spTgt spid="4"/>
                                        </p:tgtEl>
                                        <p:attrNameLst>
                                          <p:attrName>ppt_y</p:attrName>
                                        </p:attrNameLst>
                                      </p:cBhvr>
                                      <p:tavLst>
                                        <p:tav tm="0">
                                          <p:val>
                                            <p:strVal val="#ppt_y"/>
                                          </p:val>
                                        </p:tav>
                                        <p:tav tm="100000">
                                          <p:val>
                                            <p:strVal val="#ppt_y"/>
                                          </p:val>
                                        </p:tav>
                                      </p:tavLst>
                                    </p:anim>
                                  </p:childTnLst>
                                </p:cTn>
                              </p:par>
                              <p:par>
                                <p:cTn fill="hold" id="42" nodeType="withEffect" presetClass="entr" presetID="2" presetSubtype="8">
                                  <p:stCondLst>
                                    <p:cond delay="0"/>
                                  </p:stCondLst>
                                  <p:childTnLst>
                                    <p:set>
                                      <p:cBhvr>
                                        <p:cTn dur="1" fill="hold" id="43">
                                          <p:stCondLst>
                                            <p:cond delay="0"/>
                                          </p:stCondLst>
                                        </p:cTn>
                                        <p:tgtEl>
                                          <p:spTgt spid="5"/>
                                        </p:tgtEl>
                                        <p:attrNameLst>
                                          <p:attrName>style.visibility</p:attrName>
                                        </p:attrNameLst>
                                      </p:cBhvr>
                                      <p:to>
                                        <p:strVal val="visible"/>
                                      </p:to>
                                    </p:set>
                                    <p:anim calcmode="lin" valueType="num">
                                      <p:cBhvr additive="base">
                                        <p:cTn dur="500" fill="hold" id="44"/>
                                        <p:tgtEl>
                                          <p:spTgt spid="5"/>
                                        </p:tgtEl>
                                        <p:attrNameLst>
                                          <p:attrName>ppt_x</p:attrName>
                                        </p:attrNameLst>
                                      </p:cBhvr>
                                      <p:tavLst>
                                        <p:tav tm="0">
                                          <p:val>
                                            <p:strVal val="0-#ppt_w/2"/>
                                          </p:val>
                                        </p:tav>
                                        <p:tav tm="100000">
                                          <p:val>
                                            <p:strVal val="#ppt_x"/>
                                          </p:val>
                                        </p:tav>
                                      </p:tavLst>
                                    </p:anim>
                                    <p:anim calcmode="lin" valueType="num">
                                      <p:cBhvr additive="base">
                                        <p:cTn dur="500" fill="hold" id="45"/>
                                        <p:tgtEl>
                                          <p:spTgt spid="5"/>
                                        </p:tgtEl>
                                        <p:attrNameLst>
                                          <p:attrName>ppt_y</p:attrName>
                                        </p:attrNameLst>
                                      </p:cBhvr>
                                      <p:tavLst>
                                        <p:tav tm="0">
                                          <p:val>
                                            <p:strVal val="#ppt_y"/>
                                          </p:val>
                                        </p:tav>
                                        <p:tav tm="100000">
                                          <p:val>
                                            <p:strVal val="#ppt_y"/>
                                          </p:val>
                                        </p:tav>
                                      </p:tavLst>
                                    </p:anim>
                                  </p:childTnLst>
                                </p:cTn>
                              </p:par>
                              <p:par>
                                <p:cTn fill="hold" id="46" nodeType="withEffect" presetClass="entr" presetID="2" presetSubtype="8">
                                  <p:stCondLst>
                                    <p:cond delay="0"/>
                                  </p:stCondLst>
                                  <p:childTnLst>
                                    <p:set>
                                      <p:cBhvr>
                                        <p:cTn dur="1" fill="hold" id="47">
                                          <p:stCondLst>
                                            <p:cond delay="0"/>
                                          </p:stCondLst>
                                        </p:cTn>
                                        <p:tgtEl>
                                          <p:spTgt spid="6"/>
                                        </p:tgtEl>
                                        <p:attrNameLst>
                                          <p:attrName>style.visibility</p:attrName>
                                        </p:attrNameLst>
                                      </p:cBhvr>
                                      <p:to>
                                        <p:strVal val="visible"/>
                                      </p:to>
                                    </p:set>
                                    <p:anim calcmode="lin" valueType="num">
                                      <p:cBhvr additive="base">
                                        <p:cTn dur="500" fill="hold" id="48"/>
                                        <p:tgtEl>
                                          <p:spTgt spid="6"/>
                                        </p:tgtEl>
                                        <p:attrNameLst>
                                          <p:attrName>ppt_x</p:attrName>
                                        </p:attrNameLst>
                                      </p:cBhvr>
                                      <p:tavLst>
                                        <p:tav tm="0">
                                          <p:val>
                                            <p:strVal val="0-#ppt_w/2"/>
                                          </p:val>
                                        </p:tav>
                                        <p:tav tm="100000">
                                          <p:val>
                                            <p:strVal val="#ppt_x"/>
                                          </p:val>
                                        </p:tav>
                                      </p:tavLst>
                                    </p:anim>
                                    <p:anim calcmode="lin" valueType="num">
                                      <p:cBhvr additive="base">
                                        <p:cTn dur="500" fill="hold" id="49"/>
                                        <p:tgtEl>
                                          <p:spTgt spid="6"/>
                                        </p:tgtEl>
                                        <p:attrNameLst>
                                          <p:attrName>ppt_y</p:attrName>
                                        </p:attrNameLst>
                                      </p:cBhvr>
                                      <p:tavLst>
                                        <p:tav tm="0">
                                          <p:val>
                                            <p:strVal val="#ppt_y"/>
                                          </p:val>
                                        </p:tav>
                                        <p:tav tm="100000">
                                          <p:val>
                                            <p:strVal val="#ppt_y"/>
                                          </p:val>
                                        </p:tav>
                                      </p:tavLst>
                                    </p:anim>
                                  </p:childTnLst>
                                </p:cTn>
                              </p:par>
                            </p:childTnLst>
                          </p:cTn>
                        </p:par>
                        <p:par>
                          <p:cTn fill="hold" id="50" nodeType="afterGroup">
                            <p:stCondLst>
                              <p:cond delay="1350"/>
                            </p:stCondLst>
                            <p:childTnLst>
                              <p:par>
                                <p:cTn fill="hold" grpId="0" id="51" nodeType="afterEffect" presetClass="entr" presetID="47" presetSubtype="0">
                                  <p:stCondLst>
                                    <p:cond delay="0"/>
                                  </p:stCondLst>
                                  <p:childTnLst>
                                    <p:set>
                                      <p:cBhvr>
                                        <p:cTn dur="1" fill="hold" id="52">
                                          <p:stCondLst>
                                            <p:cond delay="0"/>
                                          </p:stCondLst>
                                        </p:cTn>
                                        <p:tgtEl>
                                          <p:spTgt spid="63"/>
                                        </p:tgtEl>
                                        <p:attrNameLst>
                                          <p:attrName>style.visibility</p:attrName>
                                        </p:attrNameLst>
                                      </p:cBhvr>
                                      <p:to>
                                        <p:strVal val="visible"/>
                                      </p:to>
                                    </p:set>
                                    <p:animEffect filter="fade" transition="in">
                                      <p:cBhvr>
                                        <p:cTn dur="1000" id="53"/>
                                        <p:tgtEl>
                                          <p:spTgt spid="63"/>
                                        </p:tgtEl>
                                      </p:cBhvr>
                                    </p:animEffect>
                                    <p:anim calcmode="lin" valueType="num">
                                      <p:cBhvr>
                                        <p:cTn dur="1000" fill="hold" id="54"/>
                                        <p:tgtEl>
                                          <p:spTgt spid="63"/>
                                        </p:tgtEl>
                                        <p:attrNameLst>
                                          <p:attrName>ppt_x</p:attrName>
                                        </p:attrNameLst>
                                      </p:cBhvr>
                                      <p:tavLst>
                                        <p:tav tm="0">
                                          <p:val>
                                            <p:strVal val="#ppt_x"/>
                                          </p:val>
                                        </p:tav>
                                        <p:tav tm="100000">
                                          <p:val>
                                            <p:strVal val="#ppt_x"/>
                                          </p:val>
                                        </p:tav>
                                      </p:tavLst>
                                    </p:anim>
                                    <p:anim calcmode="lin" valueType="num">
                                      <p:cBhvr>
                                        <p:cTn dur="1000" fill="hold" id="55"/>
                                        <p:tgtEl>
                                          <p:spTgt spid="63"/>
                                        </p:tgtEl>
                                        <p:attrNameLst>
                                          <p:attrName>ppt_y</p:attrName>
                                        </p:attrNameLst>
                                      </p:cBhvr>
                                      <p:tavLst>
                                        <p:tav tm="0">
                                          <p:val>
                                            <p:strVal val="#ppt_y-.1"/>
                                          </p:val>
                                        </p:tav>
                                        <p:tav tm="100000">
                                          <p:val>
                                            <p:strVal val="#ppt_y"/>
                                          </p:val>
                                        </p:tav>
                                      </p:tavLst>
                                    </p:anim>
                                  </p:childTnLst>
                                </p:cTn>
                              </p:par>
                              <p:par>
                                <p:cTn fill="hold" grpId="0" id="56" nodeType="withEffect" presetClass="entr" presetID="47" presetSubtype="0">
                                  <p:stCondLst>
                                    <p:cond delay="0"/>
                                  </p:stCondLst>
                                  <p:childTnLst>
                                    <p:set>
                                      <p:cBhvr>
                                        <p:cTn dur="1" fill="hold" id="57">
                                          <p:stCondLst>
                                            <p:cond delay="0"/>
                                          </p:stCondLst>
                                        </p:cTn>
                                        <p:tgtEl>
                                          <p:spTgt spid="65"/>
                                        </p:tgtEl>
                                        <p:attrNameLst>
                                          <p:attrName>style.visibility</p:attrName>
                                        </p:attrNameLst>
                                      </p:cBhvr>
                                      <p:to>
                                        <p:strVal val="visible"/>
                                      </p:to>
                                    </p:set>
                                    <p:animEffect filter="fade" transition="in">
                                      <p:cBhvr>
                                        <p:cTn dur="1000" id="58"/>
                                        <p:tgtEl>
                                          <p:spTgt spid="65"/>
                                        </p:tgtEl>
                                      </p:cBhvr>
                                    </p:animEffect>
                                    <p:anim calcmode="lin" valueType="num">
                                      <p:cBhvr>
                                        <p:cTn dur="1000" fill="hold" id="59"/>
                                        <p:tgtEl>
                                          <p:spTgt spid="65"/>
                                        </p:tgtEl>
                                        <p:attrNameLst>
                                          <p:attrName>ppt_x</p:attrName>
                                        </p:attrNameLst>
                                      </p:cBhvr>
                                      <p:tavLst>
                                        <p:tav tm="0">
                                          <p:val>
                                            <p:strVal val="#ppt_x"/>
                                          </p:val>
                                        </p:tav>
                                        <p:tav tm="100000">
                                          <p:val>
                                            <p:strVal val="#ppt_x"/>
                                          </p:val>
                                        </p:tav>
                                      </p:tavLst>
                                    </p:anim>
                                    <p:anim calcmode="lin" valueType="num">
                                      <p:cBhvr>
                                        <p:cTn dur="1000" fill="hold" id="60"/>
                                        <p:tgtEl>
                                          <p:spTgt spid="65"/>
                                        </p:tgtEl>
                                        <p:attrNameLst>
                                          <p:attrName>ppt_y</p:attrName>
                                        </p:attrNameLst>
                                      </p:cBhvr>
                                      <p:tavLst>
                                        <p:tav tm="0">
                                          <p:val>
                                            <p:strVal val="#ppt_y-.1"/>
                                          </p:val>
                                        </p:tav>
                                        <p:tav tm="100000">
                                          <p:val>
                                            <p:strVal val="#ppt_y"/>
                                          </p:val>
                                        </p:tav>
                                      </p:tavLst>
                                    </p:anim>
                                  </p:childTnLst>
                                </p:cTn>
                              </p:par>
                              <p:par>
                                <p:cTn fill="hold" grpId="0" id="61" nodeType="withEffect" presetClass="entr" presetID="47" presetSubtype="0">
                                  <p:stCondLst>
                                    <p:cond delay="0"/>
                                  </p:stCondLst>
                                  <p:childTnLst>
                                    <p:set>
                                      <p:cBhvr>
                                        <p:cTn dur="1" fill="hold" id="62">
                                          <p:stCondLst>
                                            <p:cond delay="0"/>
                                          </p:stCondLst>
                                        </p:cTn>
                                        <p:tgtEl>
                                          <p:spTgt spid="67"/>
                                        </p:tgtEl>
                                        <p:attrNameLst>
                                          <p:attrName>style.visibility</p:attrName>
                                        </p:attrNameLst>
                                      </p:cBhvr>
                                      <p:to>
                                        <p:strVal val="visible"/>
                                      </p:to>
                                    </p:set>
                                    <p:animEffect filter="fade" transition="in">
                                      <p:cBhvr>
                                        <p:cTn dur="1000" id="63"/>
                                        <p:tgtEl>
                                          <p:spTgt spid="67"/>
                                        </p:tgtEl>
                                      </p:cBhvr>
                                    </p:animEffect>
                                    <p:anim calcmode="lin" valueType="num">
                                      <p:cBhvr>
                                        <p:cTn dur="1000" fill="hold" id="64"/>
                                        <p:tgtEl>
                                          <p:spTgt spid="67"/>
                                        </p:tgtEl>
                                        <p:attrNameLst>
                                          <p:attrName>ppt_x</p:attrName>
                                        </p:attrNameLst>
                                      </p:cBhvr>
                                      <p:tavLst>
                                        <p:tav tm="0">
                                          <p:val>
                                            <p:strVal val="#ppt_x"/>
                                          </p:val>
                                        </p:tav>
                                        <p:tav tm="100000">
                                          <p:val>
                                            <p:strVal val="#ppt_x"/>
                                          </p:val>
                                        </p:tav>
                                      </p:tavLst>
                                    </p:anim>
                                    <p:anim calcmode="lin" valueType="num">
                                      <p:cBhvr>
                                        <p:cTn dur="1000" fill="hold" id="65"/>
                                        <p:tgtEl>
                                          <p:spTgt spid="67"/>
                                        </p:tgtEl>
                                        <p:attrNameLst>
                                          <p:attrName>ppt_y</p:attrName>
                                        </p:attrNameLst>
                                      </p:cBhvr>
                                      <p:tavLst>
                                        <p:tav tm="0">
                                          <p:val>
                                            <p:strVal val="#ppt_y-.1"/>
                                          </p:val>
                                        </p:tav>
                                        <p:tav tm="100000">
                                          <p:val>
                                            <p:strVal val="#ppt_y"/>
                                          </p:val>
                                        </p:tav>
                                      </p:tavLst>
                                    </p:anim>
                                  </p:childTnLst>
                                </p:cTn>
                              </p:par>
                              <p:par>
                                <p:cTn fill="hold" grpId="0" id="66" nodeType="withEffect" presetClass="entr" presetID="47" presetSubtype="0">
                                  <p:stCondLst>
                                    <p:cond delay="0"/>
                                  </p:stCondLst>
                                  <p:childTnLst>
                                    <p:set>
                                      <p:cBhvr>
                                        <p:cTn dur="1" fill="hold" id="67">
                                          <p:stCondLst>
                                            <p:cond delay="0"/>
                                          </p:stCondLst>
                                        </p:cTn>
                                        <p:tgtEl>
                                          <p:spTgt spid="69"/>
                                        </p:tgtEl>
                                        <p:attrNameLst>
                                          <p:attrName>style.visibility</p:attrName>
                                        </p:attrNameLst>
                                      </p:cBhvr>
                                      <p:to>
                                        <p:strVal val="visible"/>
                                      </p:to>
                                    </p:set>
                                    <p:animEffect filter="fade" transition="in">
                                      <p:cBhvr>
                                        <p:cTn dur="1000" id="68"/>
                                        <p:tgtEl>
                                          <p:spTgt spid="69"/>
                                        </p:tgtEl>
                                      </p:cBhvr>
                                    </p:animEffect>
                                    <p:anim calcmode="lin" valueType="num">
                                      <p:cBhvr>
                                        <p:cTn dur="1000" fill="hold" id="69"/>
                                        <p:tgtEl>
                                          <p:spTgt spid="69"/>
                                        </p:tgtEl>
                                        <p:attrNameLst>
                                          <p:attrName>ppt_x</p:attrName>
                                        </p:attrNameLst>
                                      </p:cBhvr>
                                      <p:tavLst>
                                        <p:tav tm="0">
                                          <p:val>
                                            <p:strVal val="#ppt_x"/>
                                          </p:val>
                                        </p:tav>
                                        <p:tav tm="100000">
                                          <p:val>
                                            <p:strVal val="#ppt_x"/>
                                          </p:val>
                                        </p:tav>
                                      </p:tavLst>
                                    </p:anim>
                                    <p:anim calcmode="lin" valueType="num">
                                      <p:cBhvr>
                                        <p:cTn dur="1000" fill="hold" id="70"/>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32"/>
      <p:bldP grpId="0" spid="33"/>
      <p:bldP grpId="0" spid="34"/>
      <p:bldP grpId="0" spid="35"/>
      <p:bldP grpId="0" spid="63"/>
      <p:bldP grpId="0" spid="65"/>
      <p:bldP grpId="0" spid="67"/>
      <p:bldP grpId="0" spid="69"/>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0" name="PA_矩形 9"/>
          <p:cNvSpPr/>
          <p:nvPr>
            <p:custDataLst>
              <p:tags r:id="rId3"/>
            </p:custDataLst>
          </p:nvPr>
        </p:nvSpPr>
        <p:spPr>
          <a:xfrm>
            <a:off x="600" y="224525"/>
            <a:ext cx="144000" cy="639292"/>
          </a:xfrm>
          <a:prstGeom prst="rect">
            <a:avLst/>
          </a:prstGeom>
          <a:solidFill>
            <a:schemeClr val="accent1"/>
          </a:solidFill>
          <a:ln>
            <a:noFill/>
          </a:ln>
          <a:effectLst>
            <a:outerShdw algn="ctr" blurRad="63500" rotWithShape="0">
              <a:prstClr val="black">
                <a:alpha val="40000"/>
              </a:prstClr>
            </a:outerShdw>
          </a:effectLst>
        </p:spPr>
        <p:txBody>
          <a:bodyPr anchor="t" anchorCtr="0" bIns="45720" compatLnSpc="1" lIns="91440" numCol="1" rIns="91440" tIns="45720" vert="horz" wrap="square"/>
          <a:lstStyle/>
          <a:p>
            <a:endParaRPr altLang="en-US" lang="zh-CN">
              <a:cs typeface="+mn-ea"/>
              <a:sym typeface="+mn-lt"/>
            </a:endParaRPr>
          </a:p>
        </p:txBody>
      </p:sp>
      <p:sp>
        <p:nvSpPr>
          <p:cNvPr id="11" name="PA_文本框 6"/>
          <p:cNvSpPr txBox="1"/>
          <p:nvPr>
            <p:custDataLst>
              <p:tags r:id="rId4"/>
            </p:custDataLst>
          </p:nvPr>
        </p:nvSpPr>
        <p:spPr>
          <a:xfrm>
            <a:off x="144600" y="277431"/>
            <a:ext cx="6094755" cy="49758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wrap="square">
            <a:spAutoFit/>
          </a:bodyPr>
          <a:lstStyle/>
          <a:p>
            <a:r>
              <a:rPr altLang="en-US" lang="zh-CN" spc="225" sz="2665">
                <a:solidFill>
                  <a:srgbClr val="459BBE"/>
                </a:solidFill>
                <a:cs typeface="+mn-ea"/>
                <a:sym typeface="+mn-lt"/>
              </a:rPr>
              <a:t>一、没有生理性疾病和遗传性疾病</a:t>
            </a:r>
          </a:p>
        </p:txBody>
      </p:sp>
      <p:pic>
        <p:nvPicPr>
          <p:cNvPr descr="E:\素材\美食素材\51miz-E1010437-E2862466.png51miz-E1010437-E2862466" id="26" name="图片 25"/>
          <p:cNvPicPr>
            <a:picLocks noChangeAspect="1"/>
          </p:cNvPicPr>
          <p:nvPr/>
        </p:nvPicPr>
        <p:blipFill>
          <a:blip r:embed="rId5">
            <a:extLst>
              <a:ext uri="{28A0092B-C50C-407E-A947-70E740481C1C}">
                <a14:useLocalDpi/>
              </a:ext>
            </a:extLst>
          </a:blip>
          <a:stretch>
            <a:fillRect/>
          </a:stretch>
        </p:blipFill>
        <p:spPr>
          <a:xfrm>
            <a:off x="713105" y="1061720"/>
            <a:ext cx="5658485" cy="5169535"/>
          </a:xfrm>
          <a:prstGeom prst="rect">
            <a:avLst/>
          </a:prstGeom>
        </p:spPr>
      </p:pic>
      <p:sp>
        <p:nvSpPr>
          <p:cNvPr id="61" name="Rectangle 30"/>
          <p:cNvSpPr>
            <a:spLocks noChangeArrowheads="1"/>
          </p:cNvSpPr>
          <p:nvPr/>
        </p:nvSpPr>
        <p:spPr bwMode="auto">
          <a:xfrm>
            <a:off x="6103620" y="2903855"/>
            <a:ext cx="4855210" cy="1658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7838" lIns="135676" rIns="135676" tIns="67838" wrap="square">
            <a:noAutofit/>
          </a:bodyPr>
          <a:lstStyle/>
          <a:p>
            <a:pPr algn="just" fontAlgn="base">
              <a:lnSpc>
                <a:spcPct val="150000"/>
              </a:lnSpc>
              <a:spcBef>
                <a:spcPct val="0"/>
              </a:spcBef>
              <a:spcAft>
                <a:spcPct val="0"/>
              </a:spcAft>
            </a:pPr>
            <a:r>
              <a:rPr altLang="en-US" lang="zh-CN">
                <a:solidFill>
                  <a:schemeClr val="bg1">
                    <a:lumMod val="50000"/>
                  </a:schemeClr>
                </a:solidFill>
                <a:cs typeface="+mn-ea"/>
                <a:sym typeface="+mn-lt"/>
              </a:rPr>
              <a:t>指身体的生理结构完好和功能正常。生理健康具有相对性，人体通常不断地通过各种机制调节各种器官和组织的功能，以适应和保持与环境中不利因素之间的平衡，由于环境不断变化，生理与环境之间的平衡是相对的遗传性</a:t>
            </a:r>
          </a:p>
        </p:txBody>
      </p:sp>
      <p:sp>
        <p:nvSpPr>
          <p:cNvPr id="67" name="MH_Text_1"/>
          <p:cNvSpPr/>
          <p:nvPr>
            <p:custDataLst>
              <p:tags r:id="rId6"/>
            </p:custDataLst>
          </p:nvPr>
        </p:nvSpPr>
        <p:spPr>
          <a:xfrm>
            <a:off x="6103620" y="2516505"/>
            <a:ext cx="4663440" cy="387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042" rIns="178042" rtlCol="0" tIns="0" wrap="square">
            <a:noAutofit/>
          </a:bodyPr>
          <a:lstStyle/>
          <a:p>
            <a:pPr algn="l" indent="-319405" marL="319405">
              <a:lnSpc>
                <a:spcPct val="120000"/>
              </a:lnSpc>
              <a:buClr>
                <a:schemeClr val="accent1"/>
              </a:buClr>
              <a:buFont charset="2" panose="05000000000000000000" pitchFamily="2" typeface="Wingdings"/>
              <a:buChar char="n"/>
            </a:pPr>
            <a:r>
              <a:rPr altLang="en-US" b="1" lang="zh-CN" sz="2000">
                <a:solidFill>
                  <a:schemeClr val="bg1">
                    <a:lumMod val="50000"/>
                  </a:schemeClr>
                </a:solidFill>
                <a:cs typeface="+mn-ea"/>
                <a:sym typeface="+mn-lt"/>
              </a:rPr>
              <a:t>  一、没有生理性疾病和遗传性疾病</a:t>
            </a:r>
          </a:p>
        </p:txBody>
      </p:sp>
    </p:spTree>
    <p:custDataLst>
      <p:tags r:id="rId7"/>
    </p:custDataLst>
  </p:cSld>
  <p:clrMapOvr>
    <a:masterClrMapping/>
  </p:clrMapOvr>
  <p:transition advTm="2253">
    <p:cover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10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750" fill="hold" id="7"/>
                                        <p:tgtEl>
                                          <p:spTgt spid="10"/>
                                        </p:tgtEl>
                                        <p:attrNameLst>
                                          <p:attrName>ppt_x</p:attrName>
                                        </p:attrNameLst>
                                      </p:cBhvr>
                                      <p:tavLst>
                                        <p:tav tm="0">
                                          <p:val>
                                            <p:strVal val="0-#ppt_w/2"/>
                                          </p:val>
                                        </p:tav>
                                        <p:tav tm="100000">
                                          <p:val>
                                            <p:strVal val="#ppt_x"/>
                                          </p:val>
                                        </p:tav>
                                      </p:tavLst>
                                    </p:anim>
                                    <p:anim calcmode="lin" valueType="num">
                                      <p:cBhvr additive="base">
                                        <p:cTn dur="750" fill="hold" id="8"/>
                                        <p:tgtEl>
                                          <p:spTgt spid="10"/>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 calcmode="lin" valueType="num">
                                      <p:cBhvr additive="base">
                                        <p:cTn dur="750" fill="hold" id="11"/>
                                        <p:tgtEl>
                                          <p:spTgt spid="11"/>
                                        </p:tgtEl>
                                        <p:attrNameLst>
                                          <p:attrName>ppt_x</p:attrName>
                                        </p:attrNameLst>
                                      </p:cBhvr>
                                      <p:tavLst>
                                        <p:tav tm="0">
                                          <p:val>
                                            <p:strVal val="0-#ppt_w/2"/>
                                          </p:val>
                                        </p:tav>
                                        <p:tav tm="100000">
                                          <p:val>
                                            <p:strVal val="#ppt_x"/>
                                          </p:val>
                                        </p:tav>
                                      </p:tavLst>
                                    </p:anim>
                                    <p:anim calcmode="lin" valueType="num">
                                      <p:cBhvr additive="base">
                                        <p:cTn dur="750" fill="hold" id="12"/>
                                        <p:tgtEl>
                                          <p:spTgt spid="11"/>
                                        </p:tgtEl>
                                        <p:attrNameLst>
                                          <p:attrName>ppt_y</p:attrName>
                                        </p:attrNameLst>
                                      </p:cBhvr>
                                      <p:tavLst>
                                        <p:tav tm="0">
                                          <p:val>
                                            <p:strVal val="#ppt_y"/>
                                          </p:val>
                                        </p:tav>
                                        <p:tav tm="100000">
                                          <p:val>
                                            <p:strVal val="#ppt_y"/>
                                          </p:val>
                                        </p:tav>
                                      </p:tavLst>
                                    </p:anim>
                                  </p:childTnLst>
                                </p:cTn>
                              </p:par>
                              <p:par>
                                <p:cTn decel="100000" fill="hold" id="13" nodeType="withEffect" presetClass="entr" presetID="2" presetSubtype="8">
                                  <p:stCondLst>
                                    <p:cond delay="0"/>
                                  </p:stCondLst>
                                  <p:childTnLst>
                                    <p:set>
                                      <p:cBhvr>
                                        <p:cTn dur="1" fill="hold" id="14">
                                          <p:stCondLst>
                                            <p:cond delay="0"/>
                                          </p:stCondLst>
                                        </p:cTn>
                                        <p:tgtEl>
                                          <p:spTgt spid="26"/>
                                        </p:tgtEl>
                                        <p:attrNameLst>
                                          <p:attrName>style.visibility</p:attrName>
                                        </p:attrNameLst>
                                      </p:cBhvr>
                                      <p:to>
                                        <p:strVal val="visible"/>
                                      </p:to>
                                    </p:set>
                                    <p:anim calcmode="lin" valueType="num">
                                      <p:cBhvr additive="base">
                                        <p:cTn dur="1500" fill="hold" id="15"/>
                                        <p:tgtEl>
                                          <p:spTgt spid="26"/>
                                        </p:tgtEl>
                                        <p:attrNameLst>
                                          <p:attrName>ppt_x</p:attrName>
                                        </p:attrNameLst>
                                      </p:cBhvr>
                                      <p:tavLst>
                                        <p:tav tm="0">
                                          <p:val>
                                            <p:strVal val="0-#ppt_w/2"/>
                                          </p:val>
                                        </p:tav>
                                        <p:tav tm="100000">
                                          <p:val>
                                            <p:strVal val="#ppt_x"/>
                                          </p:val>
                                        </p:tav>
                                      </p:tavLst>
                                    </p:anim>
                                    <p:anim calcmode="lin" valueType="num">
                                      <p:cBhvr additive="base">
                                        <p:cTn dur="1500" fill="hold" id="16"/>
                                        <p:tgtEl>
                                          <p:spTgt spid="26"/>
                                        </p:tgtEl>
                                        <p:attrNameLst>
                                          <p:attrName>ppt_y</p:attrName>
                                        </p:attrNameLst>
                                      </p:cBhvr>
                                      <p:tavLst>
                                        <p:tav tm="0">
                                          <p:val>
                                            <p:strVal val="#ppt_y"/>
                                          </p:val>
                                        </p:tav>
                                        <p:tav tm="100000">
                                          <p:val>
                                            <p:strVal val="#ppt_y"/>
                                          </p:val>
                                        </p:tav>
                                      </p:tavLst>
                                    </p:anim>
                                  </p:childTnLst>
                                </p:cTn>
                              </p:par>
                              <p:par>
                                <p:cTn fill="hold" grpId="0" id="17" nodeType="withEffect" presetClass="entr" presetID="47" presetSubtype="0">
                                  <p:stCondLst>
                                    <p:cond delay="0"/>
                                  </p:stCondLst>
                                  <p:childTnLst>
                                    <p:set>
                                      <p:cBhvr>
                                        <p:cTn dur="1" fill="hold" id="18">
                                          <p:stCondLst>
                                            <p:cond delay="0"/>
                                          </p:stCondLst>
                                        </p:cTn>
                                        <p:tgtEl>
                                          <p:spTgt spid="67"/>
                                        </p:tgtEl>
                                        <p:attrNameLst>
                                          <p:attrName>style.visibility</p:attrName>
                                        </p:attrNameLst>
                                      </p:cBhvr>
                                      <p:to>
                                        <p:strVal val="visible"/>
                                      </p:to>
                                    </p:set>
                                    <p:animEffect filter="fade" transition="in">
                                      <p:cBhvr>
                                        <p:cTn dur="1000" id="19"/>
                                        <p:tgtEl>
                                          <p:spTgt spid="67"/>
                                        </p:tgtEl>
                                      </p:cBhvr>
                                    </p:animEffect>
                                    <p:anim calcmode="lin" valueType="num">
                                      <p:cBhvr>
                                        <p:cTn dur="1000" fill="hold" id="20"/>
                                        <p:tgtEl>
                                          <p:spTgt spid="67"/>
                                        </p:tgtEl>
                                        <p:attrNameLst>
                                          <p:attrName>ppt_x</p:attrName>
                                        </p:attrNameLst>
                                      </p:cBhvr>
                                      <p:tavLst>
                                        <p:tav tm="0">
                                          <p:val>
                                            <p:strVal val="#ppt_x"/>
                                          </p:val>
                                        </p:tav>
                                        <p:tav tm="100000">
                                          <p:val>
                                            <p:strVal val="#ppt_x"/>
                                          </p:val>
                                        </p:tav>
                                      </p:tavLst>
                                    </p:anim>
                                    <p:anim calcmode="lin" valueType="num">
                                      <p:cBhvr>
                                        <p:cTn dur="1000" fill="hold" id="21"/>
                                        <p:tgtEl>
                                          <p:spTgt spid="67"/>
                                        </p:tgtEl>
                                        <p:attrNameLst>
                                          <p:attrName>ppt_y</p:attrName>
                                        </p:attrNameLst>
                                      </p:cBhvr>
                                      <p:tavLst>
                                        <p:tav tm="0">
                                          <p:val>
                                            <p:strVal val="#ppt_y-.1"/>
                                          </p:val>
                                        </p:tav>
                                        <p:tav tm="100000">
                                          <p:val>
                                            <p:strVal val="#ppt_y"/>
                                          </p:val>
                                        </p:tav>
                                      </p:tavLst>
                                    </p:anim>
                                  </p:childTnLst>
                                </p:cTn>
                              </p:par>
                              <p:par>
                                <p:cTn fill="hold" grpId="0" id="22" nodeType="withEffect" presetClass="entr" presetID="47" presetSubtype="0">
                                  <p:stCondLst>
                                    <p:cond delay="0"/>
                                  </p:stCondLst>
                                  <p:childTnLst>
                                    <p:set>
                                      <p:cBhvr>
                                        <p:cTn dur="1" fill="hold" id="23">
                                          <p:stCondLst>
                                            <p:cond delay="0"/>
                                          </p:stCondLst>
                                        </p:cTn>
                                        <p:tgtEl>
                                          <p:spTgt spid="61"/>
                                        </p:tgtEl>
                                        <p:attrNameLst>
                                          <p:attrName>style.visibility</p:attrName>
                                        </p:attrNameLst>
                                      </p:cBhvr>
                                      <p:to>
                                        <p:strVal val="visible"/>
                                      </p:to>
                                    </p:set>
                                    <p:animEffect filter="fade" transition="in">
                                      <p:cBhvr>
                                        <p:cTn dur="1000" id="24"/>
                                        <p:tgtEl>
                                          <p:spTgt spid="61"/>
                                        </p:tgtEl>
                                      </p:cBhvr>
                                    </p:animEffect>
                                    <p:anim calcmode="lin" valueType="num">
                                      <p:cBhvr>
                                        <p:cTn dur="1000" fill="hold" id="25"/>
                                        <p:tgtEl>
                                          <p:spTgt spid="61"/>
                                        </p:tgtEl>
                                        <p:attrNameLst>
                                          <p:attrName>ppt_x</p:attrName>
                                        </p:attrNameLst>
                                      </p:cBhvr>
                                      <p:tavLst>
                                        <p:tav tm="0">
                                          <p:val>
                                            <p:strVal val="#ppt_x"/>
                                          </p:val>
                                        </p:tav>
                                        <p:tav tm="100000">
                                          <p:val>
                                            <p:strVal val="#ppt_x"/>
                                          </p:val>
                                        </p:tav>
                                      </p:tavLst>
                                    </p:anim>
                                    <p:anim calcmode="lin" valueType="num">
                                      <p:cBhvr>
                                        <p:cTn dur="1000" fill="hold" id="26"/>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61"/>
      <p:bldP grpId="0" spid="67"/>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0" name="PA_矩形 9"/>
          <p:cNvSpPr/>
          <p:nvPr>
            <p:custDataLst>
              <p:tags r:id="rId3"/>
            </p:custDataLst>
          </p:nvPr>
        </p:nvSpPr>
        <p:spPr>
          <a:xfrm>
            <a:off x="600" y="224525"/>
            <a:ext cx="144000" cy="639292"/>
          </a:xfrm>
          <a:prstGeom prst="rect">
            <a:avLst/>
          </a:prstGeom>
          <a:solidFill>
            <a:schemeClr val="accent1"/>
          </a:solidFill>
          <a:ln>
            <a:noFill/>
          </a:ln>
          <a:effectLst>
            <a:outerShdw algn="ctr" blurRad="63500" rotWithShape="0">
              <a:prstClr val="black">
                <a:alpha val="40000"/>
              </a:prstClr>
            </a:outerShdw>
          </a:effectLst>
        </p:spPr>
        <p:txBody>
          <a:bodyPr anchor="t" anchorCtr="0" bIns="45720" compatLnSpc="1" lIns="91440" numCol="1" rIns="91440" tIns="45720" vert="horz" wrap="square"/>
          <a:lstStyle/>
          <a:p>
            <a:endParaRPr altLang="en-US" lang="zh-CN">
              <a:cs typeface="+mn-ea"/>
              <a:sym typeface="+mn-lt"/>
            </a:endParaRPr>
          </a:p>
        </p:txBody>
      </p:sp>
      <p:sp>
        <p:nvSpPr>
          <p:cNvPr id="11" name="PA_文本框 6"/>
          <p:cNvSpPr txBox="1"/>
          <p:nvPr>
            <p:custDataLst>
              <p:tags r:id="rId4"/>
            </p:custDataLst>
          </p:nvPr>
        </p:nvSpPr>
        <p:spPr>
          <a:xfrm>
            <a:off x="144600" y="277431"/>
            <a:ext cx="6094755" cy="49758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wrap="square">
            <a:spAutoFit/>
          </a:bodyPr>
          <a:lstStyle/>
          <a:p>
            <a:r>
              <a:rPr altLang="en-US" lang="zh-CN" spc="225" sz="2665">
                <a:solidFill>
                  <a:srgbClr val="459BBE"/>
                </a:solidFill>
                <a:cs typeface="+mn-ea"/>
                <a:sym typeface="+mn-lt"/>
              </a:rPr>
              <a:t>二、很好的控制能力</a:t>
            </a:r>
          </a:p>
        </p:txBody>
      </p:sp>
      <p:pic>
        <p:nvPicPr>
          <p:cNvPr descr="E:\素材\美食素材\51miz-E751079-B491388A.png51miz-E751079-B491388A" id="26" name="图片 25"/>
          <p:cNvPicPr>
            <a:picLocks noChangeAspect="1"/>
          </p:cNvPicPr>
          <p:nvPr/>
        </p:nvPicPr>
        <p:blipFill>
          <a:blip r:embed="rId5">
            <a:extLst>
              <a:ext uri="{28A0092B-C50C-407E-A947-70E740481C1C}">
                <a14:useLocalDpi/>
              </a:ext>
            </a:extLst>
          </a:blip>
          <a:stretch>
            <a:fillRect/>
          </a:stretch>
        </p:blipFill>
        <p:spPr>
          <a:xfrm>
            <a:off x="6477000" y="1373188"/>
            <a:ext cx="5658485" cy="4110990"/>
          </a:xfrm>
          <a:prstGeom prst="rect">
            <a:avLst/>
          </a:prstGeom>
        </p:spPr>
      </p:pic>
      <p:sp>
        <p:nvSpPr>
          <p:cNvPr id="61" name="Rectangle 30"/>
          <p:cNvSpPr>
            <a:spLocks noChangeArrowheads="1"/>
          </p:cNvSpPr>
          <p:nvPr/>
        </p:nvSpPr>
        <p:spPr bwMode="auto">
          <a:xfrm>
            <a:off x="1720215" y="2903855"/>
            <a:ext cx="4855210" cy="1658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7838" lIns="135676" rIns="135676" tIns="67838" wrap="square">
            <a:noAutofit/>
          </a:bodyPr>
          <a:lstStyle/>
          <a:p>
            <a:pPr algn="just" fontAlgn="base">
              <a:lnSpc>
                <a:spcPct val="150000"/>
              </a:lnSpc>
              <a:spcBef>
                <a:spcPct val="0"/>
              </a:spcBef>
              <a:spcAft>
                <a:spcPct val="0"/>
              </a:spcAft>
            </a:pPr>
            <a:r>
              <a:rPr altLang="en-US" lang="zh-CN">
                <a:solidFill>
                  <a:schemeClr val="bg1">
                    <a:lumMod val="50000"/>
                  </a:schemeClr>
                </a:solidFill>
                <a:cs typeface="+mn-ea"/>
                <a:sym typeface="+mn-lt"/>
              </a:rPr>
              <a:t>又称精神健康，指人的心理处于完好状态，包括正确认识自我、正确认识环境和及适应环境。 </a:t>
            </a:r>
          </a:p>
          <a:p>
            <a:pPr algn="just" fontAlgn="base">
              <a:lnSpc>
                <a:spcPct val="150000"/>
              </a:lnSpc>
              <a:spcBef>
                <a:spcPct val="0"/>
              </a:spcBef>
              <a:spcAft>
                <a:spcPct val="0"/>
              </a:spcAft>
            </a:pPr>
            <a:r>
              <a:rPr altLang="en-US" lang="zh-CN">
                <a:solidFill>
                  <a:schemeClr val="bg1">
                    <a:lumMod val="50000"/>
                  </a:schemeClr>
                </a:solidFill>
                <a:cs typeface="+mn-ea"/>
                <a:sym typeface="+mn-lt"/>
              </a:rPr>
              <a:t>对自己的情绪等有个很好的控制能力。</a:t>
            </a:r>
          </a:p>
        </p:txBody>
      </p:sp>
      <p:sp>
        <p:nvSpPr>
          <p:cNvPr id="67" name="MH_Text_1"/>
          <p:cNvSpPr/>
          <p:nvPr>
            <p:custDataLst>
              <p:tags r:id="rId6"/>
            </p:custDataLst>
          </p:nvPr>
        </p:nvSpPr>
        <p:spPr>
          <a:xfrm>
            <a:off x="1720215" y="2516505"/>
            <a:ext cx="4663440" cy="387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042" rIns="178042" rtlCol="0" tIns="0" wrap="square">
            <a:noAutofit/>
          </a:bodyPr>
          <a:lstStyle/>
          <a:p>
            <a:pPr algn="l" indent="-319405" marL="319405">
              <a:lnSpc>
                <a:spcPct val="120000"/>
              </a:lnSpc>
              <a:buClr>
                <a:schemeClr val="accent1"/>
              </a:buClr>
              <a:buFont charset="2" panose="05000000000000000000" pitchFamily="2" typeface="Wingdings"/>
              <a:buChar char="n"/>
            </a:pPr>
            <a:r>
              <a:rPr altLang="en-US" b="1" lang="zh-CN" sz="2000">
                <a:solidFill>
                  <a:schemeClr val="bg1">
                    <a:lumMod val="50000"/>
                  </a:schemeClr>
                </a:solidFill>
                <a:cs typeface="+mn-ea"/>
                <a:sym typeface="+mn-lt"/>
              </a:rPr>
              <a:t>二、很好的控制能力</a:t>
            </a:r>
          </a:p>
        </p:txBody>
      </p:sp>
    </p:spTree>
    <p:custDataLst>
      <p:tags r:id="rId7"/>
    </p:custDataLst>
  </p:cSld>
  <p:clrMapOvr>
    <a:masterClrMapping/>
  </p:clrMapOvr>
  <p:transition advTm="1921">
    <p:cover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10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750" fill="hold" id="7"/>
                                        <p:tgtEl>
                                          <p:spTgt spid="10"/>
                                        </p:tgtEl>
                                        <p:attrNameLst>
                                          <p:attrName>ppt_x</p:attrName>
                                        </p:attrNameLst>
                                      </p:cBhvr>
                                      <p:tavLst>
                                        <p:tav tm="0">
                                          <p:val>
                                            <p:strVal val="0-#ppt_w/2"/>
                                          </p:val>
                                        </p:tav>
                                        <p:tav tm="100000">
                                          <p:val>
                                            <p:strVal val="#ppt_x"/>
                                          </p:val>
                                        </p:tav>
                                      </p:tavLst>
                                    </p:anim>
                                    <p:anim calcmode="lin" valueType="num">
                                      <p:cBhvr additive="base">
                                        <p:cTn dur="750" fill="hold" id="8"/>
                                        <p:tgtEl>
                                          <p:spTgt spid="10"/>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 calcmode="lin" valueType="num">
                                      <p:cBhvr additive="base">
                                        <p:cTn dur="750" fill="hold" id="11"/>
                                        <p:tgtEl>
                                          <p:spTgt spid="11"/>
                                        </p:tgtEl>
                                        <p:attrNameLst>
                                          <p:attrName>ppt_x</p:attrName>
                                        </p:attrNameLst>
                                      </p:cBhvr>
                                      <p:tavLst>
                                        <p:tav tm="0">
                                          <p:val>
                                            <p:strVal val="0-#ppt_w/2"/>
                                          </p:val>
                                        </p:tav>
                                        <p:tav tm="100000">
                                          <p:val>
                                            <p:strVal val="#ppt_x"/>
                                          </p:val>
                                        </p:tav>
                                      </p:tavLst>
                                    </p:anim>
                                    <p:anim calcmode="lin" valueType="num">
                                      <p:cBhvr additive="base">
                                        <p:cTn dur="750" fill="hold" id="12"/>
                                        <p:tgtEl>
                                          <p:spTgt spid="11"/>
                                        </p:tgtEl>
                                        <p:attrNameLst>
                                          <p:attrName>ppt_y</p:attrName>
                                        </p:attrNameLst>
                                      </p:cBhvr>
                                      <p:tavLst>
                                        <p:tav tm="0">
                                          <p:val>
                                            <p:strVal val="#ppt_y"/>
                                          </p:val>
                                        </p:tav>
                                        <p:tav tm="100000">
                                          <p:val>
                                            <p:strVal val="#ppt_y"/>
                                          </p:val>
                                        </p:tav>
                                      </p:tavLst>
                                    </p:anim>
                                  </p:childTnLst>
                                </p:cTn>
                              </p:par>
                              <p:par>
                                <p:cTn decel="100000" fill="hold" id="13" nodeType="withEffect" presetClass="entr" presetID="2" presetSubtype="8">
                                  <p:stCondLst>
                                    <p:cond delay="0"/>
                                  </p:stCondLst>
                                  <p:childTnLst>
                                    <p:set>
                                      <p:cBhvr>
                                        <p:cTn dur="1" fill="hold" id="14">
                                          <p:stCondLst>
                                            <p:cond delay="0"/>
                                          </p:stCondLst>
                                        </p:cTn>
                                        <p:tgtEl>
                                          <p:spTgt spid="26"/>
                                        </p:tgtEl>
                                        <p:attrNameLst>
                                          <p:attrName>style.visibility</p:attrName>
                                        </p:attrNameLst>
                                      </p:cBhvr>
                                      <p:to>
                                        <p:strVal val="visible"/>
                                      </p:to>
                                    </p:set>
                                    <p:anim calcmode="lin" valueType="num">
                                      <p:cBhvr additive="base">
                                        <p:cTn dur="1500" fill="hold" id="15"/>
                                        <p:tgtEl>
                                          <p:spTgt spid="26"/>
                                        </p:tgtEl>
                                        <p:attrNameLst>
                                          <p:attrName>ppt_x</p:attrName>
                                        </p:attrNameLst>
                                      </p:cBhvr>
                                      <p:tavLst>
                                        <p:tav tm="0">
                                          <p:val>
                                            <p:strVal val="0-#ppt_w/2"/>
                                          </p:val>
                                        </p:tav>
                                        <p:tav tm="100000">
                                          <p:val>
                                            <p:strVal val="#ppt_x"/>
                                          </p:val>
                                        </p:tav>
                                      </p:tavLst>
                                    </p:anim>
                                    <p:anim calcmode="lin" valueType="num">
                                      <p:cBhvr additive="base">
                                        <p:cTn dur="1500" fill="hold" id="16"/>
                                        <p:tgtEl>
                                          <p:spTgt spid="26"/>
                                        </p:tgtEl>
                                        <p:attrNameLst>
                                          <p:attrName>ppt_y</p:attrName>
                                        </p:attrNameLst>
                                      </p:cBhvr>
                                      <p:tavLst>
                                        <p:tav tm="0">
                                          <p:val>
                                            <p:strVal val="#ppt_y"/>
                                          </p:val>
                                        </p:tav>
                                        <p:tav tm="100000">
                                          <p:val>
                                            <p:strVal val="#ppt_y"/>
                                          </p:val>
                                        </p:tav>
                                      </p:tavLst>
                                    </p:anim>
                                  </p:childTnLst>
                                </p:cTn>
                              </p:par>
                              <p:par>
                                <p:cTn fill="hold" grpId="0" id="17" nodeType="withEffect" presetClass="entr" presetID="47" presetSubtype="0">
                                  <p:stCondLst>
                                    <p:cond delay="0"/>
                                  </p:stCondLst>
                                  <p:childTnLst>
                                    <p:set>
                                      <p:cBhvr>
                                        <p:cTn dur="1" fill="hold" id="18">
                                          <p:stCondLst>
                                            <p:cond delay="0"/>
                                          </p:stCondLst>
                                        </p:cTn>
                                        <p:tgtEl>
                                          <p:spTgt spid="61"/>
                                        </p:tgtEl>
                                        <p:attrNameLst>
                                          <p:attrName>style.visibility</p:attrName>
                                        </p:attrNameLst>
                                      </p:cBhvr>
                                      <p:to>
                                        <p:strVal val="visible"/>
                                      </p:to>
                                    </p:set>
                                    <p:animEffect filter="fade" transition="in">
                                      <p:cBhvr>
                                        <p:cTn dur="1000" id="19"/>
                                        <p:tgtEl>
                                          <p:spTgt spid="61"/>
                                        </p:tgtEl>
                                      </p:cBhvr>
                                    </p:animEffect>
                                    <p:anim calcmode="lin" valueType="num">
                                      <p:cBhvr>
                                        <p:cTn dur="1000" fill="hold" id="20"/>
                                        <p:tgtEl>
                                          <p:spTgt spid="61"/>
                                        </p:tgtEl>
                                        <p:attrNameLst>
                                          <p:attrName>ppt_x</p:attrName>
                                        </p:attrNameLst>
                                      </p:cBhvr>
                                      <p:tavLst>
                                        <p:tav tm="0">
                                          <p:val>
                                            <p:strVal val="#ppt_x"/>
                                          </p:val>
                                        </p:tav>
                                        <p:tav tm="100000">
                                          <p:val>
                                            <p:strVal val="#ppt_x"/>
                                          </p:val>
                                        </p:tav>
                                      </p:tavLst>
                                    </p:anim>
                                    <p:anim calcmode="lin" valueType="num">
                                      <p:cBhvr>
                                        <p:cTn dur="1000" fill="hold" id="21"/>
                                        <p:tgtEl>
                                          <p:spTgt spid="61"/>
                                        </p:tgtEl>
                                        <p:attrNameLst>
                                          <p:attrName>ppt_y</p:attrName>
                                        </p:attrNameLst>
                                      </p:cBhvr>
                                      <p:tavLst>
                                        <p:tav tm="0">
                                          <p:val>
                                            <p:strVal val="#ppt_y-.1"/>
                                          </p:val>
                                        </p:tav>
                                        <p:tav tm="100000">
                                          <p:val>
                                            <p:strVal val="#ppt_y"/>
                                          </p:val>
                                        </p:tav>
                                      </p:tavLst>
                                    </p:anim>
                                  </p:childTnLst>
                                </p:cTn>
                              </p:par>
                              <p:par>
                                <p:cTn fill="hold" grpId="0" id="22" nodeType="withEffect" presetClass="entr" presetID="47" presetSubtype="0">
                                  <p:stCondLst>
                                    <p:cond delay="0"/>
                                  </p:stCondLst>
                                  <p:childTnLst>
                                    <p:set>
                                      <p:cBhvr>
                                        <p:cTn dur="1" fill="hold" id="23">
                                          <p:stCondLst>
                                            <p:cond delay="0"/>
                                          </p:stCondLst>
                                        </p:cTn>
                                        <p:tgtEl>
                                          <p:spTgt spid="67"/>
                                        </p:tgtEl>
                                        <p:attrNameLst>
                                          <p:attrName>style.visibility</p:attrName>
                                        </p:attrNameLst>
                                      </p:cBhvr>
                                      <p:to>
                                        <p:strVal val="visible"/>
                                      </p:to>
                                    </p:set>
                                    <p:animEffect filter="fade" transition="in">
                                      <p:cBhvr>
                                        <p:cTn dur="1000" id="24"/>
                                        <p:tgtEl>
                                          <p:spTgt spid="67"/>
                                        </p:tgtEl>
                                      </p:cBhvr>
                                    </p:animEffect>
                                    <p:anim calcmode="lin" valueType="num">
                                      <p:cBhvr>
                                        <p:cTn dur="1000" fill="hold" id="25"/>
                                        <p:tgtEl>
                                          <p:spTgt spid="67"/>
                                        </p:tgtEl>
                                        <p:attrNameLst>
                                          <p:attrName>ppt_x</p:attrName>
                                        </p:attrNameLst>
                                      </p:cBhvr>
                                      <p:tavLst>
                                        <p:tav tm="0">
                                          <p:val>
                                            <p:strVal val="#ppt_x"/>
                                          </p:val>
                                        </p:tav>
                                        <p:tav tm="100000">
                                          <p:val>
                                            <p:strVal val="#ppt_x"/>
                                          </p:val>
                                        </p:tav>
                                      </p:tavLst>
                                    </p:anim>
                                    <p:anim calcmode="lin" valueType="num">
                                      <p:cBhvr>
                                        <p:cTn dur="1000" fill="hold" id="26"/>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61"/>
      <p:bldP grpId="0" spid="67"/>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0" name="PA_矩形 9"/>
          <p:cNvSpPr/>
          <p:nvPr>
            <p:custDataLst>
              <p:tags r:id="rId3"/>
            </p:custDataLst>
          </p:nvPr>
        </p:nvSpPr>
        <p:spPr>
          <a:xfrm>
            <a:off x="600" y="224525"/>
            <a:ext cx="144000" cy="639292"/>
          </a:xfrm>
          <a:prstGeom prst="rect">
            <a:avLst/>
          </a:prstGeom>
          <a:solidFill>
            <a:schemeClr val="accent1"/>
          </a:solidFill>
          <a:ln>
            <a:noFill/>
          </a:ln>
          <a:effectLst>
            <a:outerShdw algn="ctr" blurRad="63500" rotWithShape="0">
              <a:prstClr val="black">
                <a:alpha val="40000"/>
              </a:prstClr>
            </a:outerShdw>
          </a:effectLst>
        </p:spPr>
        <p:txBody>
          <a:bodyPr anchor="t" anchorCtr="0" bIns="45720" compatLnSpc="1" lIns="91440" numCol="1" rIns="91440" tIns="45720" vert="horz" wrap="square"/>
          <a:lstStyle/>
          <a:p>
            <a:endParaRPr altLang="en-US" lang="zh-CN">
              <a:cs typeface="+mn-ea"/>
              <a:sym typeface="+mn-lt"/>
            </a:endParaRPr>
          </a:p>
        </p:txBody>
      </p:sp>
      <p:sp>
        <p:nvSpPr>
          <p:cNvPr id="11" name="PA_文本框 6"/>
          <p:cNvSpPr txBox="1"/>
          <p:nvPr>
            <p:custDataLst>
              <p:tags r:id="rId4"/>
            </p:custDataLst>
          </p:nvPr>
        </p:nvSpPr>
        <p:spPr>
          <a:xfrm>
            <a:off x="144600" y="277431"/>
            <a:ext cx="6094755" cy="49758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wrap="square">
            <a:spAutoFit/>
          </a:bodyPr>
          <a:lstStyle/>
          <a:p>
            <a:r>
              <a:rPr altLang="en-US" lang="zh-CN" spc="225" sz="2665">
                <a:solidFill>
                  <a:srgbClr val="459BBE"/>
                </a:solidFill>
                <a:cs typeface="+mn-ea"/>
                <a:sym typeface="+mn-lt"/>
              </a:rPr>
              <a:t>压力来自哪里</a:t>
            </a:r>
          </a:p>
        </p:txBody>
      </p:sp>
      <p:grpSp>
        <p:nvGrpSpPr>
          <p:cNvPr id="4" name="组合 3"/>
          <p:cNvGrpSpPr/>
          <p:nvPr/>
        </p:nvGrpSpPr>
        <p:grpSpPr>
          <a:xfrm>
            <a:off x="925994" y="1624680"/>
            <a:ext cx="2210237" cy="986863"/>
            <a:chOff x="465719" y="1295954"/>
            <a:chExt cx="1658494" cy="740511"/>
          </a:xfrm>
        </p:grpSpPr>
        <p:sp>
          <p:nvSpPr>
            <p:cNvPr id="5" name="Freeform 1"/>
            <p:cNvSpPr>
              <a:spLocks noChangeArrowheads="1"/>
            </p:cNvSpPr>
            <p:nvPr/>
          </p:nvSpPr>
          <p:spPr bwMode="auto">
            <a:xfrm rot="10800000">
              <a:off x="465719" y="1295954"/>
              <a:ext cx="1658494" cy="740511"/>
            </a:xfrm>
            <a:custGeom>
              <a:gdLst>
                <a:gd fmla="*/ 5874 w 7875" name="T0"/>
                <a:gd fmla="*/ 1811 h 3594" name="T1"/>
                <a:gd fmla="*/ 7874 w 7875" name="T2"/>
                <a:gd fmla="*/ 0 h 3594" name="T3"/>
                <a:gd fmla="*/ 1969 w 7875" name="T4"/>
                <a:gd fmla="*/ 0 h 3594" name="T5"/>
                <a:gd fmla="*/ 0 w 7875" name="T6"/>
                <a:gd fmla="*/ 1811 h 3594" name="T7"/>
                <a:gd fmla="*/ 1969 w 7875" name="T8"/>
                <a:gd fmla="*/ 3593 h 3594" name="T9"/>
                <a:gd fmla="*/ 7874 w 7875" name="T10"/>
                <a:gd fmla="*/ 3593 h 3594" name="T11"/>
                <a:gd fmla="*/ 5874 w 7875" name="T12"/>
                <a:gd fmla="*/ 1811 h 3594" name="T13"/>
              </a:gdLst>
              <a:cxnLst>
                <a:cxn ang="0">
                  <a:pos x="T0" y="T1"/>
                </a:cxn>
                <a:cxn ang="0">
                  <a:pos x="T2" y="T3"/>
                </a:cxn>
                <a:cxn ang="0">
                  <a:pos x="T4" y="T5"/>
                </a:cxn>
                <a:cxn ang="0">
                  <a:pos x="T6" y="T7"/>
                </a:cxn>
                <a:cxn ang="0">
                  <a:pos x="T8" y="T9"/>
                </a:cxn>
                <a:cxn ang="0">
                  <a:pos x="T10" y="T11"/>
                </a:cxn>
                <a:cxn ang="0">
                  <a:pos x="T12" y="T13"/>
                </a:cxn>
              </a:cxnLst>
              <a:rect b="b" l="0" r="r" t="0"/>
              <a:pathLst>
                <a:path h="3593" w="7875">
                  <a:moveTo>
                    <a:pt x="5874" y="1811"/>
                  </a:moveTo>
                  <a:lnTo>
                    <a:pt x="7874" y="0"/>
                  </a:lnTo>
                  <a:lnTo>
                    <a:pt x="1969" y="0"/>
                  </a:lnTo>
                  <a:lnTo>
                    <a:pt x="0" y="1811"/>
                  </a:lnTo>
                  <a:lnTo>
                    <a:pt x="1969" y="3593"/>
                  </a:lnTo>
                  <a:lnTo>
                    <a:pt x="7874" y="3593"/>
                  </a:lnTo>
                  <a:lnTo>
                    <a:pt x="5874" y="1811"/>
                  </a:lnTo>
                </a:path>
              </a:pathLst>
            </a:custGeom>
            <a:gradFill>
              <a:gsLst>
                <a:gs pos="0">
                  <a:srgbClr val="3E8EB9"/>
                </a:gs>
                <a:gs pos="100000">
                  <a:srgbClr val="68DEDB">
                    <a:alpha val="60000"/>
                  </a:srgbClr>
                </a:gs>
              </a:gsLst>
              <a:lin ang="2700000" scaled="0"/>
            </a:gradFill>
            <a:ln>
              <a:noFill/>
            </a:ln>
            <a:effectLst/>
          </p:spPr>
          <p:txBody>
            <a:bodyPr anchor="ctr" wrap="none"/>
            <a:lstStyle/>
            <a:p>
              <a:endParaRPr lang="en-US" sz="3200">
                <a:cs typeface="+mn-ea"/>
                <a:sym typeface="+mn-lt"/>
              </a:endParaRPr>
            </a:p>
          </p:txBody>
        </p:sp>
        <p:sp>
          <p:nvSpPr>
            <p:cNvPr id="6" name="Freeform 41"/>
            <p:cNvSpPr>
              <a:spLocks noEditPoints="1"/>
            </p:cNvSpPr>
            <p:nvPr/>
          </p:nvSpPr>
          <p:spPr bwMode="auto">
            <a:xfrm>
              <a:off x="1089592" y="1430439"/>
              <a:ext cx="458072" cy="416658"/>
            </a:xfrm>
            <a:custGeom>
              <a:gdLst>
                <a:gd fmla="*/ 2147483647 w 67" name="T0"/>
                <a:gd fmla="*/ 124018912 h 60" name="T1"/>
                <a:gd fmla="*/ 2147483647 w 67" name="T2"/>
                <a:gd fmla="*/ 0 h 60" name="T3"/>
                <a:gd fmla="*/ 2147483647 w 67" name="T4"/>
                <a:gd fmla="*/ 0 h 60" name="T5"/>
                <a:gd fmla="*/ 2147483647 w 67" name="T6"/>
                <a:gd fmla="*/ 124018912 h 60" name="T7"/>
                <a:gd fmla="*/ 2147483647 w 67" name="T8"/>
                <a:gd fmla="*/ 310059138 h 60" name="T9"/>
                <a:gd fmla="*/ 2147483647 w 67" name="T10"/>
                <a:gd fmla="*/ 868156039 h 60" name="T11"/>
                <a:gd fmla="*/ 2147483647 w 67" name="T12"/>
                <a:gd fmla="*/ 124018912 h 60" name="T13"/>
                <a:gd fmla="*/ 2147483647 w 67" name="T14"/>
                <a:gd fmla="*/ 1922344337 h 60" name="T15"/>
                <a:gd fmla="*/ 2147483647 w 67" name="T16"/>
                <a:gd fmla="*/ 124018912 h 60" name="T17"/>
                <a:gd fmla="*/ 1902898002 w 67" name="T18"/>
                <a:gd fmla="*/ 124018912 h 60" name="T19"/>
                <a:gd fmla="*/ 122771150 w 67" name="T20"/>
                <a:gd fmla="*/ 1922344337 h 60" name="T21"/>
                <a:gd fmla="*/ 122771150 w 67" name="T22"/>
                <a:gd fmla="*/ 2147483647 h 60" name="T23"/>
                <a:gd fmla="*/ 245534466 w 67" name="T24"/>
                <a:gd fmla="*/ 2147483647 h 60" name="T25"/>
                <a:gd fmla="*/ 429691207 w 67" name="T26"/>
                <a:gd fmla="*/ 2147483647 h 60" name="T27"/>
                <a:gd fmla="*/ 2087055172 w 67" name="T28"/>
                <a:gd fmla="*/ 558097024 h 60" name="T29"/>
                <a:gd fmla="*/ 2147483647 w 67" name="T30"/>
                <a:gd fmla="*/ 2147483647 h 60" name="T31"/>
                <a:gd fmla="*/ 2147483647 w 67" name="T32"/>
                <a:gd fmla="*/ 2147483647 h 60" name="T33"/>
                <a:gd fmla="*/ 2147483647 w 67" name="T34"/>
                <a:gd fmla="*/ 1922344337 h 60" name="T35"/>
                <a:gd fmla="*/ 552454614 w 67" name="T36"/>
                <a:gd fmla="*/ 2147483647 h 60" name="T37"/>
                <a:gd fmla="*/ 552454614 w 67" name="T38"/>
                <a:gd fmla="*/ 2147483647 h 60" name="T39"/>
                <a:gd fmla="*/ 797989019 w 67" name="T40"/>
                <a:gd fmla="*/ 2147483647 h 60" name="T41"/>
                <a:gd fmla="*/ 1718749157 w 67" name="T42"/>
                <a:gd fmla="*/ 2147483647 h 60" name="T43"/>
                <a:gd fmla="*/ 1718749157 w 67" name="T44"/>
                <a:gd fmla="*/ 2147483647 h 60" name="T45"/>
                <a:gd fmla="*/ 1780134717 w 67" name="T46"/>
                <a:gd fmla="*/ 2147483647 h 60" name="T47"/>
                <a:gd fmla="*/ 2147483647 w 67" name="T48"/>
                <a:gd fmla="*/ 2147483647 h 60" name="T49"/>
                <a:gd fmla="*/ 2147483647 w 67" name="T50"/>
                <a:gd fmla="*/ 2147483647 h 60" name="T51"/>
                <a:gd fmla="*/ 2147483647 w 67" name="T52"/>
                <a:gd fmla="*/ 2147483647 h 60" name="T53"/>
                <a:gd fmla="*/ 2147483647 w 67" name="T54"/>
                <a:gd fmla="*/ 2147483647 h 60" name="T55"/>
                <a:gd fmla="*/ 2147483647 w 67" name="T56"/>
                <a:gd fmla="*/ 2147483647 h 60" name="T57"/>
                <a:gd fmla="*/ 2147483647 w 67" name="T58"/>
                <a:gd fmla="*/ 2147483647 h 60" name="T59"/>
                <a:gd fmla="*/ 2087055172 w 67" name="T60"/>
                <a:gd fmla="*/ 806142661 h 60" name="T61"/>
                <a:gd fmla="*/ 552454614 w 67" name="T62"/>
                <a:gd fmla="*/ 2147483647 h 6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67" name="T96"/>
                <a:gd fmla="*/ 0 h 60" name="T97"/>
                <a:gd fmla="*/ 67 w 67" name="T98"/>
                <a:gd fmla="*/ 60 h 60"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60" w="67">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a:defRPr/>
              </a:pPr>
              <a:endParaRPr kern="0" lang="en-US" sz="3200">
                <a:solidFill>
                  <a:sysClr lastClr="000000" val="windowText"/>
                </a:solidFill>
                <a:cs typeface="+mn-ea"/>
                <a:sym typeface="+mn-lt"/>
              </a:endParaRPr>
            </a:p>
          </p:txBody>
        </p:sp>
      </p:grpSp>
      <p:sp>
        <p:nvSpPr>
          <p:cNvPr id="7" name="TextBox 6"/>
          <p:cNvSpPr txBox="1"/>
          <p:nvPr/>
        </p:nvSpPr>
        <p:spPr>
          <a:xfrm>
            <a:off x="3190240" y="2063750"/>
            <a:ext cx="3300095" cy="420287"/>
          </a:xfrm>
          <a:prstGeom prst="rect">
            <a:avLst/>
          </a:prstGeom>
          <a:noFill/>
        </p:spPr>
        <p:txBody>
          <a:bodyPr bIns="57553" lIns="115104" rIns="115104" rtlCol="0" tIns="57553" wrap="square">
            <a:spAutoFit/>
          </a:bodyPr>
          <a:lstStyle/>
          <a:p>
            <a:pPr>
              <a:lnSpc>
                <a:spcPct val="150000"/>
              </a:lnSpc>
            </a:pPr>
            <a:r>
              <a:rPr altLang="en-US" lang="zh-CN" sz="1335">
                <a:solidFill>
                  <a:schemeClr val="tx1">
                    <a:lumMod val="65000"/>
                    <a:lumOff val="35000"/>
                  </a:schemeClr>
                </a:solidFill>
                <a:cs typeface="+mn-ea"/>
                <a:sym typeface="+mn-lt"/>
              </a:rPr>
              <a:t>社会、科技的飞速发展剥夺个性空间</a:t>
            </a:r>
          </a:p>
        </p:txBody>
      </p:sp>
      <p:sp>
        <p:nvSpPr>
          <p:cNvPr id="8" name="TextBox 7"/>
          <p:cNvSpPr txBox="1"/>
          <p:nvPr/>
        </p:nvSpPr>
        <p:spPr>
          <a:xfrm>
            <a:off x="3190379" y="1680863"/>
            <a:ext cx="3550648" cy="360388"/>
          </a:xfrm>
          <a:prstGeom prst="rect">
            <a:avLst/>
          </a:prstGeom>
          <a:noFill/>
        </p:spPr>
        <p:txBody>
          <a:bodyPr bIns="38081" lIns="76162" rIns="76162" rtlCol="0" tIns="38081" wrap="square">
            <a:spAutoFit/>
          </a:bodyPr>
          <a:lstStyle/>
          <a:p>
            <a:r>
              <a:rPr altLang="en-US" b="1" lang="zh-CN" sz="1865">
                <a:solidFill>
                  <a:schemeClr val="tx1">
                    <a:lumMod val="65000"/>
                    <a:lumOff val="35000"/>
                  </a:schemeClr>
                </a:solidFill>
                <a:cs typeface="+mn-ea"/>
                <a:sym typeface="+mn-lt"/>
              </a:rPr>
              <a:t>社会压力</a:t>
            </a:r>
          </a:p>
        </p:txBody>
      </p:sp>
      <p:grpSp>
        <p:nvGrpSpPr>
          <p:cNvPr id="9" name="组合 8"/>
          <p:cNvGrpSpPr/>
          <p:nvPr/>
        </p:nvGrpSpPr>
        <p:grpSpPr>
          <a:xfrm>
            <a:off x="925994" y="4087821"/>
            <a:ext cx="2210237" cy="1034063"/>
            <a:chOff x="465719" y="3291830"/>
            <a:chExt cx="1658494" cy="740511"/>
          </a:xfrm>
        </p:grpSpPr>
        <p:sp>
          <p:nvSpPr>
            <p:cNvPr id="12" name="Freeform 1"/>
            <p:cNvSpPr>
              <a:spLocks noChangeArrowheads="1"/>
            </p:cNvSpPr>
            <p:nvPr/>
          </p:nvSpPr>
          <p:spPr bwMode="auto">
            <a:xfrm rot="10800000">
              <a:off x="465719" y="3291830"/>
              <a:ext cx="1658494" cy="740511"/>
            </a:xfrm>
            <a:custGeom>
              <a:gdLst>
                <a:gd fmla="*/ 5874 w 7875" name="T0"/>
                <a:gd fmla="*/ 1811 h 3594" name="T1"/>
                <a:gd fmla="*/ 7874 w 7875" name="T2"/>
                <a:gd fmla="*/ 0 h 3594" name="T3"/>
                <a:gd fmla="*/ 1969 w 7875" name="T4"/>
                <a:gd fmla="*/ 0 h 3594" name="T5"/>
                <a:gd fmla="*/ 0 w 7875" name="T6"/>
                <a:gd fmla="*/ 1811 h 3594" name="T7"/>
                <a:gd fmla="*/ 1969 w 7875" name="T8"/>
                <a:gd fmla="*/ 3593 h 3594" name="T9"/>
                <a:gd fmla="*/ 7874 w 7875" name="T10"/>
                <a:gd fmla="*/ 3593 h 3594" name="T11"/>
                <a:gd fmla="*/ 5874 w 7875" name="T12"/>
                <a:gd fmla="*/ 1811 h 3594" name="T13"/>
              </a:gdLst>
              <a:cxnLst>
                <a:cxn ang="0">
                  <a:pos x="T0" y="T1"/>
                </a:cxn>
                <a:cxn ang="0">
                  <a:pos x="T2" y="T3"/>
                </a:cxn>
                <a:cxn ang="0">
                  <a:pos x="T4" y="T5"/>
                </a:cxn>
                <a:cxn ang="0">
                  <a:pos x="T6" y="T7"/>
                </a:cxn>
                <a:cxn ang="0">
                  <a:pos x="T8" y="T9"/>
                </a:cxn>
                <a:cxn ang="0">
                  <a:pos x="T10" y="T11"/>
                </a:cxn>
                <a:cxn ang="0">
                  <a:pos x="T12" y="T13"/>
                </a:cxn>
              </a:cxnLst>
              <a:rect b="b" l="0" r="r" t="0"/>
              <a:pathLst>
                <a:path h="3593" w="7875">
                  <a:moveTo>
                    <a:pt x="5874" y="1811"/>
                  </a:moveTo>
                  <a:lnTo>
                    <a:pt x="7874" y="0"/>
                  </a:lnTo>
                  <a:lnTo>
                    <a:pt x="1969" y="0"/>
                  </a:lnTo>
                  <a:lnTo>
                    <a:pt x="0" y="1811"/>
                  </a:lnTo>
                  <a:lnTo>
                    <a:pt x="1969" y="3593"/>
                  </a:lnTo>
                  <a:lnTo>
                    <a:pt x="7874" y="3593"/>
                  </a:lnTo>
                  <a:lnTo>
                    <a:pt x="5874" y="1811"/>
                  </a:lnTo>
                </a:path>
              </a:pathLst>
            </a:custGeom>
            <a:gradFill>
              <a:gsLst>
                <a:gs pos="0">
                  <a:srgbClr val="3E8EB9"/>
                </a:gs>
                <a:gs pos="100000">
                  <a:srgbClr val="68DEDB">
                    <a:alpha val="60000"/>
                  </a:srgbClr>
                </a:gs>
              </a:gsLst>
              <a:lin ang="2700000" scaled="0"/>
            </a:gradFill>
            <a:ln>
              <a:noFill/>
            </a:ln>
            <a:effectLst/>
          </p:spPr>
          <p:txBody>
            <a:bodyPr anchor="ctr" wrap="none"/>
            <a:lstStyle/>
            <a:p>
              <a:endParaRPr lang="en-US" sz="3200">
                <a:cs typeface="+mn-ea"/>
                <a:sym typeface="+mn-lt"/>
              </a:endParaRPr>
            </a:p>
          </p:txBody>
        </p:sp>
        <p:pic>
          <p:nvPicPr>
            <p:cNvPr id="13" name="Picture 2"/>
            <p:cNvPicPr>
              <a:picLocks noChangeArrowheads="1" noChangeAspect="1"/>
            </p:cNvPicPr>
            <p:nvPr/>
          </p:nvPicPr>
          <p:blipFill>
            <a:blip r:embed="rId5">
              <a:extLst>
                <a:ext uri="{28A0092B-C50C-407E-A947-70E740481C1C}">
                  <a14:useLocalDpi/>
                </a:ext>
              </a:extLst>
            </a:blip>
            <a:stretch>
              <a:fillRect/>
            </a:stretch>
          </p:blipFill>
          <p:spPr bwMode="auto">
            <a:xfrm>
              <a:off x="1171134" y="3488771"/>
              <a:ext cx="346674" cy="346630"/>
            </a:xfrm>
            <a:prstGeom prst="rect">
              <a:avLst/>
            </a:prstGeom>
            <a:noFill/>
            <a:extLst>
              <a:ext uri="{909E8E84-426E-40DD-AFC4-6F175D3DCCD1}">
                <a14:hiddenFill>
                  <a:solidFill>
                    <a:srgbClr val="FFFFFF"/>
                  </a:solidFill>
                </a14:hiddenFill>
              </a:ext>
            </a:extLst>
          </p:spPr>
        </p:pic>
      </p:grpSp>
      <p:sp>
        <p:nvSpPr>
          <p:cNvPr id="14" name="TextBox 11"/>
          <p:cNvSpPr txBox="1"/>
          <p:nvPr/>
        </p:nvSpPr>
        <p:spPr>
          <a:xfrm>
            <a:off x="3190240" y="3326765"/>
            <a:ext cx="3300095" cy="725468"/>
          </a:xfrm>
          <a:prstGeom prst="rect">
            <a:avLst/>
          </a:prstGeom>
          <a:noFill/>
        </p:spPr>
        <p:txBody>
          <a:bodyPr bIns="57553" lIns="115104" rIns="115104" rtlCol="0" tIns="57553" wrap="square">
            <a:spAutoFit/>
          </a:bodyPr>
          <a:lstStyle/>
          <a:p>
            <a:pPr>
              <a:lnSpc>
                <a:spcPct val="150000"/>
              </a:lnSpc>
            </a:pPr>
            <a:r>
              <a:rPr altLang="en-US" lang="zh-CN" sz="1335">
                <a:solidFill>
                  <a:schemeClr val="tx1">
                    <a:lumMod val="65000"/>
                    <a:lumOff val="35000"/>
                  </a:schemeClr>
                </a:solidFill>
                <a:cs typeface="+mn-ea"/>
                <a:sym typeface="+mn-lt"/>
              </a:rPr>
              <a:t>生活成本高(房价、物价）恋爱、婚姻父母生病</a:t>
            </a:r>
          </a:p>
        </p:txBody>
      </p:sp>
      <p:sp>
        <p:nvSpPr>
          <p:cNvPr id="15" name="TextBox 12"/>
          <p:cNvSpPr txBox="1"/>
          <p:nvPr/>
        </p:nvSpPr>
        <p:spPr>
          <a:xfrm>
            <a:off x="3190379" y="2943634"/>
            <a:ext cx="3550648" cy="360388"/>
          </a:xfrm>
          <a:prstGeom prst="rect">
            <a:avLst/>
          </a:prstGeom>
          <a:noFill/>
        </p:spPr>
        <p:txBody>
          <a:bodyPr bIns="38081" lIns="76162" rIns="76162" rtlCol="0" tIns="38081" wrap="square">
            <a:spAutoFit/>
          </a:bodyPr>
          <a:lstStyle/>
          <a:p>
            <a:r>
              <a:rPr altLang="en-US" b="1" lang="zh-CN" sz="1865">
                <a:solidFill>
                  <a:schemeClr val="tx1">
                    <a:lumMod val="65000"/>
                    <a:lumOff val="35000"/>
                  </a:schemeClr>
                </a:solidFill>
                <a:cs typeface="+mn-ea"/>
                <a:sym typeface="+mn-lt"/>
              </a:rPr>
              <a:t>家庭压力</a:t>
            </a:r>
          </a:p>
        </p:txBody>
      </p:sp>
      <p:sp>
        <p:nvSpPr>
          <p:cNvPr id="16" name="TextBox 13"/>
          <p:cNvSpPr txBox="1"/>
          <p:nvPr/>
        </p:nvSpPr>
        <p:spPr>
          <a:xfrm>
            <a:off x="3190240" y="4577715"/>
            <a:ext cx="2854960" cy="725468"/>
          </a:xfrm>
          <a:prstGeom prst="rect">
            <a:avLst/>
          </a:prstGeom>
          <a:noFill/>
        </p:spPr>
        <p:txBody>
          <a:bodyPr bIns="57553" lIns="115104" rIns="115104" rtlCol="0" tIns="57553" wrap="square">
            <a:spAutoFit/>
          </a:bodyPr>
          <a:lstStyle/>
          <a:p>
            <a:pPr>
              <a:lnSpc>
                <a:spcPct val="150000"/>
              </a:lnSpc>
            </a:pPr>
            <a:r>
              <a:rPr altLang="en-US" lang="zh-CN" sz="1335">
                <a:solidFill>
                  <a:schemeClr val="tx1">
                    <a:lumMod val="65000"/>
                    <a:lumOff val="35000"/>
                  </a:schemeClr>
                </a:solidFill>
                <a:cs typeface="+mn-ea"/>
                <a:sym typeface="+mn-lt"/>
              </a:rPr>
              <a:t>A型行为模式过分追求完美左右脑不平衡抑郁型人格</a:t>
            </a:r>
          </a:p>
        </p:txBody>
      </p:sp>
      <p:sp>
        <p:nvSpPr>
          <p:cNvPr id="17" name="TextBox 14"/>
          <p:cNvSpPr txBox="1"/>
          <p:nvPr/>
        </p:nvSpPr>
        <p:spPr>
          <a:xfrm>
            <a:off x="3190379" y="4225006"/>
            <a:ext cx="3550648" cy="360388"/>
          </a:xfrm>
          <a:prstGeom prst="rect">
            <a:avLst/>
          </a:prstGeom>
          <a:noFill/>
        </p:spPr>
        <p:txBody>
          <a:bodyPr bIns="38081" lIns="76162" rIns="76162" rtlCol="0" tIns="38081" wrap="square">
            <a:spAutoFit/>
          </a:bodyPr>
          <a:lstStyle/>
          <a:p>
            <a:r>
              <a:rPr altLang="en-US" b="1" lang="zh-CN" sz="1865">
                <a:solidFill>
                  <a:schemeClr val="tx1">
                    <a:lumMod val="65000"/>
                    <a:lumOff val="35000"/>
                  </a:schemeClr>
                </a:solidFill>
                <a:cs typeface="+mn-ea"/>
                <a:sym typeface="+mn-lt"/>
              </a:rPr>
              <a:t>人格因素与压力</a:t>
            </a:r>
          </a:p>
        </p:txBody>
      </p:sp>
      <p:grpSp>
        <p:nvGrpSpPr>
          <p:cNvPr id="18" name="Group 4"/>
          <p:cNvGrpSpPr/>
          <p:nvPr/>
        </p:nvGrpSpPr>
        <p:grpSpPr>
          <a:xfrm>
            <a:off x="925994" y="2836203"/>
            <a:ext cx="2210237" cy="1033073"/>
            <a:chOff x="1372486" y="3793072"/>
            <a:chExt cx="6146978" cy="2804667"/>
          </a:xfrm>
        </p:grpSpPr>
        <p:sp>
          <p:nvSpPr>
            <p:cNvPr id="19" name="Freeform 1"/>
            <p:cNvSpPr>
              <a:spLocks noChangeArrowheads="1"/>
            </p:cNvSpPr>
            <p:nvPr/>
          </p:nvSpPr>
          <p:spPr bwMode="auto">
            <a:xfrm rot="10800000">
              <a:off x="1372486" y="3793072"/>
              <a:ext cx="6146978" cy="2804667"/>
            </a:xfrm>
            <a:custGeom>
              <a:gdLst>
                <a:gd fmla="*/ 5874 w 7875" name="T0"/>
                <a:gd fmla="*/ 1811 h 3594" name="T1"/>
                <a:gd fmla="*/ 7874 w 7875" name="T2"/>
                <a:gd fmla="*/ 0 h 3594" name="T3"/>
                <a:gd fmla="*/ 1969 w 7875" name="T4"/>
                <a:gd fmla="*/ 0 h 3594" name="T5"/>
                <a:gd fmla="*/ 0 w 7875" name="T6"/>
                <a:gd fmla="*/ 1811 h 3594" name="T7"/>
                <a:gd fmla="*/ 1969 w 7875" name="T8"/>
                <a:gd fmla="*/ 3593 h 3594" name="T9"/>
                <a:gd fmla="*/ 7874 w 7875" name="T10"/>
                <a:gd fmla="*/ 3593 h 3594" name="T11"/>
                <a:gd fmla="*/ 5874 w 7875" name="T12"/>
                <a:gd fmla="*/ 1811 h 3594" name="T13"/>
              </a:gdLst>
              <a:cxnLst>
                <a:cxn ang="0">
                  <a:pos x="T0" y="T1"/>
                </a:cxn>
                <a:cxn ang="0">
                  <a:pos x="T2" y="T3"/>
                </a:cxn>
                <a:cxn ang="0">
                  <a:pos x="T4" y="T5"/>
                </a:cxn>
                <a:cxn ang="0">
                  <a:pos x="T6" y="T7"/>
                </a:cxn>
                <a:cxn ang="0">
                  <a:pos x="T8" y="T9"/>
                </a:cxn>
                <a:cxn ang="0">
                  <a:pos x="T10" y="T11"/>
                </a:cxn>
                <a:cxn ang="0">
                  <a:pos x="T12" y="T13"/>
                </a:cxn>
              </a:cxnLst>
              <a:rect b="b" l="0" r="r" t="0"/>
              <a:pathLst>
                <a:path h="3593" w="7875">
                  <a:moveTo>
                    <a:pt x="5874" y="1811"/>
                  </a:moveTo>
                  <a:lnTo>
                    <a:pt x="7874" y="0"/>
                  </a:lnTo>
                  <a:lnTo>
                    <a:pt x="1969" y="0"/>
                  </a:lnTo>
                  <a:lnTo>
                    <a:pt x="0" y="1811"/>
                  </a:lnTo>
                  <a:lnTo>
                    <a:pt x="1969" y="3593"/>
                  </a:lnTo>
                  <a:lnTo>
                    <a:pt x="7874" y="3593"/>
                  </a:lnTo>
                  <a:lnTo>
                    <a:pt x="5874" y="1811"/>
                  </a:lnTo>
                </a:path>
              </a:pathLst>
            </a:custGeom>
            <a:gradFill>
              <a:gsLst>
                <a:gs pos="0">
                  <a:srgbClr val="3E8EB9"/>
                </a:gs>
                <a:gs pos="100000">
                  <a:srgbClr val="68DEDB">
                    <a:alpha val="60000"/>
                  </a:srgbClr>
                </a:gs>
              </a:gsLst>
              <a:lin ang="2700000" scaled="0"/>
            </a:gradFill>
            <a:ln>
              <a:noFill/>
            </a:ln>
            <a:effectLst/>
          </p:spPr>
          <p:txBody>
            <a:bodyPr anchor="ctr" wrap="none"/>
            <a:lstStyle/>
            <a:p>
              <a:endParaRPr lang="en-US" sz="3200">
                <a:cs typeface="+mn-ea"/>
                <a:sym typeface="+mn-lt"/>
              </a:endParaRPr>
            </a:p>
          </p:txBody>
        </p:sp>
        <p:grpSp>
          <p:nvGrpSpPr>
            <p:cNvPr id="20" name="Group 2"/>
            <p:cNvGrpSpPr/>
            <p:nvPr/>
          </p:nvGrpSpPr>
          <p:grpSpPr>
            <a:xfrm>
              <a:off x="3531959" y="4060393"/>
              <a:ext cx="1906518" cy="1888205"/>
              <a:chOff x="1569458" y="688424"/>
              <a:chExt cx="334962" cy="331788"/>
            </a:xfrm>
            <a:solidFill>
              <a:schemeClr val="bg1"/>
            </a:solidFill>
          </p:grpSpPr>
          <p:sp>
            <p:nvSpPr>
              <p:cNvPr id="21" name="Freeform 11"/>
              <p:cNvSpPr>
                <a:spLocks noChangeArrowheads="1"/>
              </p:cNvSpPr>
              <p:nvPr/>
            </p:nvSpPr>
            <p:spPr bwMode="auto">
              <a:xfrm>
                <a:off x="1587500" y="901699"/>
                <a:ext cx="42863" cy="77788"/>
              </a:xfrm>
              <a:custGeom>
                <a:gdLst>
                  <a:gd fmla="*/ 0 w 118" name="T0"/>
                  <a:gd fmla="*/ 183 h 218" name="T1"/>
                  <a:gd fmla="*/ 25 w 118" name="T2"/>
                  <a:gd fmla="*/ 217 h 218" name="T3"/>
                  <a:gd fmla="*/ 84 w 118" name="T4"/>
                  <a:gd fmla="*/ 217 h 218" name="T5"/>
                  <a:gd fmla="*/ 117 w 118" name="T6"/>
                  <a:gd fmla="*/ 183 h 218" name="T7"/>
                  <a:gd fmla="*/ 117 w 118" name="T8"/>
                  <a:gd fmla="*/ 0 h 218" name="T9"/>
                  <a:gd fmla="*/ 17 w 118" name="T10"/>
                  <a:gd fmla="*/ 91 h 218" name="T11"/>
                  <a:gd fmla="*/ 0 w 118" name="T12"/>
                  <a:gd fmla="*/ 75 h 218" name="T13"/>
                  <a:gd fmla="*/ 0 w 118" name="T14"/>
                  <a:gd fmla="*/ 183 h 218" name="T15"/>
                  <a:gd fmla="*/ 0 w 118" name="T16"/>
                  <a:gd fmla="*/ 183 h 218" name="T17"/>
                  <a:gd fmla="*/ 0 w 118" name="T18"/>
                  <a:gd fmla="*/ 183 h 2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8" w="1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w="9525">
                    <a:solidFill>
                      <a:srgbClr val="808080"/>
                    </a:solidFill>
                    <a:bevel/>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sz="3200">
                  <a:cs typeface="+mn-ea"/>
                  <a:sym typeface="+mn-lt"/>
                </a:endParaRPr>
              </a:p>
            </p:txBody>
          </p:sp>
          <p:sp>
            <p:nvSpPr>
              <p:cNvPr id="22" name="Freeform 12"/>
              <p:cNvSpPr>
                <a:spLocks noChangeArrowheads="1"/>
              </p:cNvSpPr>
              <p:nvPr/>
            </p:nvSpPr>
            <p:spPr bwMode="auto">
              <a:xfrm>
                <a:off x="1657350" y="858837"/>
                <a:ext cx="42863" cy="120650"/>
              </a:xfrm>
              <a:custGeom>
                <a:gdLst>
                  <a:gd fmla="*/ 0 w 118" name="T0"/>
                  <a:gd fmla="*/ 301 h 336" name="T1"/>
                  <a:gd fmla="*/ 34 w 118" name="T2"/>
                  <a:gd fmla="*/ 335 h 336" name="T3"/>
                  <a:gd fmla="*/ 84 w 118" name="T4"/>
                  <a:gd fmla="*/ 335 h 336" name="T5"/>
                  <a:gd fmla="*/ 117 w 118" name="T6"/>
                  <a:gd fmla="*/ 301 h 336" name="T7"/>
                  <a:gd fmla="*/ 117 w 118" name="T8"/>
                  <a:gd fmla="*/ 76 h 336" name="T9"/>
                  <a:gd fmla="*/ 42 w 118" name="T10"/>
                  <a:gd fmla="*/ 0 h 336" name="T11"/>
                  <a:gd fmla="*/ 0 w 118" name="T12"/>
                  <a:gd fmla="*/ 42 h 336" name="T13"/>
                  <a:gd fmla="*/ 0 w 118" name="T14"/>
                  <a:gd fmla="*/ 301 h 336" name="T15"/>
                  <a:gd fmla="*/ 0 w 118" name="T16"/>
                  <a:gd fmla="*/ 301 h 336" name="T17"/>
                  <a:gd fmla="*/ 0 w 118" name="T18"/>
                  <a:gd fmla="*/ 301 h 33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36" w="118">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w="9525">
                    <a:solidFill>
                      <a:srgbClr val="808080"/>
                    </a:solidFill>
                    <a:bevel/>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sz="3200">
                  <a:cs typeface="+mn-ea"/>
                  <a:sym typeface="+mn-lt"/>
                </a:endParaRPr>
              </a:p>
            </p:txBody>
          </p:sp>
          <p:sp>
            <p:nvSpPr>
              <p:cNvPr id="23" name="Freeform 13"/>
              <p:cNvSpPr>
                <a:spLocks noChangeArrowheads="1"/>
              </p:cNvSpPr>
              <p:nvPr/>
            </p:nvSpPr>
            <p:spPr bwMode="auto">
              <a:xfrm>
                <a:off x="1727200" y="858837"/>
                <a:ext cx="42863" cy="120650"/>
              </a:xfrm>
              <a:custGeom>
                <a:gdLst>
                  <a:gd fmla="*/ 92 w 118" name="T0"/>
                  <a:gd fmla="*/ 335 h 336" name="T1"/>
                  <a:gd fmla="*/ 117 w 118" name="T2"/>
                  <a:gd fmla="*/ 301 h 336" name="T3"/>
                  <a:gd fmla="*/ 117 w 118" name="T4"/>
                  <a:gd fmla="*/ 0 h 336" name="T5"/>
                  <a:gd fmla="*/ 0 w 118" name="T6"/>
                  <a:gd fmla="*/ 118 h 336" name="T7"/>
                  <a:gd fmla="*/ 0 w 118" name="T8"/>
                  <a:gd fmla="*/ 301 h 336" name="T9"/>
                  <a:gd fmla="*/ 33 w 118" name="T10"/>
                  <a:gd fmla="*/ 335 h 336" name="T11"/>
                  <a:gd fmla="*/ 92 w 118" name="T12"/>
                  <a:gd fmla="*/ 335 h 336" name="T13"/>
                  <a:gd fmla="*/ 92 w 118" name="T14"/>
                  <a:gd fmla="*/ 335 h 336" name="T15"/>
                  <a:gd fmla="*/ 92 w 118" name="T16"/>
                  <a:gd fmla="*/ 335 h 3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6" w="118">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w="9525">
                    <a:solidFill>
                      <a:srgbClr val="808080"/>
                    </a:solidFill>
                    <a:bevel/>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sz="3200">
                  <a:cs typeface="+mn-ea"/>
                  <a:sym typeface="+mn-lt"/>
                </a:endParaRPr>
              </a:p>
            </p:txBody>
          </p:sp>
          <p:sp>
            <p:nvSpPr>
              <p:cNvPr id="24" name="Freeform 14"/>
              <p:cNvSpPr>
                <a:spLocks noChangeArrowheads="1"/>
              </p:cNvSpPr>
              <p:nvPr/>
            </p:nvSpPr>
            <p:spPr bwMode="auto">
              <a:xfrm>
                <a:off x="1795463" y="817562"/>
                <a:ext cx="46037" cy="163512"/>
              </a:xfrm>
              <a:custGeom>
                <a:gdLst>
                  <a:gd fmla="*/ 0 w 126" name="T0"/>
                  <a:gd fmla="*/ 41 h 452" name="T1"/>
                  <a:gd fmla="*/ 0 w 126" name="T2"/>
                  <a:gd fmla="*/ 417 h 452" name="T3"/>
                  <a:gd fmla="*/ 33 w 126" name="T4"/>
                  <a:gd fmla="*/ 451 h 452" name="T5"/>
                  <a:gd fmla="*/ 92 w 126" name="T6"/>
                  <a:gd fmla="*/ 451 h 452" name="T7"/>
                  <a:gd fmla="*/ 125 w 126" name="T8"/>
                  <a:gd fmla="*/ 417 h 452" name="T9"/>
                  <a:gd fmla="*/ 125 w 126" name="T10"/>
                  <a:gd fmla="*/ 66 h 452" name="T11"/>
                  <a:gd fmla="*/ 50 w 126" name="T12"/>
                  <a:gd fmla="*/ 0 h 452" name="T13"/>
                  <a:gd fmla="*/ 0 w 126" name="T14"/>
                  <a:gd fmla="*/ 41 h 452" name="T15"/>
                  <a:gd fmla="*/ 0 w 126" name="T16"/>
                  <a:gd fmla="*/ 41 h 452" name="T17"/>
                  <a:gd fmla="*/ 0 w 126" name="T18"/>
                  <a:gd fmla="*/ 41 h 45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52" w="125">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w="9525">
                    <a:solidFill>
                      <a:srgbClr val="808080"/>
                    </a:solidFill>
                    <a:bevel/>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sz="3200">
                  <a:cs typeface="+mn-ea"/>
                  <a:sym typeface="+mn-lt"/>
                </a:endParaRPr>
              </a:p>
            </p:txBody>
          </p:sp>
          <p:sp>
            <p:nvSpPr>
              <p:cNvPr id="25" name="Freeform 15"/>
              <p:cNvSpPr>
                <a:spLocks noChangeArrowheads="1"/>
              </p:cNvSpPr>
              <p:nvPr/>
            </p:nvSpPr>
            <p:spPr bwMode="auto">
              <a:xfrm>
                <a:off x="1576388" y="744537"/>
                <a:ext cx="261937" cy="163512"/>
              </a:xfrm>
              <a:custGeom>
                <a:gdLst>
                  <a:gd fmla="*/ 234 w 728" name="T0"/>
                  <a:gd fmla="*/ 284 h 452" name="T1"/>
                  <a:gd fmla="*/ 292 w 728" name="T2"/>
                  <a:gd fmla="*/ 284 h 452" name="T3"/>
                  <a:gd fmla="*/ 359 w 728" name="T4"/>
                  <a:gd fmla="*/ 351 h 452" name="T5"/>
                  <a:gd fmla="*/ 401 w 728" name="T6"/>
                  <a:gd fmla="*/ 368 h 452" name="T7"/>
                  <a:gd fmla="*/ 434 w 728" name="T8"/>
                  <a:gd fmla="*/ 351 h 452" name="T9"/>
                  <a:gd fmla="*/ 660 w 728" name="T10"/>
                  <a:gd fmla="*/ 134 h 452" name="T11"/>
                  <a:gd fmla="*/ 694 w 728" name="T12"/>
                  <a:gd fmla="*/ 167 h 452" name="T13"/>
                  <a:gd fmla="*/ 710 w 728" name="T14"/>
                  <a:gd fmla="*/ 175 h 452" name="T15"/>
                  <a:gd fmla="*/ 727 w 728" name="T16"/>
                  <a:gd fmla="*/ 159 h 452" name="T17"/>
                  <a:gd fmla="*/ 727 w 728" name="T18"/>
                  <a:gd fmla="*/ 33 h 452" name="T19"/>
                  <a:gd fmla="*/ 719 w 728" name="T20"/>
                  <a:gd fmla="*/ 8 h 452" name="T21"/>
                  <a:gd fmla="*/ 694 w 728" name="T22"/>
                  <a:gd fmla="*/ 0 h 452" name="T23"/>
                  <a:gd fmla="*/ 568 w 728" name="T24"/>
                  <a:gd fmla="*/ 0 h 452" name="T25"/>
                  <a:gd fmla="*/ 551 w 728" name="T26"/>
                  <a:gd fmla="*/ 8 h 452" name="T27"/>
                  <a:gd fmla="*/ 551 w 728" name="T28"/>
                  <a:gd fmla="*/ 33 h 452" name="T29"/>
                  <a:gd fmla="*/ 585 w 728" name="T30"/>
                  <a:gd fmla="*/ 58 h 452" name="T31"/>
                  <a:gd fmla="*/ 426 w 728" name="T32"/>
                  <a:gd fmla="*/ 217 h 452" name="T33"/>
                  <a:gd fmla="*/ 401 w 728" name="T34"/>
                  <a:gd fmla="*/ 225 h 452" name="T35"/>
                  <a:gd fmla="*/ 368 w 728" name="T36"/>
                  <a:gd fmla="*/ 217 h 452" name="T37"/>
                  <a:gd fmla="*/ 292 w 728" name="T38"/>
                  <a:gd fmla="*/ 142 h 452" name="T39"/>
                  <a:gd fmla="*/ 234 w 728" name="T40"/>
                  <a:gd fmla="*/ 142 h 452" name="T41"/>
                  <a:gd fmla="*/ 8 w 728" name="T42"/>
                  <a:gd fmla="*/ 359 h 452" name="T43"/>
                  <a:gd fmla="*/ 0 w 728" name="T44"/>
                  <a:gd fmla="*/ 393 h 452" name="T45"/>
                  <a:gd fmla="*/ 8 w 728" name="T46"/>
                  <a:gd fmla="*/ 426 h 452" name="T47"/>
                  <a:gd fmla="*/ 25 w 728" name="T48"/>
                  <a:gd fmla="*/ 435 h 452" name="T49"/>
                  <a:gd fmla="*/ 83 w 728" name="T50"/>
                  <a:gd fmla="*/ 435 h 452" name="T51"/>
                  <a:gd fmla="*/ 234 w 728" name="T52"/>
                  <a:gd fmla="*/ 284 h 452" name="T53"/>
                  <a:gd fmla="*/ 234 w 728" name="T54"/>
                  <a:gd fmla="*/ 284 h 452" name="T55"/>
                  <a:gd fmla="*/ 234 w 728" name="T56"/>
                  <a:gd fmla="*/ 284 h 45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52" w="728">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w="9525">
                    <a:solidFill>
                      <a:srgbClr val="808080"/>
                    </a:solidFill>
                    <a:bevel/>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sz="3200">
                  <a:cs typeface="+mn-ea"/>
                  <a:sym typeface="+mn-lt"/>
                </a:endParaRPr>
              </a:p>
            </p:txBody>
          </p:sp>
          <p:sp>
            <p:nvSpPr>
              <p:cNvPr id="26" name="Freeform 16"/>
              <p:cNvSpPr>
                <a:spLocks noChangeArrowheads="1"/>
              </p:cNvSpPr>
              <p:nvPr/>
            </p:nvSpPr>
            <p:spPr bwMode="auto">
              <a:xfrm>
                <a:off x="1569458" y="688424"/>
                <a:ext cx="334962" cy="331788"/>
              </a:xfrm>
              <a:custGeom>
                <a:gdLst>
                  <a:gd fmla="*/ 887 w 929" name="T0"/>
                  <a:gd fmla="*/ 0 h 921" name="T1"/>
                  <a:gd fmla="*/ 836 w 929" name="T2"/>
                  <a:gd fmla="*/ 50 h 921" name="T3"/>
                  <a:gd fmla="*/ 836 w 929" name="T4"/>
                  <a:gd fmla="*/ 837 h 921" name="T5"/>
                  <a:gd fmla="*/ 51 w 929" name="T6"/>
                  <a:gd fmla="*/ 837 h 921" name="T7"/>
                  <a:gd fmla="*/ 0 w 929" name="T8"/>
                  <a:gd fmla="*/ 878 h 921" name="T9"/>
                  <a:gd fmla="*/ 51 w 929" name="T10"/>
                  <a:gd fmla="*/ 920 h 921" name="T11"/>
                  <a:gd fmla="*/ 887 w 929" name="T12"/>
                  <a:gd fmla="*/ 920 h 921" name="T13"/>
                  <a:gd fmla="*/ 928 w 929" name="T14"/>
                  <a:gd fmla="*/ 878 h 921" name="T15"/>
                  <a:gd fmla="*/ 928 w 929" name="T16"/>
                  <a:gd fmla="*/ 50 h 921" name="T17"/>
                  <a:gd fmla="*/ 887 w 929" name="T18"/>
                  <a:gd fmla="*/ 0 h 921" name="T19"/>
                  <a:gd fmla="*/ 887 w 929" name="T20"/>
                  <a:gd fmla="*/ 0 h 921" name="T21"/>
                  <a:gd fmla="*/ 887 w 929" name="T22"/>
                  <a:gd fmla="*/ 0 h 92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1" w="929">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w="9525">
                    <a:solidFill>
                      <a:srgbClr val="808080"/>
                    </a:solidFill>
                    <a:bevel/>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sz="3200">
                  <a:cs typeface="+mn-ea"/>
                  <a:sym typeface="+mn-lt"/>
                </a:endParaRPr>
              </a:p>
            </p:txBody>
          </p:sp>
        </p:grpSp>
      </p:grpSp>
      <p:grpSp>
        <p:nvGrpSpPr>
          <p:cNvPr id="2" name="组合 1"/>
          <p:cNvGrpSpPr/>
          <p:nvPr/>
        </p:nvGrpSpPr>
        <p:grpSpPr>
          <a:xfrm>
            <a:off x="6253644" y="2298415"/>
            <a:ext cx="2210237" cy="986863"/>
            <a:chOff x="465719" y="1295954"/>
            <a:chExt cx="1658494" cy="740511"/>
          </a:xfrm>
        </p:grpSpPr>
        <p:sp>
          <p:nvSpPr>
            <p:cNvPr id="3" name="Freeform 1"/>
            <p:cNvSpPr>
              <a:spLocks noChangeArrowheads="1"/>
            </p:cNvSpPr>
            <p:nvPr/>
          </p:nvSpPr>
          <p:spPr bwMode="auto">
            <a:xfrm rot="10800000">
              <a:off x="465719" y="1295954"/>
              <a:ext cx="1658494" cy="740511"/>
            </a:xfrm>
            <a:custGeom>
              <a:gdLst>
                <a:gd fmla="*/ 5874 w 7875" name="T0"/>
                <a:gd fmla="*/ 1811 h 3594" name="T1"/>
                <a:gd fmla="*/ 7874 w 7875" name="T2"/>
                <a:gd fmla="*/ 0 h 3594" name="T3"/>
                <a:gd fmla="*/ 1969 w 7875" name="T4"/>
                <a:gd fmla="*/ 0 h 3594" name="T5"/>
                <a:gd fmla="*/ 0 w 7875" name="T6"/>
                <a:gd fmla="*/ 1811 h 3594" name="T7"/>
                <a:gd fmla="*/ 1969 w 7875" name="T8"/>
                <a:gd fmla="*/ 3593 h 3594" name="T9"/>
                <a:gd fmla="*/ 7874 w 7875" name="T10"/>
                <a:gd fmla="*/ 3593 h 3594" name="T11"/>
                <a:gd fmla="*/ 5874 w 7875" name="T12"/>
                <a:gd fmla="*/ 1811 h 3594" name="T13"/>
              </a:gdLst>
              <a:cxnLst>
                <a:cxn ang="0">
                  <a:pos x="T0" y="T1"/>
                </a:cxn>
                <a:cxn ang="0">
                  <a:pos x="T2" y="T3"/>
                </a:cxn>
                <a:cxn ang="0">
                  <a:pos x="T4" y="T5"/>
                </a:cxn>
                <a:cxn ang="0">
                  <a:pos x="T6" y="T7"/>
                </a:cxn>
                <a:cxn ang="0">
                  <a:pos x="T8" y="T9"/>
                </a:cxn>
                <a:cxn ang="0">
                  <a:pos x="T10" y="T11"/>
                </a:cxn>
                <a:cxn ang="0">
                  <a:pos x="T12" y="T13"/>
                </a:cxn>
              </a:cxnLst>
              <a:rect b="b" l="0" r="r" t="0"/>
              <a:pathLst>
                <a:path h="3593" w="7875">
                  <a:moveTo>
                    <a:pt x="5874" y="1811"/>
                  </a:moveTo>
                  <a:lnTo>
                    <a:pt x="7874" y="0"/>
                  </a:lnTo>
                  <a:lnTo>
                    <a:pt x="1969" y="0"/>
                  </a:lnTo>
                  <a:lnTo>
                    <a:pt x="0" y="1811"/>
                  </a:lnTo>
                  <a:lnTo>
                    <a:pt x="1969" y="3593"/>
                  </a:lnTo>
                  <a:lnTo>
                    <a:pt x="7874" y="3593"/>
                  </a:lnTo>
                  <a:lnTo>
                    <a:pt x="5874" y="1811"/>
                  </a:lnTo>
                </a:path>
              </a:pathLst>
            </a:custGeom>
            <a:gradFill>
              <a:gsLst>
                <a:gs pos="0">
                  <a:srgbClr val="3E8EB9"/>
                </a:gs>
                <a:gs pos="100000">
                  <a:srgbClr val="68DEDB">
                    <a:alpha val="60000"/>
                  </a:srgbClr>
                </a:gs>
              </a:gsLst>
              <a:lin ang="2700000" scaled="0"/>
            </a:gradFill>
            <a:ln>
              <a:noFill/>
            </a:ln>
            <a:effectLst/>
          </p:spPr>
          <p:txBody>
            <a:bodyPr anchor="ctr" wrap="none"/>
            <a:lstStyle/>
            <a:p>
              <a:endParaRPr lang="en-US" sz="3200">
                <a:cs typeface="+mn-ea"/>
                <a:sym typeface="+mn-lt"/>
              </a:endParaRPr>
            </a:p>
          </p:txBody>
        </p:sp>
        <p:sp>
          <p:nvSpPr>
            <p:cNvPr id="27" name="Freeform 41"/>
            <p:cNvSpPr>
              <a:spLocks noEditPoints="1"/>
            </p:cNvSpPr>
            <p:nvPr/>
          </p:nvSpPr>
          <p:spPr bwMode="auto">
            <a:xfrm>
              <a:off x="1089592" y="1430439"/>
              <a:ext cx="458072" cy="416658"/>
            </a:xfrm>
            <a:custGeom>
              <a:gdLst>
                <a:gd fmla="*/ 2147483647 w 67" name="T0"/>
                <a:gd fmla="*/ 124018912 h 60" name="T1"/>
                <a:gd fmla="*/ 2147483647 w 67" name="T2"/>
                <a:gd fmla="*/ 0 h 60" name="T3"/>
                <a:gd fmla="*/ 2147483647 w 67" name="T4"/>
                <a:gd fmla="*/ 0 h 60" name="T5"/>
                <a:gd fmla="*/ 2147483647 w 67" name="T6"/>
                <a:gd fmla="*/ 124018912 h 60" name="T7"/>
                <a:gd fmla="*/ 2147483647 w 67" name="T8"/>
                <a:gd fmla="*/ 310059138 h 60" name="T9"/>
                <a:gd fmla="*/ 2147483647 w 67" name="T10"/>
                <a:gd fmla="*/ 868156039 h 60" name="T11"/>
                <a:gd fmla="*/ 2147483647 w 67" name="T12"/>
                <a:gd fmla="*/ 124018912 h 60" name="T13"/>
                <a:gd fmla="*/ 2147483647 w 67" name="T14"/>
                <a:gd fmla="*/ 1922344337 h 60" name="T15"/>
                <a:gd fmla="*/ 2147483647 w 67" name="T16"/>
                <a:gd fmla="*/ 124018912 h 60" name="T17"/>
                <a:gd fmla="*/ 1902898002 w 67" name="T18"/>
                <a:gd fmla="*/ 124018912 h 60" name="T19"/>
                <a:gd fmla="*/ 122771150 w 67" name="T20"/>
                <a:gd fmla="*/ 1922344337 h 60" name="T21"/>
                <a:gd fmla="*/ 122771150 w 67" name="T22"/>
                <a:gd fmla="*/ 2147483647 h 60" name="T23"/>
                <a:gd fmla="*/ 245534466 w 67" name="T24"/>
                <a:gd fmla="*/ 2147483647 h 60" name="T25"/>
                <a:gd fmla="*/ 429691207 w 67" name="T26"/>
                <a:gd fmla="*/ 2147483647 h 60" name="T27"/>
                <a:gd fmla="*/ 2087055172 w 67" name="T28"/>
                <a:gd fmla="*/ 558097024 h 60" name="T29"/>
                <a:gd fmla="*/ 2147483647 w 67" name="T30"/>
                <a:gd fmla="*/ 2147483647 h 60" name="T31"/>
                <a:gd fmla="*/ 2147483647 w 67" name="T32"/>
                <a:gd fmla="*/ 2147483647 h 60" name="T33"/>
                <a:gd fmla="*/ 2147483647 w 67" name="T34"/>
                <a:gd fmla="*/ 1922344337 h 60" name="T35"/>
                <a:gd fmla="*/ 552454614 w 67" name="T36"/>
                <a:gd fmla="*/ 2147483647 h 60" name="T37"/>
                <a:gd fmla="*/ 552454614 w 67" name="T38"/>
                <a:gd fmla="*/ 2147483647 h 60" name="T39"/>
                <a:gd fmla="*/ 797989019 w 67" name="T40"/>
                <a:gd fmla="*/ 2147483647 h 60" name="T41"/>
                <a:gd fmla="*/ 1718749157 w 67" name="T42"/>
                <a:gd fmla="*/ 2147483647 h 60" name="T43"/>
                <a:gd fmla="*/ 1718749157 w 67" name="T44"/>
                <a:gd fmla="*/ 2147483647 h 60" name="T45"/>
                <a:gd fmla="*/ 1780134717 w 67" name="T46"/>
                <a:gd fmla="*/ 2147483647 h 60" name="T47"/>
                <a:gd fmla="*/ 2147483647 w 67" name="T48"/>
                <a:gd fmla="*/ 2147483647 h 60" name="T49"/>
                <a:gd fmla="*/ 2147483647 w 67" name="T50"/>
                <a:gd fmla="*/ 2147483647 h 60" name="T51"/>
                <a:gd fmla="*/ 2147483647 w 67" name="T52"/>
                <a:gd fmla="*/ 2147483647 h 60" name="T53"/>
                <a:gd fmla="*/ 2147483647 w 67" name="T54"/>
                <a:gd fmla="*/ 2147483647 h 60" name="T55"/>
                <a:gd fmla="*/ 2147483647 w 67" name="T56"/>
                <a:gd fmla="*/ 2147483647 h 60" name="T57"/>
                <a:gd fmla="*/ 2147483647 w 67" name="T58"/>
                <a:gd fmla="*/ 2147483647 h 60" name="T59"/>
                <a:gd fmla="*/ 2087055172 w 67" name="T60"/>
                <a:gd fmla="*/ 806142661 h 60" name="T61"/>
                <a:gd fmla="*/ 552454614 w 67" name="T62"/>
                <a:gd fmla="*/ 2147483647 h 6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67" name="T96"/>
                <a:gd fmla="*/ 0 h 60" name="T97"/>
                <a:gd fmla="*/ 67 w 67" name="T98"/>
                <a:gd fmla="*/ 60 h 60"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60" w="67">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a:defRPr/>
              </a:pPr>
              <a:endParaRPr kern="0" lang="en-US" sz="3200">
                <a:solidFill>
                  <a:sysClr lastClr="000000" val="windowText"/>
                </a:solidFill>
                <a:cs typeface="+mn-ea"/>
                <a:sym typeface="+mn-lt"/>
              </a:endParaRPr>
            </a:p>
          </p:txBody>
        </p:sp>
      </p:grpSp>
      <p:sp>
        <p:nvSpPr>
          <p:cNvPr id="28" name="TextBox 6"/>
          <p:cNvSpPr txBox="1"/>
          <p:nvPr/>
        </p:nvSpPr>
        <p:spPr>
          <a:xfrm>
            <a:off x="8517891" y="2737485"/>
            <a:ext cx="3348990" cy="420287"/>
          </a:xfrm>
          <a:prstGeom prst="rect">
            <a:avLst/>
          </a:prstGeom>
          <a:noFill/>
        </p:spPr>
        <p:txBody>
          <a:bodyPr bIns="57553" lIns="115104" rIns="115104" rtlCol="0" tIns="57553" wrap="square">
            <a:spAutoFit/>
          </a:bodyPr>
          <a:lstStyle/>
          <a:p>
            <a:pPr>
              <a:lnSpc>
                <a:spcPct val="150000"/>
              </a:lnSpc>
            </a:pPr>
            <a:r>
              <a:rPr altLang="en-US" lang="zh-CN" sz="1335">
                <a:solidFill>
                  <a:schemeClr val="tx1">
                    <a:lumMod val="65000"/>
                    <a:lumOff val="35000"/>
                  </a:schemeClr>
                </a:solidFill>
                <a:cs typeface="+mn-ea"/>
                <a:sym typeface="+mn-lt"/>
              </a:rPr>
              <a:t>社会、科技的飞速发展剥夺个性空间</a:t>
            </a:r>
          </a:p>
        </p:txBody>
      </p:sp>
      <p:sp>
        <p:nvSpPr>
          <p:cNvPr id="29" name="TextBox 7"/>
          <p:cNvSpPr txBox="1"/>
          <p:nvPr/>
        </p:nvSpPr>
        <p:spPr>
          <a:xfrm>
            <a:off x="8518030" y="2354598"/>
            <a:ext cx="3550648" cy="360388"/>
          </a:xfrm>
          <a:prstGeom prst="rect">
            <a:avLst/>
          </a:prstGeom>
          <a:noFill/>
        </p:spPr>
        <p:txBody>
          <a:bodyPr bIns="38081" lIns="76162" rIns="76162" rtlCol="0" tIns="38081" wrap="square">
            <a:spAutoFit/>
          </a:bodyPr>
          <a:lstStyle/>
          <a:p>
            <a:r>
              <a:rPr altLang="en-US" b="1" lang="zh-CN" sz="1865">
                <a:solidFill>
                  <a:schemeClr val="tx1">
                    <a:lumMod val="65000"/>
                    <a:lumOff val="35000"/>
                  </a:schemeClr>
                </a:solidFill>
                <a:cs typeface="+mn-ea"/>
                <a:sym typeface="+mn-lt"/>
              </a:rPr>
              <a:t>环境压力</a:t>
            </a:r>
          </a:p>
        </p:txBody>
      </p:sp>
      <p:sp>
        <p:nvSpPr>
          <p:cNvPr id="33" name="TextBox 11"/>
          <p:cNvSpPr txBox="1"/>
          <p:nvPr/>
        </p:nvSpPr>
        <p:spPr>
          <a:xfrm>
            <a:off x="8517891" y="4000500"/>
            <a:ext cx="3348990" cy="420287"/>
          </a:xfrm>
          <a:prstGeom prst="rect">
            <a:avLst/>
          </a:prstGeom>
          <a:noFill/>
        </p:spPr>
        <p:txBody>
          <a:bodyPr bIns="57553" lIns="115104" rIns="115104" rtlCol="0" tIns="57553" wrap="square">
            <a:spAutoFit/>
          </a:bodyPr>
          <a:lstStyle/>
          <a:p>
            <a:pPr>
              <a:lnSpc>
                <a:spcPct val="150000"/>
              </a:lnSpc>
            </a:pPr>
            <a:r>
              <a:rPr altLang="en-US" lang="zh-CN" sz="1335">
                <a:solidFill>
                  <a:schemeClr val="tx1">
                    <a:lumMod val="65000"/>
                    <a:lumOff val="35000"/>
                  </a:schemeClr>
                </a:solidFill>
                <a:cs typeface="+mn-ea"/>
                <a:sym typeface="+mn-lt"/>
              </a:rPr>
              <a:t>角色模糊 人际沟通 职业发展 组织结构</a:t>
            </a:r>
          </a:p>
        </p:txBody>
      </p:sp>
      <p:sp>
        <p:nvSpPr>
          <p:cNvPr id="34" name="TextBox 12"/>
          <p:cNvSpPr txBox="1"/>
          <p:nvPr/>
        </p:nvSpPr>
        <p:spPr>
          <a:xfrm>
            <a:off x="8518030" y="3617370"/>
            <a:ext cx="3550648" cy="360388"/>
          </a:xfrm>
          <a:prstGeom prst="rect">
            <a:avLst/>
          </a:prstGeom>
          <a:noFill/>
        </p:spPr>
        <p:txBody>
          <a:bodyPr bIns="38081" lIns="76162" rIns="76162" rtlCol="0" tIns="38081" wrap="square">
            <a:spAutoFit/>
          </a:bodyPr>
          <a:lstStyle/>
          <a:p>
            <a:r>
              <a:rPr altLang="en-US" b="1" lang="zh-CN" sz="1865">
                <a:solidFill>
                  <a:schemeClr val="tx1">
                    <a:lumMod val="65000"/>
                    <a:lumOff val="35000"/>
                  </a:schemeClr>
                </a:solidFill>
                <a:cs typeface="+mn-ea"/>
                <a:sym typeface="+mn-lt"/>
              </a:rPr>
              <a:t>工作压力</a:t>
            </a:r>
          </a:p>
        </p:txBody>
      </p:sp>
      <p:grpSp>
        <p:nvGrpSpPr>
          <p:cNvPr id="37" name="Group 4"/>
          <p:cNvGrpSpPr/>
          <p:nvPr/>
        </p:nvGrpSpPr>
        <p:grpSpPr>
          <a:xfrm>
            <a:off x="6253644" y="3509938"/>
            <a:ext cx="2210237" cy="1033073"/>
            <a:chOff x="1372486" y="3793072"/>
            <a:chExt cx="6146978" cy="2804667"/>
          </a:xfrm>
        </p:grpSpPr>
        <p:sp>
          <p:nvSpPr>
            <p:cNvPr id="38" name="Freeform 1"/>
            <p:cNvSpPr>
              <a:spLocks noChangeArrowheads="1"/>
            </p:cNvSpPr>
            <p:nvPr/>
          </p:nvSpPr>
          <p:spPr bwMode="auto">
            <a:xfrm rot="10800000">
              <a:off x="1372486" y="3793072"/>
              <a:ext cx="6146978" cy="2804667"/>
            </a:xfrm>
            <a:custGeom>
              <a:gdLst>
                <a:gd fmla="*/ 5874 w 7875" name="T0"/>
                <a:gd fmla="*/ 1811 h 3594" name="T1"/>
                <a:gd fmla="*/ 7874 w 7875" name="T2"/>
                <a:gd fmla="*/ 0 h 3594" name="T3"/>
                <a:gd fmla="*/ 1969 w 7875" name="T4"/>
                <a:gd fmla="*/ 0 h 3594" name="T5"/>
                <a:gd fmla="*/ 0 w 7875" name="T6"/>
                <a:gd fmla="*/ 1811 h 3594" name="T7"/>
                <a:gd fmla="*/ 1969 w 7875" name="T8"/>
                <a:gd fmla="*/ 3593 h 3594" name="T9"/>
                <a:gd fmla="*/ 7874 w 7875" name="T10"/>
                <a:gd fmla="*/ 3593 h 3594" name="T11"/>
                <a:gd fmla="*/ 5874 w 7875" name="T12"/>
                <a:gd fmla="*/ 1811 h 3594" name="T13"/>
              </a:gdLst>
              <a:cxnLst>
                <a:cxn ang="0">
                  <a:pos x="T0" y="T1"/>
                </a:cxn>
                <a:cxn ang="0">
                  <a:pos x="T2" y="T3"/>
                </a:cxn>
                <a:cxn ang="0">
                  <a:pos x="T4" y="T5"/>
                </a:cxn>
                <a:cxn ang="0">
                  <a:pos x="T6" y="T7"/>
                </a:cxn>
                <a:cxn ang="0">
                  <a:pos x="T8" y="T9"/>
                </a:cxn>
                <a:cxn ang="0">
                  <a:pos x="T10" y="T11"/>
                </a:cxn>
                <a:cxn ang="0">
                  <a:pos x="T12" y="T13"/>
                </a:cxn>
              </a:cxnLst>
              <a:rect b="b" l="0" r="r" t="0"/>
              <a:pathLst>
                <a:path h="3593" w="7875">
                  <a:moveTo>
                    <a:pt x="5874" y="1811"/>
                  </a:moveTo>
                  <a:lnTo>
                    <a:pt x="7874" y="0"/>
                  </a:lnTo>
                  <a:lnTo>
                    <a:pt x="1969" y="0"/>
                  </a:lnTo>
                  <a:lnTo>
                    <a:pt x="0" y="1811"/>
                  </a:lnTo>
                  <a:lnTo>
                    <a:pt x="1969" y="3593"/>
                  </a:lnTo>
                  <a:lnTo>
                    <a:pt x="7874" y="3593"/>
                  </a:lnTo>
                  <a:lnTo>
                    <a:pt x="5874" y="1811"/>
                  </a:lnTo>
                </a:path>
              </a:pathLst>
            </a:custGeom>
            <a:gradFill>
              <a:gsLst>
                <a:gs pos="0">
                  <a:srgbClr val="3E8EB9"/>
                </a:gs>
                <a:gs pos="100000">
                  <a:srgbClr val="68DEDB">
                    <a:alpha val="60000"/>
                  </a:srgbClr>
                </a:gs>
              </a:gsLst>
              <a:lin ang="2700000" scaled="0"/>
            </a:gradFill>
            <a:ln>
              <a:noFill/>
            </a:ln>
            <a:effectLst/>
          </p:spPr>
          <p:txBody>
            <a:bodyPr anchor="ctr" wrap="none"/>
            <a:lstStyle/>
            <a:p>
              <a:endParaRPr lang="en-US" sz="3200">
                <a:cs typeface="+mn-ea"/>
                <a:sym typeface="+mn-lt"/>
              </a:endParaRPr>
            </a:p>
          </p:txBody>
        </p:sp>
        <p:grpSp>
          <p:nvGrpSpPr>
            <p:cNvPr id="39" name="Group 2"/>
            <p:cNvGrpSpPr/>
            <p:nvPr/>
          </p:nvGrpSpPr>
          <p:grpSpPr>
            <a:xfrm>
              <a:off x="3531959" y="4060393"/>
              <a:ext cx="1906518" cy="1888205"/>
              <a:chOff x="1569458" y="688424"/>
              <a:chExt cx="334962" cy="331788"/>
            </a:xfrm>
            <a:solidFill>
              <a:schemeClr val="bg1"/>
            </a:solidFill>
          </p:grpSpPr>
          <p:sp>
            <p:nvSpPr>
              <p:cNvPr id="40" name="Freeform 11"/>
              <p:cNvSpPr>
                <a:spLocks noChangeArrowheads="1"/>
              </p:cNvSpPr>
              <p:nvPr/>
            </p:nvSpPr>
            <p:spPr bwMode="auto">
              <a:xfrm>
                <a:off x="1587500" y="901699"/>
                <a:ext cx="42863" cy="77788"/>
              </a:xfrm>
              <a:custGeom>
                <a:gdLst>
                  <a:gd fmla="*/ 0 w 118" name="T0"/>
                  <a:gd fmla="*/ 183 h 218" name="T1"/>
                  <a:gd fmla="*/ 25 w 118" name="T2"/>
                  <a:gd fmla="*/ 217 h 218" name="T3"/>
                  <a:gd fmla="*/ 84 w 118" name="T4"/>
                  <a:gd fmla="*/ 217 h 218" name="T5"/>
                  <a:gd fmla="*/ 117 w 118" name="T6"/>
                  <a:gd fmla="*/ 183 h 218" name="T7"/>
                  <a:gd fmla="*/ 117 w 118" name="T8"/>
                  <a:gd fmla="*/ 0 h 218" name="T9"/>
                  <a:gd fmla="*/ 17 w 118" name="T10"/>
                  <a:gd fmla="*/ 91 h 218" name="T11"/>
                  <a:gd fmla="*/ 0 w 118" name="T12"/>
                  <a:gd fmla="*/ 75 h 218" name="T13"/>
                  <a:gd fmla="*/ 0 w 118" name="T14"/>
                  <a:gd fmla="*/ 183 h 218" name="T15"/>
                  <a:gd fmla="*/ 0 w 118" name="T16"/>
                  <a:gd fmla="*/ 183 h 218" name="T17"/>
                  <a:gd fmla="*/ 0 w 118" name="T18"/>
                  <a:gd fmla="*/ 183 h 2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8" w="1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w="9525">
                    <a:solidFill>
                      <a:srgbClr val="808080"/>
                    </a:solidFill>
                    <a:bevel/>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sz="3200">
                  <a:cs typeface="+mn-ea"/>
                  <a:sym typeface="+mn-lt"/>
                </a:endParaRPr>
              </a:p>
            </p:txBody>
          </p:sp>
          <p:sp>
            <p:nvSpPr>
              <p:cNvPr id="41" name="Freeform 12"/>
              <p:cNvSpPr>
                <a:spLocks noChangeArrowheads="1"/>
              </p:cNvSpPr>
              <p:nvPr/>
            </p:nvSpPr>
            <p:spPr bwMode="auto">
              <a:xfrm>
                <a:off x="1657350" y="858837"/>
                <a:ext cx="42863" cy="120650"/>
              </a:xfrm>
              <a:custGeom>
                <a:gdLst>
                  <a:gd fmla="*/ 0 w 118" name="T0"/>
                  <a:gd fmla="*/ 301 h 336" name="T1"/>
                  <a:gd fmla="*/ 34 w 118" name="T2"/>
                  <a:gd fmla="*/ 335 h 336" name="T3"/>
                  <a:gd fmla="*/ 84 w 118" name="T4"/>
                  <a:gd fmla="*/ 335 h 336" name="T5"/>
                  <a:gd fmla="*/ 117 w 118" name="T6"/>
                  <a:gd fmla="*/ 301 h 336" name="T7"/>
                  <a:gd fmla="*/ 117 w 118" name="T8"/>
                  <a:gd fmla="*/ 76 h 336" name="T9"/>
                  <a:gd fmla="*/ 42 w 118" name="T10"/>
                  <a:gd fmla="*/ 0 h 336" name="T11"/>
                  <a:gd fmla="*/ 0 w 118" name="T12"/>
                  <a:gd fmla="*/ 42 h 336" name="T13"/>
                  <a:gd fmla="*/ 0 w 118" name="T14"/>
                  <a:gd fmla="*/ 301 h 336" name="T15"/>
                  <a:gd fmla="*/ 0 w 118" name="T16"/>
                  <a:gd fmla="*/ 301 h 336" name="T17"/>
                  <a:gd fmla="*/ 0 w 118" name="T18"/>
                  <a:gd fmla="*/ 301 h 33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36" w="118">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w="9525">
                    <a:solidFill>
                      <a:srgbClr val="808080"/>
                    </a:solidFill>
                    <a:bevel/>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sz="3200">
                  <a:cs typeface="+mn-ea"/>
                  <a:sym typeface="+mn-lt"/>
                </a:endParaRPr>
              </a:p>
            </p:txBody>
          </p:sp>
          <p:sp>
            <p:nvSpPr>
              <p:cNvPr id="42" name="Freeform 13"/>
              <p:cNvSpPr>
                <a:spLocks noChangeArrowheads="1"/>
              </p:cNvSpPr>
              <p:nvPr/>
            </p:nvSpPr>
            <p:spPr bwMode="auto">
              <a:xfrm>
                <a:off x="1727200" y="858837"/>
                <a:ext cx="42863" cy="120650"/>
              </a:xfrm>
              <a:custGeom>
                <a:gdLst>
                  <a:gd fmla="*/ 92 w 118" name="T0"/>
                  <a:gd fmla="*/ 335 h 336" name="T1"/>
                  <a:gd fmla="*/ 117 w 118" name="T2"/>
                  <a:gd fmla="*/ 301 h 336" name="T3"/>
                  <a:gd fmla="*/ 117 w 118" name="T4"/>
                  <a:gd fmla="*/ 0 h 336" name="T5"/>
                  <a:gd fmla="*/ 0 w 118" name="T6"/>
                  <a:gd fmla="*/ 118 h 336" name="T7"/>
                  <a:gd fmla="*/ 0 w 118" name="T8"/>
                  <a:gd fmla="*/ 301 h 336" name="T9"/>
                  <a:gd fmla="*/ 33 w 118" name="T10"/>
                  <a:gd fmla="*/ 335 h 336" name="T11"/>
                  <a:gd fmla="*/ 92 w 118" name="T12"/>
                  <a:gd fmla="*/ 335 h 336" name="T13"/>
                  <a:gd fmla="*/ 92 w 118" name="T14"/>
                  <a:gd fmla="*/ 335 h 336" name="T15"/>
                  <a:gd fmla="*/ 92 w 118" name="T16"/>
                  <a:gd fmla="*/ 335 h 3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6" w="118">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w="9525">
                    <a:solidFill>
                      <a:srgbClr val="808080"/>
                    </a:solidFill>
                    <a:bevel/>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sz="3200">
                  <a:cs typeface="+mn-ea"/>
                  <a:sym typeface="+mn-lt"/>
                </a:endParaRPr>
              </a:p>
            </p:txBody>
          </p:sp>
          <p:sp>
            <p:nvSpPr>
              <p:cNvPr id="43" name="Freeform 14"/>
              <p:cNvSpPr>
                <a:spLocks noChangeArrowheads="1"/>
              </p:cNvSpPr>
              <p:nvPr/>
            </p:nvSpPr>
            <p:spPr bwMode="auto">
              <a:xfrm>
                <a:off x="1795463" y="817562"/>
                <a:ext cx="46037" cy="163512"/>
              </a:xfrm>
              <a:custGeom>
                <a:gdLst>
                  <a:gd fmla="*/ 0 w 126" name="T0"/>
                  <a:gd fmla="*/ 41 h 452" name="T1"/>
                  <a:gd fmla="*/ 0 w 126" name="T2"/>
                  <a:gd fmla="*/ 417 h 452" name="T3"/>
                  <a:gd fmla="*/ 33 w 126" name="T4"/>
                  <a:gd fmla="*/ 451 h 452" name="T5"/>
                  <a:gd fmla="*/ 92 w 126" name="T6"/>
                  <a:gd fmla="*/ 451 h 452" name="T7"/>
                  <a:gd fmla="*/ 125 w 126" name="T8"/>
                  <a:gd fmla="*/ 417 h 452" name="T9"/>
                  <a:gd fmla="*/ 125 w 126" name="T10"/>
                  <a:gd fmla="*/ 66 h 452" name="T11"/>
                  <a:gd fmla="*/ 50 w 126" name="T12"/>
                  <a:gd fmla="*/ 0 h 452" name="T13"/>
                  <a:gd fmla="*/ 0 w 126" name="T14"/>
                  <a:gd fmla="*/ 41 h 452" name="T15"/>
                  <a:gd fmla="*/ 0 w 126" name="T16"/>
                  <a:gd fmla="*/ 41 h 452" name="T17"/>
                  <a:gd fmla="*/ 0 w 126" name="T18"/>
                  <a:gd fmla="*/ 41 h 45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52" w="125">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w="9525">
                    <a:solidFill>
                      <a:srgbClr val="808080"/>
                    </a:solidFill>
                    <a:bevel/>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sz="3200">
                  <a:cs typeface="+mn-ea"/>
                  <a:sym typeface="+mn-lt"/>
                </a:endParaRPr>
              </a:p>
            </p:txBody>
          </p:sp>
          <p:sp>
            <p:nvSpPr>
              <p:cNvPr id="44" name="Freeform 15"/>
              <p:cNvSpPr>
                <a:spLocks noChangeArrowheads="1"/>
              </p:cNvSpPr>
              <p:nvPr/>
            </p:nvSpPr>
            <p:spPr bwMode="auto">
              <a:xfrm>
                <a:off x="1576388" y="744537"/>
                <a:ext cx="261937" cy="163512"/>
              </a:xfrm>
              <a:custGeom>
                <a:gdLst>
                  <a:gd fmla="*/ 234 w 728" name="T0"/>
                  <a:gd fmla="*/ 284 h 452" name="T1"/>
                  <a:gd fmla="*/ 292 w 728" name="T2"/>
                  <a:gd fmla="*/ 284 h 452" name="T3"/>
                  <a:gd fmla="*/ 359 w 728" name="T4"/>
                  <a:gd fmla="*/ 351 h 452" name="T5"/>
                  <a:gd fmla="*/ 401 w 728" name="T6"/>
                  <a:gd fmla="*/ 368 h 452" name="T7"/>
                  <a:gd fmla="*/ 434 w 728" name="T8"/>
                  <a:gd fmla="*/ 351 h 452" name="T9"/>
                  <a:gd fmla="*/ 660 w 728" name="T10"/>
                  <a:gd fmla="*/ 134 h 452" name="T11"/>
                  <a:gd fmla="*/ 694 w 728" name="T12"/>
                  <a:gd fmla="*/ 167 h 452" name="T13"/>
                  <a:gd fmla="*/ 710 w 728" name="T14"/>
                  <a:gd fmla="*/ 175 h 452" name="T15"/>
                  <a:gd fmla="*/ 727 w 728" name="T16"/>
                  <a:gd fmla="*/ 159 h 452" name="T17"/>
                  <a:gd fmla="*/ 727 w 728" name="T18"/>
                  <a:gd fmla="*/ 33 h 452" name="T19"/>
                  <a:gd fmla="*/ 719 w 728" name="T20"/>
                  <a:gd fmla="*/ 8 h 452" name="T21"/>
                  <a:gd fmla="*/ 694 w 728" name="T22"/>
                  <a:gd fmla="*/ 0 h 452" name="T23"/>
                  <a:gd fmla="*/ 568 w 728" name="T24"/>
                  <a:gd fmla="*/ 0 h 452" name="T25"/>
                  <a:gd fmla="*/ 551 w 728" name="T26"/>
                  <a:gd fmla="*/ 8 h 452" name="T27"/>
                  <a:gd fmla="*/ 551 w 728" name="T28"/>
                  <a:gd fmla="*/ 33 h 452" name="T29"/>
                  <a:gd fmla="*/ 585 w 728" name="T30"/>
                  <a:gd fmla="*/ 58 h 452" name="T31"/>
                  <a:gd fmla="*/ 426 w 728" name="T32"/>
                  <a:gd fmla="*/ 217 h 452" name="T33"/>
                  <a:gd fmla="*/ 401 w 728" name="T34"/>
                  <a:gd fmla="*/ 225 h 452" name="T35"/>
                  <a:gd fmla="*/ 368 w 728" name="T36"/>
                  <a:gd fmla="*/ 217 h 452" name="T37"/>
                  <a:gd fmla="*/ 292 w 728" name="T38"/>
                  <a:gd fmla="*/ 142 h 452" name="T39"/>
                  <a:gd fmla="*/ 234 w 728" name="T40"/>
                  <a:gd fmla="*/ 142 h 452" name="T41"/>
                  <a:gd fmla="*/ 8 w 728" name="T42"/>
                  <a:gd fmla="*/ 359 h 452" name="T43"/>
                  <a:gd fmla="*/ 0 w 728" name="T44"/>
                  <a:gd fmla="*/ 393 h 452" name="T45"/>
                  <a:gd fmla="*/ 8 w 728" name="T46"/>
                  <a:gd fmla="*/ 426 h 452" name="T47"/>
                  <a:gd fmla="*/ 25 w 728" name="T48"/>
                  <a:gd fmla="*/ 435 h 452" name="T49"/>
                  <a:gd fmla="*/ 83 w 728" name="T50"/>
                  <a:gd fmla="*/ 435 h 452" name="T51"/>
                  <a:gd fmla="*/ 234 w 728" name="T52"/>
                  <a:gd fmla="*/ 284 h 452" name="T53"/>
                  <a:gd fmla="*/ 234 w 728" name="T54"/>
                  <a:gd fmla="*/ 284 h 452" name="T55"/>
                  <a:gd fmla="*/ 234 w 728" name="T56"/>
                  <a:gd fmla="*/ 284 h 45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52" w="728">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w="9525">
                    <a:solidFill>
                      <a:srgbClr val="808080"/>
                    </a:solidFill>
                    <a:bevel/>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sz="3200">
                  <a:cs typeface="+mn-ea"/>
                  <a:sym typeface="+mn-lt"/>
                </a:endParaRPr>
              </a:p>
            </p:txBody>
          </p:sp>
          <p:sp>
            <p:nvSpPr>
              <p:cNvPr id="45" name="Freeform 16"/>
              <p:cNvSpPr>
                <a:spLocks noChangeArrowheads="1"/>
              </p:cNvSpPr>
              <p:nvPr/>
            </p:nvSpPr>
            <p:spPr bwMode="auto">
              <a:xfrm>
                <a:off x="1569458" y="688424"/>
                <a:ext cx="334962" cy="331788"/>
              </a:xfrm>
              <a:custGeom>
                <a:gdLst>
                  <a:gd fmla="*/ 887 w 929" name="T0"/>
                  <a:gd fmla="*/ 0 h 921" name="T1"/>
                  <a:gd fmla="*/ 836 w 929" name="T2"/>
                  <a:gd fmla="*/ 50 h 921" name="T3"/>
                  <a:gd fmla="*/ 836 w 929" name="T4"/>
                  <a:gd fmla="*/ 837 h 921" name="T5"/>
                  <a:gd fmla="*/ 51 w 929" name="T6"/>
                  <a:gd fmla="*/ 837 h 921" name="T7"/>
                  <a:gd fmla="*/ 0 w 929" name="T8"/>
                  <a:gd fmla="*/ 878 h 921" name="T9"/>
                  <a:gd fmla="*/ 51 w 929" name="T10"/>
                  <a:gd fmla="*/ 920 h 921" name="T11"/>
                  <a:gd fmla="*/ 887 w 929" name="T12"/>
                  <a:gd fmla="*/ 920 h 921" name="T13"/>
                  <a:gd fmla="*/ 928 w 929" name="T14"/>
                  <a:gd fmla="*/ 878 h 921" name="T15"/>
                  <a:gd fmla="*/ 928 w 929" name="T16"/>
                  <a:gd fmla="*/ 50 h 921" name="T17"/>
                  <a:gd fmla="*/ 887 w 929" name="T18"/>
                  <a:gd fmla="*/ 0 h 921" name="T19"/>
                  <a:gd fmla="*/ 887 w 929" name="T20"/>
                  <a:gd fmla="*/ 0 h 921" name="T21"/>
                  <a:gd fmla="*/ 887 w 929" name="T22"/>
                  <a:gd fmla="*/ 0 h 92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21" w="929">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w="9525">
                    <a:solidFill>
                      <a:srgbClr val="808080"/>
                    </a:solidFill>
                    <a:bevel/>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sz="3200">
                  <a:cs typeface="+mn-ea"/>
                  <a:sym typeface="+mn-lt"/>
                </a:endParaRPr>
              </a:p>
            </p:txBody>
          </p:sp>
        </p:grpSp>
      </p:grpSp>
    </p:spTree>
    <p:custDataLst>
      <p:tags r:id="rId6"/>
    </p:custDataLst>
  </p:cSld>
  <p:clrMapOvr>
    <a:masterClrMapping/>
  </p:clrMapOvr>
  <p:transition advTm="1858">
    <p:cover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10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750" fill="hold" id="7"/>
                                        <p:tgtEl>
                                          <p:spTgt spid="10"/>
                                        </p:tgtEl>
                                        <p:attrNameLst>
                                          <p:attrName>ppt_x</p:attrName>
                                        </p:attrNameLst>
                                      </p:cBhvr>
                                      <p:tavLst>
                                        <p:tav tm="0">
                                          <p:val>
                                            <p:strVal val="0-#ppt_w/2"/>
                                          </p:val>
                                        </p:tav>
                                        <p:tav tm="100000">
                                          <p:val>
                                            <p:strVal val="#ppt_x"/>
                                          </p:val>
                                        </p:tav>
                                      </p:tavLst>
                                    </p:anim>
                                    <p:anim calcmode="lin" valueType="num">
                                      <p:cBhvr additive="base">
                                        <p:cTn dur="750" fill="hold" id="8"/>
                                        <p:tgtEl>
                                          <p:spTgt spid="10"/>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 calcmode="lin" valueType="num">
                                      <p:cBhvr additive="base">
                                        <p:cTn dur="750" fill="hold" id="11"/>
                                        <p:tgtEl>
                                          <p:spTgt spid="11"/>
                                        </p:tgtEl>
                                        <p:attrNameLst>
                                          <p:attrName>ppt_x</p:attrName>
                                        </p:attrNameLst>
                                      </p:cBhvr>
                                      <p:tavLst>
                                        <p:tav tm="0">
                                          <p:val>
                                            <p:strVal val="0-#ppt_w/2"/>
                                          </p:val>
                                        </p:tav>
                                        <p:tav tm="100000">
                                          <p:val>
                                            <p:strVal val="#ppt_x"/>
                                          </p:val>
                                        </p:tav>
                                      </p:tavLst>
                                    </p:anim>
                                    <p:anim calcmode="lin" valueType="num">
                                      <p:cBhvr additive="base">
                                        <p:cTn dur="750" fill="hold" id="12"/>
                                        <p:tgtEl>
                                          <p:spTgt spid="11"/>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850"/>
                            </p:stCondLst>
                            <p:childTnLst>
                              <p:par>
                                <p:cTn decel="100000" fill="hold" id="14" nodeType="afterEffect" presetClass="entr" presetID="2" presetSubtype="8">
                                  <p:stCondLst>
                                    <p:cond delay="0"/>
                                  </p:stCondLst>
                                  <p:childTnLst>
                                    <p:set>
                                      <p:cBhvr>
                                        <p:cTn dur="1" fill="hold" id="15">
                                          <p:stCondLst>
                                            <p:cond delay="0"/>
                                          </p:stCondLst>
                                        </p:cTn>
                                        <p:tgtEl>
                                          <p:spTgt spid="4"/>
                                        </p:tgtEl>
                                        <p:attrNameLst>
                                          <p:attrName>style.visibility</p:attrName>
                                        </p:attrNameLst>
                                      </p:cBhvr>
                                      <p:to>
                                        <p:strVal val="visible"/>
                                      </p:to>
                                    </p:set>
                                    <p:anim calcmode="lin" valueType="num">
                                      <p:cBhvr additive="base">
                                        <p:cTn dur="500" fill="hold" id="16"/>
                                        <p:tgtEl>
                                          <p:spTgt spid="4"/>
                                        </p:tgtEl>
                                        <p:attrNameLst>
                                          <p:attrName>ppt_x</p:attrName>
                                        </p:attrNameLst>
                                      </p:cBhvr>
                                      <p:tavLst>
                                        <p:tav tm="0">
                                          <p:val>
                                            <p:strVal val="0-#ppt_w/2"/>
                                          </p:val>
                                        </p:tav>
                                        <p:tav tm="100000">
                                          <p:val>
                                            <p:strVal val="#ppt_x"/>
                                          </p:val>
                                        </p:tav>
                                      </p:tavLst>
                                    </p:anim>
                                    <p:anim calcmode="lin" valueType="num">
                                      <p:cBhvr additive="base">
                                        <p:cTn dur="500" fill="hold" id="17"/>
                                        <p:tgtEl>
                                          <p:spTgt spid="4"/>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350"/>
                            </p:stCondLst>
                            <p:childTnLst>
                              <p:par>
                                <p:cTn fill="hold" grpId="0" id="19" nodeType="afterEffect" presetClass="entr" presetID="10" presetSubtype="0">
                                  <p:stCondLst>
                                    <p:cond delay="0"/>
                                  </p:stCondLst>
                                  <p:childTnLst>
                                    <p:set>
                                      <p:cBhvr>
                                        <p:cTn dur="1" fill="hold" id="20">
                                          <p:stCondLst>
                                            <p:cond delay="0"/>
                                          </p:stCondLst>
                                        </p:cTn>
                                        <p:tgtEl>
                                          <p:spTgt spid="8"/>
                                        </p:tgtEl>
                                        <p:attrNameLst>
                                          <p:attrName>style.visibility</p:attrName>
                                        </p:attrNameLst>
                                      </p:cBhvr>
                                      <p:to>
                                        <p:strVal val="visible"/>
                                      </p:to>
                                    </p:set>
                                    <p:animEffect filter="fade" transition="in">
                                      <p:cBhvr>
                                        <p:cTn dur="500" id="21"/>
                                        <p:tgtEl>
                                          <p:spTgt spid="8"/>
                                        </p:tgtEl>
                                      </p:cBhvr>
                                    </p:animEffect>
                                  </p:childTnLst>
                                </p:cTn>
                              </p:par>
                            </p:childTnLst>
                          </p:cTn>
                        </p:par>
                        <p:par>
                          <p:cTn fill="hold" id="22" nodeType="afterGroup">
                            <p:stCondLst>
                              <p:cond delay="1850"/>
                            </p:stCondLst>
                            <p:childTnLst>
                              <p:par>
                                <p:cTn fill="hold" grpId="0" id="23" nodeType="afterEffect" presetClass="entr" presetID="22" presetSubtype="8">
                                  <p:stCondLst>
                                    <p:cond delay="0"/>
                                  </p:stCondLst>
                                  <p:childTnLst>
                                    <p:set>
                                      <p:cBhvr>
                                        <p:cTn dur="1" fill="hold" id="24">
                                          <p:stCondLst>
                                            <p:cond delay="0"/>
                                          </p:stCondLst>
                                        </p:cTn>
                                        <p:tgtEl>
                                          <p:spTgt spid="7"/>
                                        </p:tgtEl>
                                        <p:attrNameLst>
                                          <p:attrName>style.visibility</p:attrName>
                                        </p:attrNameLst>
                                      </p:cBhvr>
                                      <p:to>
                                        <p:strVal val="visible"/>
                                      </p:to>
                                    </p:set>
                                    <p:animEffect filter="wipe(left)" transition="in">
                                      <p:cBhvr>
                                        <p:cTn dur="750" id="25"/>
                                        <p:tgtEl>
                                          <p:spTgt spid="7"/>
                                        </p:tgtEl>
                                      </p:cBhvr>
                                    </p:animEffect>
                                  </p:childTnLst>
                                </p:cTn>
                              </p:par>
                            </p:childTnLst>
                          </p:cTn>
                        </p:par>
                        <p:par>
                          <p:cTn fill="hold" id="26" nodeType="afterGroup">
                            <p:stCondLst>
                              <p:cond delay="2600"/>
                            </p:stCondLst>
                            <p:childTnLst>
                              <p:par>
                                <p:cTn decel="100000" fill="hold" id="27" nodeType="afterEffect" presetClass="entr" presetID="2" presetSubtype="8">
                                  <p:stCondLst>
                                    <p:cond delay="0"/>
                                  </p:stCondLst>
                                  <p:childTnLst>
                                    <p:set>
                                      <p:cBhvr>
                                        <p:cTn dur="1" fill="hold" id="28">
                                          <p:stCondLst>
                                            <p:cond delay="0"/>
                                          </p:stCondLst>
                                        </p:cTn>
                                        <p:tgtEl>
                                          <p:spTgt spid="18"/>
                                        </p:tgtEl>
                                        <p:attrNameLst>
                                          <p:attrName>style.visibility</p:attrName>
                                        </p:attrNameLst>
                                      </p:cBhvr>
                                      <p:to>
                                        <p:strVal val="visible"/>
                                      </p:to>
                                    </p:set>
                                    <p:anim calcmode="lin" valueType="num">
                                      <p:cBhvr additive="base">
                                        <p:cTn dur="500" fill="hold" id="29"/>
                                        <p:tgtEl>
                                          <p:spTgt spid="18"/>
                                        </p:tgtEl>
                                        <p:attrNameLst>
                                          <p:attrName>ppt_x</p:attrName>
                                        </p:attrNameLst>
                                      </p:cBhvr>
                                      <p:tavLst>
                                        <p:tav tm="0">
                                          <p:val>
                                            <p:strVal val="0-#ppt_w/2"/>
                                          </p:val>
                                        </p:tav>
                                        <p:tav tm="100000">
                                          <p:val>
                                            <p:strVal val="#ppt_x"/>
                                          </p:val>
                                        </p:tav>
                                      </p:tavLst>
                                    </p:anim>
                                    <p:anim calcmode="lin" valueType="num">
                                      <p:cBhvr additive="base">
                                        <p:cTn dur="500" fill="hold" id="30"/>
                                        <p:tgtEl>
                                          <p:spTgt spid="18"/>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3100"/>
                            </p:stCondLst>
                            <p:childTnLst>
                              <p:par>
                                <p:cTn fill="hold" grpId="0" id="32" nodeType="afterEffect" presetClass="entr" presetID="10" presetSubtype="0">
                                  <p:stCondLst>
                                    <p:cond delay="0"/>
                                  </p:stCondLst>
                                  <p:childTnLst>
                                    <p:set>
                                      <p:cBhvr>
                                        <p:cTn dur="1" fill="hold" id="33">
                                          <p:stCondLst>
                                            <p:cond delay="0"/>
                                          </p:stCondLst>
                                        </p:cTn>
                                        <p:tgtEl>
                                          <p:spTgt spid="15"/>
                                        </p:tgtEl>
                                        <p:attrNameLst>
                                          <p:attrName>style.visibility</p:attrName>
                                        </p:attrNameLst>
                                      </p:cBhvr>
                                      <p:to>
                                        <p:strVal val="visible"/>
                                      </p:to>
                                    </p:set>
                                    <p:animEffect filter="fade" transition="in">
                                      <p:cBhvr>
                                        <p:cTn dur="500" id="34"/>
                                        <p:tgtEl>
                                          <p:spTgt spid="15"/>
                                        </p:tgtEl>
                                      </p:cBhvr>
                                    </p:animEffect>
                                  </p:childTnLst>
                                </p:cTn>
                              </p:par>
                            </p:childTnLst>
                          </p:cTn>
                        </p:par>
                        <p:par>
                          <p:cTn fill="hold" id="35" nodeType="afterGroup">
                            <p:stCondLst>
                              <p:cond delay="3600"/>
                            </p:stCondLst>
                            <p:childTnLst>
                              <p:par>
                                <p:cTn fill="hold" grpId="0" id="36" nodeType="afterEffect" presetClass="entr" presetID="22" presetSubtype="8">
                                  <p:stCondLst>
                                    <p:cond delay="0"/>
                                  </p:stCondLst>
                                  <p:childTnLst>
                                    <p:set>
                                      <p:cBhvr>
                                        <p:cTn dur="1" fill="hold" id="37">
                                          <p:stCondLst>
                                            <p:cond delay="0"/>
                                          </p:stCondLst>
                                        </p:cTn>
                                        <p:tgtEl>
                                          <p:spTgt spid="14"/>
                                        </p:tgtEl>
                                        <p:attrNameLst>
                                          <p:attrName>style.visibility</p:attrName>
                                        </p:attrNameLst>
                                      </p:cBhvr>
                                      <p:to>
                                        <p:strVal val="visible"/>
                                      </p:to>
                                    </p:set>
                                    <p:animEffect filter="wipe(left)" transition="in">
                                      <p:cBhvr>
                                        <p:cTn dur="750" id="38"/>
                                        <p:tgtEl>
                                          <p:spTgt spid="14"/>
                                        </p:tgtEl>
                                      </p:cBhvr>
                                    </p:animEffect>
                                  </p:childTnLst>
                                </p:cTn>
                              </p:par>
                            </p:childTnLst>
                          </p:cTn>
                        </p:par>
                        <p:par>
                          <p:cTn fill="hold" id="39" nodeType="afterGroup">
                            <p:stCondLst>
                              <p:cond delay="4350"/>
                            </p:stCondLst>
                            <p:childTnLst>
                              <p:par>
                                <p:cTn decel="100000" fill="hold" id="40" nodeType="afterEffect" presetClass="entr" presetID="2" presetSubtype="8">
                                  <p:stCondLst>
                                    <p:cond delay="0"/>
                                  </p:stCondLst>
                                  <p:childTnLst>
                                    <p:set>
                                      <p:cBhvr>
                                        <p:cTn dur="1" fill="hold" id="41">
                                          <p:stCondLst>
                                            <p:cond delay="0"/>
                                          </p:stCondLst>
                                        </p:cTn>
                                        <p:tgtEl>
                                          <p:spTgt spid="9"/>
                                        </p:tgtEl>
                                        <p:attrNameLst>
                                          <p:attrName>style.visibility</p:attrName>
                                        </p:attrNameLst>
                                      </p:cBhvr>
                                      <p:to>
                                        <p:strVal val="visible"/>
                                      </p:to>
                                    </p:set>
                                    <p:anim calcmode="lin" valueType="num">
                                      <p:cBhvr additive="base">
                                        <p:cTn dur="500" fill="hold" id="42"/>
                                        <p:tgtEl>
                                          <p:spTgt spid="9"/>
                                        </p:tgtEl>
                                        <p:attrNameLst>
                                          <p:attrName>ppt_x</p:attrName>
                                        </p:attrNameLst>
                                      </p:cBhvr>
                                      <p:tavLst>
                                        <p:tav tm="0">
                                          <p:val>
                                            <p:strVal val="0-#ppt_w/2"/>
                                          </p:val>
                                        </p:tav>
                                        <p:tav tm="100000">
                                          <p:val>
                                            <p:strVal val="#ppt_x"/>
                                          </p:val>
                                        </p:tav>
                                      </p:tavLst>
                                    </p:anim>
                                    <p:anim calcmode="lin" valueType="num">
                                      <p:cBhvr additive="base">
                                        <p:cTn dur="500" fill="hold" id="43"/>
                                        <p:tgtEl>
                                          <p:spTgt spid="9"/>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4850"/>
                            </p:stCondLst>
                            <p:childTnLst>
                              <p:par>
                                <p:cTn fill="hold" grpId="0" id="45" nodeType="afterEffect" presetClass="entr" presetID="10" presetSubtype="0">
                                  <p:stCondLst>
                                    <p:cond delay="0"/>
                                  </p:stCondLst>
                                  <p:childTnLst>
                                    <p:set>
                                      <p:cBhvr>
                                        <p:cTn dur="1" fill="hold" id="46">
                                          <p:stCondLst>
                                            <p:cond delay="0"/>
                                          </p:stCondLst>
                                        </p:cTn>
                                        <p:tgtEl>
                                          <p:spTgt spid="17"/>
                                        </p:tgtEl>
                                        <p:attrNameLst>
                                          <p:attrName>style.visibility</p:attrName>
                                        </p:attrNameLst>
                                      </p:cBhvr>
                                      <p:to>
                                        <p:strVal val="visible"/>
                                      </p:to>
                                    </p:set>
                                    <p:animEffect filter="fade" transition="in">
                                      <p:cBhvr>
                                        <p:cTn dur="500" id="47"/>
                                        <p:tgtEl>
                                          <p:spTgt spid="17"/>
                                        </p:tgtEl>
                                      </p:cBhvr>
                                    </p:animEffect>
                                  </p:childTnLst>
                                </p:cTn>
                              </p:par>
                            </p:childTnLst>
                          </p:cTn>
                        </p:par>
                        <p:par>
                          <p:cTn fill="hold" id="48" nodeType="afterGroup">
                            <p:stCondLst>
                              <p:cond delay="5350"/>
                            </p:stCondLst>
                            <p:childTnLst>
                              <p:par>
                                <p:cTn fill="hold" grpId="0" id="49" nodeType="afterEffect" presetClass="entr" presetID="22" presetSubtype="8">
                                  <p:stCondLst>
                                    <p:cond delay="0"/>
                                  </p:stCondLst>
                                  <p:childTnLst>
                                    <p:set>
                                      <p:cBhvr>
                                        <p:cTn dur="1" fill="hold" id="50">
                                          <p:stCondLst>
                                            <p:cond delay="0"/>
                                          </p:stCondLst>
                                        </p:cTn>
                                        <p:tgtEl>
                                          <p:spTgt spid="16"/>
                                        </p:tgtEl>
                                        <p:attrNameLst>
                                          <p:attrName>style.visibility</p:attrName>
                                        </p:attrNameLst>
                                      </p:cBhvr>
                                      <p:to>
                                        <p:strVal val="visible"/>
                                      </p:to>
                                    </p:set>
                                    <p:animEffect filter="wipe(left)" transition="in">
                                      <p:cBhvr>
                                        <p:cTn dur="750" id="51"/>
                                        <p:tgtEl>
                                          <p:spTgt spid="16"/>
                                        </p:tgtEl>
                                      </p:cBhvr>
                                    </p:animEffect>
                                  </p:childTnLst>
                                </p:cTn>
                              </p:par>
                            </p:childTnLst>
                          </p:cTn>
                        </p:par>
                        <p:par>
                          <p:cTn fill="hold" id="52" nodeType="afterGroup">
                            <p:stCondLst>
                              <p:cond delay="6100"/>
                            </p:stCondLst>
                            <p:childTnLst>
                              <p:par>
                                <p:cTn decel="100000" fill="hold" id="53" nodeType="afterEffect" presetClass="entr" presetID="2" presetSubtype="8">
                                  <p:stCondLst>
                                    <p:cond delay="0"/>
                                  </p:stCondLst>
                                  <p:childTnLst>
                                    <p:set>
                                      <p:cBhvr>
                                        <p:cTn dur="1" fill="hold" id="54">
                                          <p:stCondLst>
                                            <p:cond delay="0"/>
                                          </p:stCondLst>
                                        </p:cTn>
                                        <p:tgtEl>
                                          <p:spTgt spid="2"/>
                                        </p:tgtEl>
                                        <p:attrNameLst>
                                          <p:attrName>style.visibility</p:attrName>
                                        </p:attrNameLst>
                                      </p:cBhvr>
                                      <p:to>
                                        <p:strVal val="visible"/>
                                      </p:to>
                                    </p:set>
                                    <p:anim calcmode="lin" valueType="num">
                                      <p:cBhvr additive="base">
                                        <p:cTn dur="500" fill="hold" id="55"/>
                                        <p:tgtEl>
                                          <p:spTgt spid="2"/>
                                        </p:tgtEl>
                                        <p:attrNameLst>
                                          <p:attrName>ppt_x</p:attrName>
                                        </p:attrNameLst>
                                      </p:cBhvr>
                                      <p:tavLst>
                                        <p:tav tm="0">
                                          <p:val>
                                            <p:strVal val="0-#ppt_w/2"/>
                                          </p:val>
                                        </p:tav>
                                        <p:tav tm="100000">
                                          <p:val>
                                            <p:strVal val="#ppt_x"/>
                                          </p:val>
                                        </p:tav>
                                      </p:tavLst>
                                    </p:anim>
                                    <p:anim calcmode="lin" valueType="num">
                                      <p:cBhvr additive="base">
                                        <p:cTn dur="500" fill="hold" id="56"/>
                                        <p:tgtEl>
                                          <p:spTgt spid="2"/>
                                        </p:tgtEl>
                                        <p:attrNameLst>
                                          <p:attrName>ppt_y</p:attrName>
                                        </p:attrNameLst>
                                      </p:cBhvr>
                                      <p:tavLst>
                                        <p:tav tm="0">
                                          <p:val>
                                            <p:strVal val="#ppt_y"/>
                                          </p:val>
                                        </p:tav>
                                        <p:tav tm="100000">
                                          <p:val>
                                            <p:strVal val="#ppt_y"/>
                                          </p:val>
                                        </p:tav>
                                      </p:tavLst>
                                    </p:anim>
                                  </p:childTnLst>
                                </p:cTn>
                              </p:par>
                            </p:childTnLst>
                          </p:cTn>
                        </p:par>
                        <p:par>
                          <p:cTn fill="hold" id="57" nodeType="afterGroup">
                            <p:stCondLst>
                              <p:cond delay="6600"/>
                            </p:stCondLst>
                            <p:childTnLst>
                              <p:par>
                                <p:cTn fill="hold" grpId="0" id="58" nodeType="afterEffect" presetClass="entr" presetID="10" presetSubtype="0">
                                  <p:stCondLst>
                                    <p:cond delay="0"/>
                                  </p:stCondLst>
                                  <p:childTnLst>
                                    <p:set>
                                      <p:cBhvr>
                                        <p:cTn dur="1" fill="hold" id="59">
                                          <p:stCondLst>
                                            <p:cond delay="0"/>
                                          </p:stCondLst>
                                        </p:cTn>
                                        <p:tgtEl>
                                          <p:spTgt spid="29"/>
                                        </p:tgtEl>
                                        <p:attrNameLst>
                                          <p:attrName>style.visibility</p:attrName>
                                        </p:attrNameLst>
                                      </p:cBhvr>
                                      <p:to>
                                        <p:strVal val="visible"/>
                                      </p:to>
                                    </p:set>
                                    <p:animEffect filter="fade" transition="in">
                                      <p:cBhvr>
                                        <p:cTn dur="500" id="60"/>
                                        <p:tgtEl>
                                          <p:spTgt spid="29"/>
                                        </p:tgtEl>
                                      </p:cBhvr>
                                    </p:animEffect>
                                  </p:childTnLst>
                                </p:cTn>
                              </p:par>
                            </p:childTnLst>
                          </p:cTn>
                        </p:par>
                        <p:par>
                          <p:cTn fill="hold" id="61" nodeType="afterGroup">
                            <p:stCondLst>
                              <p:cond delay="7100"/>
                            </p:stCondLst>
                            <p:childTnLst>
                              <p:par>
                                <p:cTn fill="hold" grpId="0" id="62" nodeType="afterEffect" presetClass="entr" presetID="22" presetSubtype="8">
                                  <p:stCondLst>
                                    <p:cond delay="0"/>
                                  </p:stCondLst>
                                  <p:childTnLst>
                                    <p:set>
                                      <p:cBhvr>
                                        <p:cTn dur="1" fill="hold" id="63">
                                          <p:stCondLst>
                                            <p:cond delay="0"/>
                                          </p:stCondLst>
                                        </p:cTn>
                                        <p:tgtEl>
                                          <p:spTgt spid="28"/>
                                        </p:tgtEl>
                                        <p:attrNameLst>
                                          <p:attrName>style.visibility</p:attrName>
                                        </p:attrNameLst>
                                      </p:cBhvr>
                                      <p:to>
                                        <p:strVal val="visible"/>
                                      </p:to>
                                    </p:set>
                                    <p:animEffect filter="wipe(left)" transition="in">
                                      <p:cBhvr>
                                        <p:cTn dur="750" id="64"/>
                                        <p:tgtEl>
                                          <p:spTgt spid="28"/>
                                        </p:tgtEl>
                                      </p:cBhvr>
                                    </p:animEffect>
                                  </p:childTnLst>
                                </p:cTn>
                              </p:par>
                            </p:childTnLst>
                          </p:cTn>
                        </p:par>
                        <p:par>
                          <p:cTn fill="hold" id="65" nodeType="afterGroup">
                            <p:stCondLst>
                              <p:cond delay="7850"/>
                            </p:stCondLst>
                            <p:childTnLst>
                              <p:par>
                                <p:cTn decel="100000" fill="hold" id="66" nodeType="afterEffect" presetClass="entr" presetID="2" presetSubtype="8">
                                  <p:stCondLst>
                                    <p:cond delay="0"/>
                                  </p:stCondLst>
                                  <p:childTnLst>
                                    <p:set>
                                      <p:cBhvr>
                                        <p:cTn dur="1" fill="hold" id="67">
                                          <p:stCondLst>
                                            <p:cond delay="0"/>
                                          </p:stCondLst>
                                        </p:cTn>
                                        <p:tgtEl>
                                          <p:spTgt spid="37"/>
                                        </p:tgtEl>
                                        <p:attrNameLst>
                                          <p:attrName>style.visibility</p:attrName>
                                        </p:attrNameLst>
                                      </p:cBhvr>
                                      <p:to>
                                        <p:strVal val="visible"/>
                                      </p:to>
                                    </p:set>
                                    <p:anim calcmode="lin" valueType="num">
                                      <p:cBhvr additive="base">
                                        <p:cTn dur="500" fill="hold" id="68"/>
                                        <p:tgtEl>
                                          <p:spTgt spid="37"/>
                                        </p:tgtEl>
                                        <p:attrNameLst>
                                          <p:attrName>ppt_x</p:attrName>
                                        </p:attrNameLst>
                                      </p:cBhvr>
                                      <p:tavLst>
                                        <p:tav tm="0">
                                          <p:val>
                                            <p:strVal val="0-#ppt_w/2"/>
                                          </p:val>
                                        </p:tav>
                                        <p:tav tm="100000">
                                          <p:val>
                                            <p:strVal val="#ppt_x"/>
                                          </p:val>
                                        </p:tav>
                                      </p:tavLst>
                                    </p:anim>
                                    <p:anim calcmode="lin" valueType="num">
                                      <p:cBhvr additive="base">
                                        <p:cTn dur="500" fill="hold" id="69"/>
                                        <p:tgtEl>
                                          <p:spTgt spid="37"/>
                                        </p:tgtEl>
                                        <p:attrNameLst>
                                          <p:attrName>ppt_y</p:attrName>
                                        </p:attrNameLst>
                                      </p:cBhvr>
                                      <p:tavLst>
                                        <p:tav tm="0">
                                          <p:val>
                                            <p:strVal val="#ppt_y"/>
                                          </p:val>
                                        </p:tav>
                                        <p:tav tm="100000">
                                          <p:val>
                                            <p:strVal val="#ppt_y"/>
                                          </p:val>
                                        </p:tav>
                                      </p:tavLst>
                                    </p:anim>
                                  </p:childTnLst>
                                </p:cTn>
                              </p:par>
                            </p:childTnLst>
                          </p:cTn>
                        </p:par>
                        <p:par>
                          <p:cTn fill="hold" id="70" nodeType="afterGroup">
                            <p:stCondLst>
                              <p:cond delay="8350"/>
                            </p:stCondLst>
                            <p:childTnLst>
                              <p:par>
                                <p:cTn fill="hold" grpId="0" id="71" nodeType="afterEffect" presetClass="entr" presetID="10" presetSubtype="0">
                                  <p:stCondLst>
                                    <p:cond delay="0"/>
                                  </p:stCondLst>
                                  <p:childTnLst>
                                    <p:set>
                                      <p:cBhvr>
                                        <p:cTn dur="1" fill="hold" id="72">
                                          <p:stCondLst>
                                            <p:cond delay="0"/>
                                          </p:stCondLst>
                                        </p:cTn>
                                        <p:tgtEl>
                                          <p:spTgt spid="34"/>
                                        </p:tgtEl>
                                        <p:attrNameLst>
                                          <p:attrName>style.visibility</p:attrName>
                                        </p:attrNameLst>
                                      </p:cBhvr>
                                      <p:to>
                                        <p:strVal val="visible"/>
                                      </p:to>
                                    </p:set>
                                    <p:animEffect filter="fade" transition="in">
                                      <p:cBhvr>
                                        <p:cTn dur="500" id="73"/>
                                        <p:tgtEl>
                                          <p:spTgt spid="34"/>
                                        </p:tgtEl>
                                      </p:cBhvr>
                                    </p:animEffect>
                                  </p:childTnLst>
                                </p:cTn>
                              </p:par>
                            </p:childTnLst>
                          </p:cTn>
                        </p:par>
                        <p:par>
                          <p:cTn fill="hold" id="74" nodeType="afterGroup">
                            <p:stCondLst>
                              <p:cond delay="8850"/>
                            </p:stCondLst>
                            <p:childTnLst>
                              <p:par>
                                <p:cTn fill="hold" grpId="0" id="75" nodeType="afterEffect" presetClass="entr" presetID="22" presetSubtype="8">
                                  <p:stCondLst>
                                    <p:cond delay="0"/>
                                  </p:stCondLst>
                                  <p:childTnLst>
                                    <p:set>
                                      <p:cBhvr>
                                        <p:cTn dur="1" fill="hold" id="76">
                                          <p:stCondLst>
                                            <p:cond delay="0"/>
                                          </p:stCondLst>
                                        </p:cTn>
                                        <p:tgtEl>
                                          <p:spTgt spid="33"/>
                                        </p:tgtEl>
                                        <p:attrNameLst>
                                          <p:attrName>style.visibility</p:attrName>
                                        </p:attrNameLst>
                                      </p:cBhvr>
                                      <p:to>
                                        <p:strVal val="visible"/>
                                      </p:to>
                                    </p:set>
                                    <p:animEffect filter="wipe(left)" transition="in">
                                      <p:cBhvr>
                                        <p:cTn dur="750" id="77"/>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7"/>
      <p:bldP grpId="0" spid="8"/>
      <p:bldP grpId="0" spid="14"/>
      <p:bldP grpId="0" spid="15"/>
      <p:bldP grpId="0" spid="16"/>
      <p:bldP grpId="0" spid="17"/>
      <p:bldP grpId="0" spid="28"/>
      <p:bldP grpId="0" spid="29"/>
      <p:bldP grpId="0" spid="33"/>
      <p:bldP grpId="0" spid="34"/>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0" name="PA_矩形 9"/>
          <p:cNvSpPr/>
          <p:nvPr>
            <p:custDataLst>
              <p:tags r:id="rId3"/>
            </p:custDataLst>
          </p:nvPr>
        </p:nvSpPr>
        <p:spPr>
          <a:xfrm>
            <a:off x="600" y="224525"/>
            <a:ext cx="144000" cy="639292"/>
          </a:xfrm>
          <a:prstGeom prst="rect">
            <a:avLst/>
          </a:prstGeom>
          <a:solidFill>
            <a:schemeClr val="accent1"/>
          </a:solidFill>
          <a:ln>
            <a:noFill/>
          </a:ln>
          <a:effectLst>
            <a:outerShdw algn="ctr" blurRad="63500" rotWithShape="0">
              <a:prstClr val="black">
                <a:alpha val="40000"/>
              </a:prstClr>
            </a:outerShdw>
          </a:effectLst>
        </p:spPr>
        <p:txBody>
          <a:bodyPr anchor="t" anchorCtr="0" bIns="45720" compatLnSpc="1" lIns="91440" numCol="1" rIns="91440" tIns="45720" vert="horz" wrap="square"/>
          <a:lstStyle/>
          <a:p>
            <a:endParaRPr altLang="en-US" lang="zh-CN">
              <a:cs typeface="+mn-ea"/>
              <a:sym typeface="+mn-lt"/>
            </a:endParaRPr>
          </a:p>
        </p:txBody>
      </p:sp>
      <p:sp>
        <p:nvSpPr>
          <p:cNvPr id="11" name="PA_文本框 6"/>
          <p:cNvSpPr txBox="1"/>
          <p:nvPr>
            <p:custDataLst>
              <p:tags r:id="rId4"/>
            </p:custDataLst>
          </p:nvPr>
        </p:nvSpPr>
        <p:spPr>
          <a:xfrm>
            <a:off x="144600" y="277431"/>
            <a:ext cx="6094755" cy="49758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wrap="square">
            <a:spAutoFit/>
          </a:bodyPr>
          <a:lstStyle/>
          <a:p>
            <a:r>
              <a:rPr altLang="en-US" lang="zh-CN" spc="225" sz="2665">
                <a:solidFill>
                  <a:srgbClr val="459BBE"/>
                </a:solidFill>
                <a:cs typeface="+mn-ea"/>
                <a:sym typeface="+mn-lt"/>
              </a:rPr>
              <a:t>压力的正面作用和负面影响</a:t>
            </a:r>
          </a:p>
        </p:txBody>
      </p:sp>
      <p:pic>
        <p:nvPicPr>
          <p:cNvPr descr="E:\素材\美食素材\51miz-E887409-8D7A5055.png51miz-E887409-8D7A5055" id="2" name="图片 1"/>
          <p:cNvPicPr>
            <a:picLocks noChangeAspect="1"/>
          </p:cNvPicPr>
          <p:nvPr/>
        </p:nvPicPr>
        <p:blipFill>
          <a:blip r:embed="rId5"/>
          <a:stretch>
            <a:fillRect/>
          </a:stretch>
        </p:blipFill>
        <p:spPr>
          <a:xfrm>
            <a:off x="975360" y="542290"/>
            <a:ext cx="3843020" cy="5773420"/>
          </a:xfrm>
          <a:prstGeom prst="rect">
            <a:avLst/>
          </a:prstGeom>
        </p:spPr>
      </p:pic>
      <p:sp>
        <p:nvSpPr>
          <p:cNvPr id="3" name="TextBox 7"/>
          <p:cNvSpPr txBox="1"/>
          <p:nvPr/>
        </p:nvSpPr>
        <p:spPr>
          <a:xfrm>
            <a:off x="6169660" y="1240155"/>
            <a:ext cx="5139055" cy="228600"/>
          </a:xfrm>
          <a:prstGeom prst="rect">
            <a:avLst/>
          </a:prstGeom>
          <a:noFill/>
        </p:spPr>
        <p:txBody>
          <a:bodyPr bIns="0" lIns="0" rIns="0" rtlCol="0" tIns="0" wrap="square">
            <a:spAutoFit/>
          </a:bodyPr>
          <a:lstStyle>
            <a:defPPr>
              <a:defRPr lang="zh-CN"/>
            </a:defPPr>
            <a:lvl1pPr>
              <a:lnSpc>
                <a:spcPts val="1600"/>
              </a:lnSpc>
              <a:defRPr b="0" sz="1200">
                <a:solidFill>
                  <a:schemeClr val="tx1">
                    <a:lumMod val="65000"/>
                    <a:lumOff val="35000"/>
                  </a:schemeClr>
                </a:solidFill>
                <a:latin typeface="微软雅黑"/>
                <a:ea typeface="微软雅黑"/>
              </a:defRPr>
            </a:lvl1pPr>
          </a:lstStyle>
          <a:p>
            <a:pPr lvl="0">
              <a:lnSpc>
                <a:spcPts val="1800"/>
              </a:lnSpc>
              <a:defRPr/>
            </a:pPr>
            <a:r>
              <a:rPr altLang="en-US" kern="0" lang="zh-CN" sz="2000">
                <a:solidFill>
                  <a:sysClr lastClr="000000" val="windowText">
                    <a:lumMod val="65000"/>
                    <a:lumOff val="35000"/>
                  </a:sysClr>
                </a:solidFill>
                <a:latin typeface="+mn-lt"/>
                <a:ea typeface="+mn-ea"/>
                <a:cs typeface="+mn-ea"/>
                <a:sym typeface="+mn-lt"/>
              </a:rPr>
              <a:t> 焦虑、紧张、迷惑、烦躁、敏感、喜怒无常；</a:t>
            </a:r>
          </a:p>
        </p:txBody>
      </p:sp>
      <p:sp>
        <p:nvSpPr>
          <p:cNvPr id="4" name="Oval 13"/>
          <p:cNvSpPr>
            <a:spLocks noChangeArrowheads="1"/>
          </p:cNvSpPr>
          <p:nvPr/>
        </p:nvSpPr>
        <p:spPr bwMode="auto">
          <a:xfrm>
            <a:off x="5337810" y="1012190"/>
            <a:ext cx="694055" cy="694055"/>
          </a:xfrm>
          <a:prstGeom prst="ellipse">
            <a:avLst/>
          </a:prstGeom>
          <a:gradFill flip="none" rotWithShape="1">
            <a:gsLst>
              <a:gs pos="0">
                <a:srgbClr val="3E8EB9"/>
              </a:gs>
              <a:gs pos="100000">
                <a:srgbClr val="68DEDB">
                  <a:alpha val="60000"/>
                </a:srgbClr>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r="18900000"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wrap="none"/>
          <a:lstStyle/>
          <a:p>
            <a:pPr algn="ctr"/>
            <a:r>
              <a:rPr altLang="zh-CN" lang="en-US" sz="3000">
                <a:solidFill>
                  <a:prstClr val="white"/>
                </a:solidFill>
                <a:cs typeface="+mn-ea"/>
                <a:sym typeface="+mn-lt"/>
              </a:rPr>
              <a:t>01</a:t>
            </a:r>
          </a:p>
        </p:txBody>
      </p:sp>
      <p:sp>
        <p:nvSpPr>
          <p:cNvPr id="5" name="TextBox 7"/>
          <p:cNvSpPr txBox="1"/>
          <p:nvPr/>
        </p:nvSpPr>
        <p:spPr>
          <a:xfrm>
            <a:off x="6253480" y="2142490"/>
            <a:ext cx="5139055" cy="228600"/>
          </a:xfrm>
          <a:prstGeom prst="rect">
            <a:avLst/>
          </a:prstGeom>
          <a:noFill/>
        </p:spPr>
        <p:txBody>
          <a:bodyPr bIns="0" lIns="0" rIns="0" rtlCol="0" tIns="0" wrap="square">
            <a:spAutoFit/>
          </a:bodyPr>
          <a:lstStyle>
            <a:defPPr>
              <a:defRPr lang="zh-CN"/>
            </a:defPPr>
            <a:lvl1pPr>
              <a:lnSpc>
                <a:spcPts val="1600"/>
              </a:lnSpc>
              <a:defRPr b="0" sz="1200">
                <a:solidFill>
                  <a:schemeClr val="tx1">
                    <a:lumMod val="65000"/>
                    <a:lumOff val="35000"/>
                  </a:schemeClr>
                </a:solidFill>
                <a:latin typeface="微软雅黑"/>
                <a:ea typeface="微软雅黑"/>
              </a:defRPr>
            </a:lvl1pPr>
          </a:lstStyle>
          <a:p>
            <a:pPr lvl="0">
              <a:lnSpc>
                <a:spcPts val="1800"/>
              </a:lnSpc>
              <a:defRPr/>
            </a:pPr>
            <a:r>
              <a:rPr altLang="en-US" kern="0" lang="zh-CN" sz="2000">
                <a:solidFill>
                  <a:sysClr lastClr="000000" val="windowText">
                    <a:lumMod val="65000"/>
                    <a:lumOff val="35000"/>
                  </a:sysClr>
                </a:solidFill>
                <a:latin typeface="+mn-lt"/>
                <a:ea typeface="+mn-ea"/>
                <a:cs typeface="+mn-ea"/>
                <a:sym typeface="+mn-lt"/>
              </a:rPr>
              <a:t>道德和情感准则削弱；</a:t>
            </a:r>
          </a:p>
        </p:txBody>
      </p:sp>
      <p:sp>
        <p:nvSpPr>
          <p:cNvPr id="6" name="Oval 13"/>
          <p:cNvSpPr>
            <a:spLocks noChangeArrowheads="1"/>
          </p:cNvSpPr>
          <p:nvPr/>
        </p:nvSpPr>
        <p:spPr bwMode="auto">
          <a:xfrm>
            <a:off x="5337810" y="1921510"/>
            <a:ext cx="694055" cy="694055"/>
          </a:xfrm>
          <a:prstGeom prst="ellipse">
            <a:avLst/>
          </a:prstGeom>
          <a:gradFill flip="none" rotWithShape="1">
            <a:gsLst>
              <a:gs pos="0">
                <a:srgbClr val="3E8EB9"/>
              </a:gs>
              <a:gs pos="100000">
                <a:srgbClr val="68DEDB">
                  <a:alpha val="60000"/>
                </a:srgbClr>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r="18900000"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wrap="none"/>
          <a:lstStyle/>
          <a:p>
            <a:pPr algn="ctr"/>
            <a:r>
              <a:rPr altLang="zh-CN" lang="en-US" sz="3000">
                <a:solidFill>
                  <a:prstClr val="white"/>
                </a:solidFill>
                <a:cs typeface="+mn-ea"/>
                <a:sym typeface="+mn-lt"/>
              </a:rPr>
              <a:t>02</a:t>
            </a:r>
          </a:p>
        </p:txBody>
      </p:sp>
      <p:sp>
        <p:nvSpPr>
          <p:cNvPr id="7" name="TextBox 7"/>
          <p:cNvSpPr txBox="1"/>
          <p:nvPr/>
        </p:nvSpPr>
        <p:spPr>
          <a:xfrm>
            <a:off x="6183630" y="3044825"/>
            <a:ext cx="5139055" cy="228600"/>
          </a:xfrm>
          <a:prstGeom prst="rect">
            <a:avLst/>
          </a:prstGeom>
          <a:noFill/>
        </p:spPr>
        <p:txBody>
          <a:bodyPr bIns="0" lIns="0" rIns="0" rtlCol="0" tIns="0" wrap="square">
            <a:spAutoFit/>
          </a:bodyPr>
          <a:lstStyle>
            <a:defPPr>
              <a:defRPr lang="zh-CN"/>
            </a:defPPr>
            <a:lvl1pPr>
              <a:lnSpc>
                <a:spcPts val="1600"/>
              </a:lnSpc>
              <a:defRPr b="0" sz="1200">
                <a:solidFill>
                  <a:schemeClr val="tx1">
                    <a:lumMod val="65000"/>
                    <a:lumOff val="35000"/>
                  </a:schemeClr>
                </a:solidFill>
                <a:latin typeface="微软雅黑"/>
                <a:ea typeface="微软雅黑"/>
              </a:defRPr>
            </a:lvl1pPr>
          </a:lstStyle>
          <a:p>
            <a:pPr lvl="0">
              <a:lnSpc>
                <a:spcPts val="1800"/>
              </a:lnSpc>
              <a:defRPr/>
            </a:pPr>
            <a:r>
              <a:rPr altLang="en-US" kern="0" lang="zh-CN" sz="2000">
                <a:solidFill>
                  <a:sysClr lastClr="000000" val="windowText">
                    <a:lumMod val="65000"/>
                    <a:lumOff val="35000"/>
                  </a:sysClr>
                </a:solidFill>
                <a:latin typeface="+mn-lt"/>
                <a:ea typeface="+mn-ea"/>
                <a:cs typeface="+mn-ea"/>
                <a:sym typeface="+mn-lt"/>
              </a:rPr>
              <a:t> 感情压抑，兴趣和热情减少，厌倦工作；</a:t>
            </a:r>
          </a:p>
        </p:txBody>
      </p:sp>
      <p:sp>
        <p:nvSpPr>
          <p:cNvPr id="9" name="Oval 13"/>
          <p:cNvSpPr>
            <a:spLocks noChangeArrowheads="1"/>
          </p:cNvSpPr>
          <p:nvPr/>
        </p:nvSpPr>
        <p:spPr bwMode="auto">
          <a:xfrm>
            <a:off x="5337810" y="2830830"/>
            <a:ext cx="694055" cy="694055"/>
          </a:xfrm>
          <a:prstGeom prst="ellipse">
            <a:avLst/>
          </a:prstGeom>
          <a:gradFill flip="none" rotWithShape="1">
            <a:gsLst>
              <a:gs pos="0">
                <a:srgbClr val="3E8EB9"/>
              </a:gs>
              <a:gs pos="100000">
                <a:srgbClr val="68DEDB">
                  <a:alpha val="60000"/>
                </a:srgbClr>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r="18900000"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wrap="none"/>
          <a:lstStyle/>
          <a:p>
            <a:pPr algn="ctr"/>
            <a:r>
              <a:rPr altLang="zh-CN" lang="en-US" sz="3000">
                <a:solidFill>
                  <a:prstClr val="white"/>
                </a:solidFill>
                <a:cs typeface="+mn-ea"/>
                <a:sym typeface="+mn-lt"/>
              </a:rPr>
              <a:t>03</a:t>
            </a:r>
          </a:p>
        </p:txBody>
      </p:sp>
      <p:sp>
        <p:nvSpPr>
          <p:cNvPr id="12" name="TextBox 7"/>
          <p:cNvSpPr txBox="1"/>
          <p:nvPr/>
        </p:nvSpPr>
        <p:spPr>
          <a:xfrm>
            <a:off x="6267450" y="3765550"/>
            <a:ext cx="5139055" cy="609600"/>
          </a:xfrm>
          <a:prstGeom prst="rect">
            <a:avLst/>
          </a:prstGeom>
          <a:noFill/>
        </p:spPr>
        <p:txBody>
          <a:bodyPr bIns="0" lIns="0" rIns="0" rtlCol="0" tIns="0" wrap="square">
            <a:spAutoFit/>
          </a:bodyPr>
          <a:lstStyle>
            <a:defPPr>
              <a:defRPr lang="zh-CN"/>
            </a:defPPr>
            <a:lvl1pPr>
              <a:lnSpc>
                <a:spcPts val="1600"/>
              </a:lnSpc>
              <a:defRPr b="0" sz="1200">
                <a:solidFill>
                  <a:schemeClr val="tx1">
                    <a:lumMod val="65000"/>
                    <a:lumOff val="35000"/>
                  </a:schemeClr>
                </a:solidFill>
                <a:latin typeface="微软雅黑"/>
                <a:ea typeface="微软雅黑"/>
              </a:defRPr>
            </a:lvl1pPr>
          </a:lstStyle>
          <a:p>
            <a:pPr lvl="0">
              <a:lnSpc>
                <a:spcPct val="100000"/>
              </a:lnSpc>
              <a:defRPr/>
            </a:pPr>
            <a:r>
              <a:rPr altLang="en-US" kern="0" lang="zh-CN" sz="2000">
                <a:solidFill>
                  <a:sysClr lastClr="000000" val="windowText">
                    <a:lumMod val="65000"/>
                    <a:lumOff val="35000"/>
                  </a:sysClr>
                </a:solidFill>
                <a:latin typeface="+mn-lt"/>
                <a:ea typeface="+mn-ea"/>
                <a:cs typeface="+mn-ea"/>
                <a:sym typeface="+mn-lt"/>
              </a:rPr>
              <a:t>意志消沉，自信心不足，出现悲观失望和无助的心理；</a:t>
            </a:r>
          </a:p>
        </p:txBody>
      </p:sp>
      <p:sp>
        <p:nvSpPr>
          <p:cNvPr id="14" name="Oval 13"/>
          <p:cNvSpPr>
            <a:spLocks noChangeArrowheads="1"/>
          </p:cNvSpPr>
          <p:nvPr/>
        </p:nvSpPr>
        <p:spPr bwMode="auto">
          <a:xfrm>
            <a:off x="5337810" y="3677285"/>
            <a:ext cx="694055" cy="694055"/>
          </a:xfrm>
          <a:prstGeom prst="ellipse">
            <a:avLst/>
          </a:prstGeom>
          <a:gradFill flip="none" rotWithShape="1">
            <a:gsLst>
              <a:gs pos="0">
                <a:srgbClr val="3E8EB9"/>
              </a:gs>
              <a:gs pos="100000">
                <a:srgbClr val="68DEDB">
                  <a:alpha val="60000"/>
                </a:srgbClr>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r="18900000"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wrap="none"/>
          <a:lstStyle/>
          <a:p>
            <a:pPr algn="ctr"/>
            <a:r>
              <a:rPr altLang="zh-CN" lang="en-US" sz="3000">
                <a:solidFill>
                  <a:prstClr val="white"/>
                </a:solidFill>
                <a:cs typeface="+mn-ea"/>
                <a:sym typeface="+mn-lt"/>
              </a:rPr>
              <a:t>04</a:t>
            </a:r>
          </a:p>
        </p:txBody>
      </p:sp>
      <p:sp>
        <p:nvSpPr>
          <p:cNvPr id="15" name="TextBox 7"/>
          <p:cNvSpPr txBox="1"/>
          <p:nvPr/>
        </p:nvSpPr>
        <p:spPr>
          <a:xfrm>
            <a:off x="6281420" y="4849495"/>
            <a:ext cx="5139055" cy="228600"/>
          </a:xfrm>
          <a:prstGeom prst="rect">
            <a:avLst/>
          </a:prstGeom>
          <a:noFill/>
        </p:spPr>
        <p:txBody>
          <a:bodyPr bIns="0" lIns="0" rIns="0" rtlCol="0" tIns="0" wrap="square">
            <a:spAutoFit/>
          </a:bodyPr>
          <a:lstStyle>
            <a:defPPr>
              <a:defRPr lang="zh-CN"/>
            </a:defPPr>
            <a:lvl1pPr>
              <a:lnSpc>
                <a:spcPts val="1600"/>
              </a:lnSpc>
              <a:defRPr b="0" sz="1200">
                <a:solidFill>
                  <a:schemeClr val="tx1">
                    <a:lumMod val="65000"/>
                    <a:lumOff val="35000"/>
                  </a:schemeClr>
                </a:solidFill>
                <a:latin typeface="微软雅黑"/>
                <a:ea typeface="微软雅黑"/>
              </a:defRPr>
            </a:lvl1pPr>
          </a:lstStyle>
          <a:p>
            <a:pPr lvl="0">
              <a:lnSpc>
                <a:spcPts val="1800"/>
              </a:lnSpc>
              <a:defRPr/>
            </a:pPr>
            <a:r>
              <a:rPr altLang="en-US" kern="0" lang="zh-CN" sz="2000">
                <a:solidFill>
                  <a:sysClr lastClr="000000" val="windowText">
                    <a:lumMod val="65000"/>
                    <a:lumOff val="35000"/>
                  </a:sysClr>
                </a:solidFill>
                <a:latin typeface="+mn-lt"/>
                <a:ea typeface="+mn-ea"/>
                <a:cs typeface="+mn-ea"/>
                <a:sym typeface="+mn-lt"/>
              </a:rPr>
              <a:t>短期和长期记忆力减退；</a:t>
            </a:r>
          </a:p>
        </p:txBody>
      </p:sp>
      <p:sp>
        <p:nvSpPr>
          <p:cNvPr id="16" name="Oval 13"/>
          <p:cNvSpPr>
            <a:spLocks noChangeArrowheads="1"/>
          </p:cNvSpPr>
          <p:nvPr/>
        </p:nvSpPr>
        <p:spPr bwMode="auto">
          <a:xfrm>
            <a:off x="5337810" y="4586605"/>
            <a:ext cx="694055" cy="694055"/>
          </a:xfrm>
          <a:prstGeom prst="ellipse">
            <a:avLst/>
          </a:prstGeom>
          <a:gradFill flip="none" rotWithShape="1">
            <a:gsLst>
              <a:gs pos="0">
                <a:srgbClr val="3E8EB9"/>
              </a:gs>
              <a:gs pos="100000">
                <a:srgbClr val="68DEDB">
                  <a:alpha val="60000"/>
                </a:srgbClr>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r="18900000"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wrap="none"/>
          <a:lstStyle/>
          <a:p>
            <a:pPr algn="ctr"/>
            <a:r>
              <a:rPr altLang="zh-CN" lang="en-US" sz="3000">
                <a:solidFill>
                  <a:prstClr val="white"/>
                </a:solidFill>
                <a:cs typeface="+mn-ea"/>
                <a:sym typeface="+mn-lt"/>
              </a:rPr>
              <a:t>05</a:t>
            </a:r>
          </a:p>
        </p:txBody>
      </p:sp>
      <p:sp>
        <p:nvSpPr>
          <p:cNvPr id="17" name="TextBox 7"/>
          <p:cNvSpPr txBox="1"/>
          <p:nvPr/>
        </p:nvSpPr>
        <p:spPr>
          <a:xfrm>
            <a:off x="6225540" y="5681980"/>
            <a:ext cx="5139055" cy="228600"/>
          </a:xfrm>
          <a:prstGeom prst="rect">
            <a:avLst/>
          </a:prstGeom>
          <a:noFill/>
        </p:spPr>
        <p:txBody>
          <a:bodyPr bIns="0" lIns="0" rIns="0" rtlCol="0" tIns="0" wrap="square">
            <a:spAutoFit/>
          </a:bodyPr>
          <a:lstStyle>
            <a:defPPr>
              <a:defRPr lang="zh-CN"/>
            </a:defPPr>
            <a:lvl1pPr>
              <a:lnSpc>
                <a:spcPts val="1600"/>
              </a:lnSpc>
              <a:defRPr b="0" sz="1200">
                <a:solidFill>
                  <a:schemeClr val="tx1">
                    <a:lumMod val="65000"/>
                    <a:lumOff val="35000"/>
                  </a:schemeClr>
                </a:solidFill>
                <a:latin typeface="微软雅黑"/>
                <a:ea typeface="微软雅黑"/>
              </a:defRPr>
            </a:lvl1pPr>
          </a:lstStyle>
          <a:p>
            <a:pPr lvl="0">
              <a:lnSpc>
                <a:spcPts val="1800"/>
              </a:lnSpc>
              <a:defRPr/>
            </a:pPr>
            <a:r>
              <a:rPr altLang="en-US" kern="0" lang="zh-CN" sz="2000">
                <a:solidFill>
                  <a:sysClr lastClr="000000" val="windowText">
                    <a:lumMod val="65000"/>
                    <a:lumOff val="35000"/>
                  </a:sysClr>
                </a:solidFill>
                <a:latin typeface="+mn-lt"/>
                <a:ea typeface="+mn-ea"/>
                <a:cs typeface="+mn-ea"/>
                <a:sym typeface="+mn-lt"/>
              </a:rPr>
              <a:t> 精神疲劳，错觉和思维混乱增加。</a:t>
            </a:r>
          </a:p>
        </p:txBody>
      </p:sp>
      <p:sp>
        <p:nvSpPr>
          <p:cNvPr id="18" name="Oval 13"/>
          <p:cNvSpPr>
            <a:spLocks noChangeArrowheads="1"/>
          </p:cNvSpPr>
          <p:nvPr/>
        </p:nvSpPr>
        <p:spPr bwMode="auto">
          <a:xfrm>
            <a:off x="5337810" y="5495925"/>
            <a:ext cx="694055" cy="694055"/>
          </a:xfrm>
          <a:prstGeom prst="ellipse">
            <a:avLst/>
          </a:prstGeom>
          <a:gradFill flip="none" rotWithShape="1">
            <a:gsLst>
              <a:gs pos="0">
                <a:srgbClr val="3E8EB9"/>
              </a:gs>
              <a:gs pos="100000">
                <a:srgbClr val="68DEDB">
                  <a:alpha val="60000"/>
                </a:srgbClr>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r="18900000"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wrap="none"/>
          <a:lstStyle/>
          <a:p>
            <a:pPr algn="ctr"/>
            <a:r>
              <a:rPr altLang="zh-CN" lang="en-US" sz="3000">
                <a:solidFill>
                  <a:prstClr val="white"/>
                </a:solidFill>
                <a:cs typeface="+mn-ea"/>
                <a:sym typeface="+mn-lt"/>
              </a:rPr>
              <a:t>06</a:t>
            </a:r>
          </a:p>
        </p:txBody>
      </p:sp>
    </p:spTree>
    <p:custDataLst>
      <p:tags r:id="rId6"/>
    </p:custDataLst>
  </p:cSld>
  <p:clrMapOvr>
    <a:masterClrMapping/>
  </p:clrMapOvr>
  <p:transition advTm="2486">
    <p:cover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10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750" fill="hold" id="7"/>
                                        <p:tgtEl>
                                          <p:spTgt spid="10"/>
                                        </p:tgtEl>
                                        <p:attrNameLst>
                                          <p:attrName>ppt_x</p:attrName>
                                        </p:attrNameLst>
                                      </p:cBhvr>
                                      <p:tavLst>
                                        <p:tav tm="0">
                                          <p:val>
                                            <p:strVal val="0-#ppt_w/2"/>
                                          </p:val>
                                        </p:tav>
                                        <p:tav tm="100000">
                                          <p:val>
                                            <p:strVal val="#ppt_x"/>
                                          </p:val>
                                        </p:tav>
                                      </p:tavLst>
                                    </p:anim>
                                    <p:anim calcmode="lin" valueType="num">
                                      <p:cBhvr additive="base">
                                        <p:cTn dur="750" fill="hold" id="8"/>
                                        <p:tgtEl>
                                          <p:spTgt spid="10"/>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 calcmode="lin" valueType="num">
                                      <p:cBhvr additive="base">
                                        <p:cTn dur="750" fill="hold" id="11"/>
                                        <p:tgtEl>
                                          <p:spTgt spid="11"/>
                                        </p:tgtEl>
                                        <p:attrNameLst>
                                          <p:attrName>ppt_x</p:attrName>
                                        </p:attrNameLst>
                                      </p:cBhvr>
                                      <p:tavLst>
                                        <p:tav tm="0">
                                          <p:val>
                                            <p:strVal val="0-#ppt_w/2"/>
                                          </p:val>
                                        </p:tav>
                                        <p:tav tm="100000">
                                          <p:val>
                                            <p:strVal val="#ppt_x"/>
                                          </p:val>
                                        </p:tav>
                                      </p:tavLst>
                                    </p:anim>
                                    <p:anim calcmode="lin" valueType="num">
                                      <p:cBhvr additive="base">
                                        <p:cTn dur="750" fill="hold" id="12"/>
                                        <p:tgtEl>
                                          <p:spTgt spid="11"/>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0"/>
                                  </p:stCondLst>
                                  <p:childTnLst>
                                    <p:set>
                                      <p:cBhvr>
                                        <p:cTn dur="1" fill="hold" id="14">
                                          <p:stCondLst>
                                            <p:cond delay="0"/>
                                          </p:stCondLst>
                                        </p:cTn>
                                        <p:tgtEl>
                                          <p:spTgt spid="2"/>
                                        </p:tgtEl>
                                        <p:attrNameLst>
                                          <p:attrName>style.visibility</p:attrName>
                                        </p:attrNameLst>
                                      </p:cBhvr>
                                      <p:to>
                                        <p:strVal val="visible"/>
                                      </p:to>
                                    </p:set>
                                    <p:anim calcmode="lin" valueType="num">
                                      <p:cBhvr additive="base">
                                        <p:cTn dur="1750" fill="hold" id="15"/>
                                        <p:tgtEl>
                                          <p:spTgt spid="2"/>
                                        </p:tgtEl>
                                        <p:attrNameLst>
                                          <p:attrName>ppt_x</p:attrName>
                                        </p:attrNameLst>
                                      </p:cBhvr>
                                      <p:tavLst>
                                        <p:tav tm="0">
                                          <p:val>
                                            <p:strVal val="0-#ppt_w/2"/>
                                          </p:val>
                                        </p:tav>
                                        <p:tav tm="100000">
                                          <p:val>
                                            <p:strVal val="#ppt_x"/>
                                          </p:val>
                                        </p:tav>
                                      </p:tavLst>
                                    </p:anim>
                                    <p:anim calcmode="lin" valueType="num">
                                      <p:cBhvr additive="base">
                                        <p:cTn dur="1750" fill="hold" id="16"/>
                                        <p:tgtEl>
                                          <p:spTgt spid="2"/>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750"/>
                            </p:stCondLst>
                            <p:childTnLst>
                              <p:par>
                                <p:cTn fill="hold" grpId="0" id="18" nodeType="afterEffect" presetClass="entr" presetID="53" presetSubtype="0">
                                  <p:stCondLst>
                                    <p:cond delay="0"/>
                                  </p:stCondLst>
                                  <p:childTnLst>
                                    <p:set>
                                      <p:cBhvr>
                                        <p:cTn dur="1" fill="hold" id="19">
                                          <p:stCondLst>
                                            <p:cond delay="0"/>
                                          </p:stCondLst>
                                        </p:cTn>
                                        <p:tgtEl>
                                          <p:spTgt spid="4"/>
                                        </p:tgtEl>
                                        <p:attrNameLst>
                                          <p:attrName>style.visibility</p:attrName>
                                        </p:attrNameLst>
                                      </p:cBhvr>
                                      <p:to>
                                        <p:strVal val="visible"/>
                                      </p:to>
                                    </p:set>
                                    <p:anim calcmode="lin" valueType="num">
                                      <p:cBhvr>
                                        <p:cTn dur="500" fill="hold" id="20"/>
                                        <p:tgtEl>
                                          <p:spTgt spid="4"/>
                                        </p:tgtEl>
                                        <p:attrNameLst>
                                          <p:attrName>ppt_w</p:attrName>
                                        </p:attrNameLst>
                                      </p:cBhvr>
                                      <p:tavLst>
                                        <p:tav tm="0">
                                          <p:val>
                                            <p:fltVal val="0"/>
                                          </p:val>
                                        </p:tav>
                                        <p:tav tm="100000">
                                          <p:val>
                                            <p:strVal val="#ppt_w"/>
                                          </p:val>
                                        </p:tav>
                                      </p:tavLst>
                                    </p:anim>
                                    <p:anim calcmode="lin" valueType="num">
                                      <p:cBhvr>
                                        <p:cTn dur="500" fill="hold" id="21"/>
                                        <p:tgtEl>
                                          <p:spTgt spid="4"/>
                                        </p:tgtEl>
                                        <p:attrNameLst>
                                          <p:attrName>ppt_h</p:attrName>
                                        </p:attrNameLst>
                                      </p:cBhvr>
                                      <p:tavLst>
                                        <p:tav tm="0">
                                          <p:val>
                                            <p:fltVal val="0"/>
                                          </p:val>
                                        </p:tav>
                                        <p:tav tm="100000">
                                          <p:val>
                                            <p:strVal val="#ppt_h"/>
                                          </p:val>
                                        </p:tav>
                                      </p:tavLst>
                                    </p:anim>
                                    <p:animEffect filter="fade" transition="in">
                                      <p:cBhvr>
                                        <p:cTn dur="500" id="22"/>
                                        <p:tgtEl>
                                          <p:spTgt spid="4"/>
                                        </p:tgtEl>
                                      </p:cBhvr>
                                    </p:animEffect>
                                  </p:childTnLst>
                                </p:cTn>
                              </p:par>
                            </p:childTnLst>
                          </p:cTn>
                        </p:par>
                        <p:par>
                          <p:cTn fill="hold" id="23" nodeType="afterGroup">
                            <p:stCondLst>
                              <p:cond delay="2250"/>
                            </p:stCondLst>
                            <p:childTnLst>
                              <p:par>
                                <p:cTn fill="hold" grpId="0" id="24" nodeType="afterEffect" presetClass="entr" presetID="2" presetSubtype="2">
                                  <p:stCondLst>
                                    <p:cond delay="0"/>
                                  </p:stCondLst>
                                  <p:childTnLst>
                                    <p:set>
                                      <p:cBhvr>
                                        <p:cTn dur="1" fill="hold" id="25">
                                          <p:stCondLst>
                                            <p:cond delay="0"/>
                                          </p:stCondLst>
                                        </p:cTn>
                                        <p:tgtEl>
                                          <p:spTgt spid="3"/>
                                        </p:tgtEl>
                                        <p:attrNameLst>
                                          <p:attrName>style.visibility</p:attrName>
                                        </p:attrNameLst>
                                      </p:cBhvr>
                                      <p:to>
                                        <p:strVal val="visible"/>
                                      </p:to>
                                    </p:set>
                                    <p:anim calcmode="lin" valueType="num">
                                      <p:cBhvr additive="base">
                                        <p:cTn dur="500" fill="hold" id="26"/>
                                        <p:tgtEl>
                                          <p:spTgt spid="3"/>
                                        </p:tgtEl>
                                        <p:attrNameLst>
                                          <p:attrName>ppt_x</p:attrName>
                                        </p:attrNameLst>
                                      </p:cBhvr>
                                      <p:tavLst>
                                        <p:tav tm="0">
                                          <p:val>
                                            <p:strVal val="1+#ppt_w/2"/>
                                          </p:val>
                                        </p:tav>
                                        <p:tav tm="100000">
                                          <p:val>
                                            <p:strVal val="#ppt_x"/>
                                          </p:val>
                                        </p:tav>
                                      </p:tavLst>
                                    </p:anim>
                                    <p:anim calcmode="lin" valueType="num">
                                      <p:cBhvr additive="base">
                                        <p:cTn dur="500" fill="hold" id="27"/>
                                        <p:tgtEl>
                                          <p:spTgt spid="3"/>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2750"/>
                            </p:stCondLst>
                            <p:childTnLst>
                              <p:par>
                                <p:cTn fill="hold" grpId="0" id="29" nodeType="afterEffect" presetClass="entr" presetID="53" presetSubtype="0">
                                  <p:stCondLst>
                                    <p:cond delay="0"/>
                                  </p:stCondLst>
                                  <p:childTnLst>
                                    <p:set>
                                      <p:cBhvr>
                                        <p:cTn dur="1" fill="hold" id="30">
                                          <p:stCondLst>
                                            <p:cond delay="0"/>
                                          </p:stCondLst>
                                        </p:cTn>
                                        <p:tgtEl>
                                          <p:spTgt spid="6"/>
                                        </p:tgtEl>
                                        <p:attrNameLst>
                                          <p:attrName>style.visibility</p:attrName>
                                        </p:attrNameLst>
                                      </p:cBhvr>
                                      <p:to>
                                        <p:strVal val="visible"/>
                                      </p:to>
                                    </p:set>
                                    <p:anim calcmode="lin" valueType="num">
                                      <p:cBhvr>
                                        <p:cTn dur="500" fill="hold" id="31"/>
                                        <p:tgtEl>
                                          <p:spTgt spid="6"/>
                                        </p:tgtEl>
                                        <p:attrNameLst>
                                          <p:attrName>ppt_w</p:attrName>
                                        </p:attrNameLst>
                                      </p:cBhvr>
                                      <p:tavLst>
                                        <p:tav tm="0">
                                          <p:val>
                                            <p:fltVal val="0"/>
                                          </p:val>
                                        </p:tav>
                                        <p:tav tm="100000">
                                          <p:val>
                                            <p:strVal val="#ppt_w"/>
                                          </p:val>
                                        </p:tav>
                                      </p:tavLst>
                                    </p:anim>
                                    <p:anim calcmode="lin" valueType="num">
                                      <p:cBhvr>
                                        <p:cTn dur="500" fill="hold" id="32"/>
                                        <p:tgtEl>
                                          <p:spTgt spid="6"/>
                                        </p:tgtEl>
                                        <p:attrNameLst>
                                          <p:attrName>ppt_h</p:attrName>
                                        </p:attrNameLst>
                                      </p:cBhvr>
                                      <p:tavLst>
                                        <p:tav tm="0">
                                          <p:val>
                                            <p:fltVal val="0"/>
                                          </p:val>
                                        </p:tav>
                                        <p:tav tm="100000">
                                          <p:val>
                                            <p:strVal val="#ppt_h"/>
                                          </p:val>
                                        </p:tav>
                                      </p:tavLst>
                                    </p:anim>
                                    <p:animEffect filter="fade" transition="in">
                                      <p:cBhvr>
                                        <p:cTn dur="500" id="33"/>
                                        <p:tgtEl>
                                          <p:spTgt spid="6"/>
                                        </p:tgtEl>
                                      </p:cBhvr>
                                    </p:animEffect>
                                  </p:childTnLst>
                                </p:cTn>
                              </p:par>
                            </p:childTnLst>
                          </p:cTn>
                        </p:par>
                        <p:par>
                          <p:cTn fill="hold" id="34" nodeType="afterGroup">
                            <p:stCondLst>
                              <p:cond delay="3250"/>
                            </p:stCondLst>
                            <p:childTnLst>
                              <p:par>
                                <p:cTn fill="hold" grpId="0" id="35" nodeType="afterEffect" presetClass="entr" presetID="2" presetSubtype="2">
                                  <p:stCondLst>
                                    <p:cond delay="0"/>
                                  </p:stCondLst>
                                  <p:childTnLst>
                                    <p:set>
                                      <p:cBhvr>
                                        <p:cTn dur="1" fill="hold" id="36">
                                          <p:stCondLst>
                                            <p:cond delay="0"/>
                                          </p:stCondLst>
                                        </p:cTn>
                                        <p:tgtEl>
                                          <p:spTgt spid="5"/>
                                        </p:tgtEl>
                                        <p:attrNameLst>
                                          <p:attrName>style.visibility</p:attrName>
                                        </p:attrNameLst>
                                      </p:cBhvr>
                                      <p:to>
                                        <p:strVal val="visible"/>
                                      </p:to>
                                    </p:set>
                                    <p:anim calcmode="lin" valueType="num">
                                      <p:cBhvr additive="base">
                                        <p:cTn dur="500" fill="hold" id="37"/>
                                        <p:tgtEl>
                                          <p:spTgt spid="5"/>
                                        </p:tgtEl>
                                        <p:attrNameLst>
                                          <p:attrName>ppt_x</p:attrName>
                                        </p:attrNameLst>
                                      </p:cBhvr>
                                      <p:tavLst>
                                        <p:tav tm="0">
                                          <p:val>
                                            <p:strVal val="1+#ppt_w/2"/>
                                          </p:val>
                                        </p:tav>
                                        <p:tav tm="100000">
                                          <p:val>
                                            <p:strVal val="#ppt_x"/>
                                          </p:val>
                                        </p:tav>
                                      </p:tavLst>
                                    </p:anim>
                                    <p:anim calcmode="lin" valueType="num">
                                      <p:cBhvr additive="base">
                                        <p:cTn dur="500" fill="hold" id="38"/>
                                        <p:tgtEl>
                                          <p:spTgt spid="5"/>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3750"/>
                            </p:stCondLst>
                            <p:childTnLst>
                              <p:par>
                                <p:cTn fill="hold" grpId="0" id="40" nodeType="afterEffect" presetClass="entr" presetID="53" presetSubtype="0">
                                  <p:stCondLst>
                                    <p:cond delay="0"/>
                                  </p:stCondLst>
                                  <p:childTnLst>
                                    <p:set>
                                      <p:cBhvr>
                                        <p:cTn dur="1" fill="hold" id="41">
                                          <p:stCondLst>
                                            <p:cond delay="0"/>
                                          </p:stCondLst>
                                        </p:cTn>
                                        <p:tgtEl>
                                          <p:spTgt spid="9"/>
                                        </p:tgtEl>
                                        <p:attrNameLst>
                                          <p:attrName>style.visibility</p:attrName>
                                        </p:attrNameLst>
                                      </p:cBhvr>
                                      <p:to>
                                        <p:strVal val="visible"/>
                                      </p:to>
                                    </p:set>
                                    <p:anim calcmode="lin" valueType="num">
                                      <p:cBhvr>
                                        <p:cTn dur="500" fill="hold" id="42"/>
                                        <p:tgtEl>
                                          <p:spTgt spid="9"/>
                                        </p:tgtEl>
                                        <p:attrNameLst>
                                          <p:attrName>ppt_w</p:attrName>
                                        </p:attrNameLst>
                                      </p:cBhvr>
                                      <p:tavLst>
                                        <p:tav tm="0">
                                          <p:val>
                                            <p:fltVal val="0"/>
                                          </p:val>
                                        </p:tav>
                                        <p:tav tm="100000">
                                          <p:val>
                                            <p:strVal val="#ppt_w"/>
                                          </p:val>
                                        </p:tav>
                                      </p:tavLst>
                                    </p:anim>
                                    <p:anim calcmode="lin" valueType="num">
                                      <p:cBhvr>
                                        <p:cTn dur="500" fill="hold" id="43"/>
                                        <p:tgtEl>
                                          <p:spTgt spid="9"/>
                                        </p:tgtEl>
                                        <p:attrNameLst>
                                          <p:attrName>ppt_h</p:attrName>
                                        </p:attrNameLst>
                                      </p:cBhvr>
                                      <p:tavLst>
                                        <p:tav tm="0">
                                          <p:val>
                                            <p:fltVal val="0"/>
                                          </p:val>
                                        </p:tav>
                                        <p:tav tm="100000">
                                          <p:val>
                                            <p:strVal val="#ppt_h"/>
                                          </p:val>
                                        </p:tav>
                                      </p:tavLst>
                                    </p:anim>
                                    <p:animEffect filter="fade" transition="in">
                                      <p:cBhvr>
                                        <p:cTn dur="500" id="44"/>
                                        <p:tgtEl>
                                          <p:spTgt spid="9"/>
                                        </p:tgtEl>
                                      </p:cBhvr>
                                    </p:animEffect>
                                  </p:childTnLst>
                                </p:cTn>
                              </p:par>
                            </p:childTnLst>
                          </p:cTn>
                        </p:par>
                        <p:par>
                          <p:cTn fill="hold" id="45" nodeType="afterGroup">
                            <p:stCondLst>
                              <p:cond delay="4250"/>
                            </p:stCondLst>
                            <p:childTnLst>
                              <p:par>
                                <p:cTn fill="hold" grpId="0" id="46" nodeType="afterEffect" presetClass="entr" presetID="2" presetSubtype="2">
                                  <p:stCondLst>
                                    <p:cond delay="0"/>
                                  </p:stCondLst>
                                  <p:childTnLst>
                                    <p:set>
                                      <p:cBhvr>
                                        <p:cTn dur="1" fill="hold" id="47">
                                          <p:stCondLst>
                                            <p:cond delay="0"/>
                                          </p:stCondLst>
                                        </p:cTn>
                                        <p:tgtEl>
                                          <p:spTgt spid="7"/>
                                        </p:tgtEl>
                                        <p:attrNameLst>
                                          <p:attrName>style.visibility</p:attrName>
                                        </p:attrNameLst>
                                      </p:cBhvr>
                                      <p:to>
                                        <p:strVal val="visible"/>
                                      </p:to>
                                    </p:set>
                                    <p:anim calcmode="lin" valueType="num">
                                      <p:cBhvr additive="base">
                                        <p:cTn dur="500" fill="hold" id="48"/>
                                        <p:tgtEl>
                                          <p:spTgt spid="7"/>
                                        </p:tgtEl>
                                        <p:attrNameLst>
                                          <p:attrName>ppt_x</p:attrName>
                                        </p:attrNameLst>
                                      </p:cBhvr>
                                      <p:tavLst>
                                        <p:tav tm="0">
                                          <p:val>
                                            <p:strVal val="1+#ppt_w/2"/>
                                          </p:val>
                                        </p:tav>
                                        <p:tav tm="100000">
                                          <p:val>
                                            <p:strVal val="#ppt_x"/>
                                          </p:val>
                                        </p:tav>
                                      </p:tavLst>
                                    </p:anim>
                                    <p:anim calcmode="lin" valueType="num">
                                      <p:cBhvr additive="base">
                                        <p:cTn dur="500" fill="hold" id="49"/>
                                        <p:tgtEl>
                                          <p:spTgt spid="7"/>
                                        </p:tgtEl>
                                        <p:attrNameLst>
                                          <p:attrName>ppt_y</p:attrName>
                                        </p:attrNameLst>
                                      </p:cBhvr>
                                      <p:tavLst>
                                        <p:tav tm="0">
                                          <p:val>
                                            <p:strVal val="#ppt_y"/>
                                          </p:val>
                                        </p:tav>
                                        <p:tav tm="100000">
                                          <p:val>
                                            <p:strVal val="#ppt_y"/>
                                          </p:val>
                                        </p:tav>
                                      </p:tavLst>
                                    </p:anim>
                                  </p:childTnLst>
                                </p:cTn>
                              </p:par>
                            </p:childTnLst>
                          </p:cTn>
                        </p:par>
                        <p:par>
                          <p:cTn fill="hold" id="50" nodeType="afterGroup">
                            <p:stCondLst>
                              <p:cond delay="4750"/>
                            </p:stCondLst>
                            <p:childTnLst>
                              <p:par>
                                <p:cTn fill="hold" grpId="0" id="51" nodeType="afterEffect" presetClass="entr" presetID="53" presetSubtype="0">
                                  <p:stCondLst>
                                    <p:cond delay="0"/>
                                  </p:stCondLst>
                                  <p:childTnLst>
                                    <p:set>
                                      <p:cBhvr>
                                        <p:cTn dur="1" fill="hold" id="52">
                                          <p:stCondLst>
                                            <p:cond delay="0"/>
                                          </p:stCondLst>
                                        </p:cTn>
                                        <p:tgtEl>
                                          <p:spTgt spid="14"/>
                                        </p:tgtEl>
                                        <p:attrNameLst>
                                          <p:attrName>style.visibility</p:attrName>
                                        </p:attrNameLst>
                                      </p:cBhvr>
                                      <p:to>
                                        <p:strVal val="visible"/>
                                      </p:to>
                                    </p:set>
                                    <p:anim calcmode="lin" valueType="num">
                                      <p:cBhvr>
                                        <p:cTn dur="500" fill="hold" id="53"/>
                                        <p:tgtEl>
                                          <p:spTgt spid="14"/>
                                        </p:tgtEl>
                                        <p:attrNameLst>
                                          <p:attrName>ppt_w</p:attrName>
                                        </p:attrNameLst>
                                      </p:cBhvr>
                                      <p:tavLst>
                                        <p:tav tm="0">
                                          <p:val>
                                            <p:fltVal val="0"/>
                                          </p:val>
                                        </p:tav>
                                        <p:tav tm="100000">
                                          <p:val>
                                            <p:strVal val="#ppt_w"/>
                                          </p:val>
                                        </p:tav>
                                      </p:tavLst>
                                    </p:anim>
                                    <p:anim calcmode="lin" valueType="num">
                                      <p:cBhvr>
                                        <p:cTn dur="500" fill="hold" id="54"/>
                                        <p:tgtEl>
                                          <p:spTgt spid="14"/>
                                        </p:tgtEl>
                                        <p:attrNameLst>
                                          <p:attrName>ppt_h</p:attrName>
                                        </p:attrNameLst>
                                      </p:cBhvr>
                                      <p:tavLst>
                                        <p:tav tm="0">
                                          <p:val>
                                            <p:fltVal val="0"/>
                                          </p:val>
                                        </p:tav>
                                        <p:tav tm="100000">
                                          <p:val>
                                            <p:strVal val="#ppt_h"/>
                                          </p:val>
                                        </p:tav>
                                      </p:tavLst>
                                    </p:anim>
                                    <p:animEffect filter="fade" transition="in">
                                      <p:cBhvr>
                                        <p:cTn dur="500" id="55"/>
                                        <p:tgtEl>
                                          <p:spTgt spid="14"/>
                                        </p:tgtEl>
                                      </p:cBhvr>
                                    </p:animEffect>
                                  </p:childTnLst>
                                </p:cTn>
                              </p:par>
                            </p:childTnLst>
                          </p:cTn>
                        </p:par>
                        <p:par>
                          <p:cTn fill="hold" id="56" nodeType="afterGroup">
                            <p:stCondLst>
                              <p:cond delay="5250"/>
                            </p:stCondLst>
                            <p:childTnLst>
                              <p:par>
                                <p:cTn fill="hold" grpId="0" id="57" nodeType="afterEffect" presetClass="entr" presetID="2" presetSubtype="2">
                                  <p:stCondLst>
                                    <p:cond delay="0"/>
                                  </p:stCondLst>
                                  <p:childTnLst>
                                    <p:set>
                                      <p:cBhvr>
                                        <p:cTn dur="1" fill="hold" id="58">
                                          <p:stCondLst>
                                            <p:cond delay="0"/>
                                          </p:stCondLst>
                                        </p:cTn>
                                        <p:tgtEl>
                                          <p:spTgt spid="12"/>
                                        </p:tgtEl>
                                        <p:attrNameLst>
                                          <p:attrName>style.visibility</p:attrName>
                                        </p:attrNameLst>
                                      </p:cBhvr>
                                      <p:to>
                                        <p:strVal val="visible"/>
                                      </p:to>
                                    </p:set>
                                    <p:anim calcmode="lin" valueType="num">
                                      <p:cBhvr additive="base">
                                        <p:cTn dur="500" fill="hold" id="59"/>
                                        <p:tgtEl>
                                          <p:spTgt spid="12"/>
                                        </p:tgtEl>
                                        <p:attrNameLst>
                                          <p:attrName>ppt_x</p:attrName>
                                        </p:attrNameLst>
                                      </p:cBhvr>
                                      <p:tavLst>
                                        <p:tav tm="0">
                                          <p:val>
                                            <p:strVal val="1+#ppt_w/2"/>
                                          </p:val>
                                        </p:tav>
                                        <p:tav tm="100000">
                                          <p:val>
                                            <p:strVal val="#ppt_x"/>
                                          </p:val>
                                        </p:tav>
                                      </p:tavLst>
                                    </p:anim>
                                    <p:anim calcmode="lin" valueType="num">
                                      <p:cBhvr additive="base">
                                        <p:cTn dur="500" fill="hold" id="60"/>
                                        <p:tgtEl>
                                          <p:spTgt spid="12"/>
                                        </p:tgtEl>
                                        <p:attrNameLst>
                                          <p:attrName>ppt_y</p:attrName>
                                        </p:attrNameLst>
                                      </p:cBhvr>
                                      <p:tavLst>
                                        <p:tav tm="0">
                                          <p:val>
                                            <p:strVal val="#ppt_y"/>
                                          </p:val>
                                        </p:tav>
                                        <p:tav tm="100000">
                                          <p:val>
                                            <p:strVal val="#ppt_y"/>
                                          </p:val>
                                        </p:tav>
                                      </p:tavLst>
                                    </p:anim>
                                  </p:childTnLst>
                                </p:cTn>
                              </p:par>
                            </p:childTnLst>
                          </p:cTn>
                        </p:par>
                        <p:par>
                          <p:cTn fill="hold" id="61" nodeType="afterGroup">
                            <p:stCondLst>
                              <p:cond delay="5750"/>
                            </p:stCondLst>
                            <p:childTnLst>
                              <p:par>
                                <p:cTn fill="hold" grpId="0" id="62" nodeType="afterEffect" presetClass="entr" presetID="53" presetSubtype="0">
                                  <p:stCondLst>
                                    <p:cond delay="0"/>
                                  </p:stCondLst>
                                  <p:childTnLst>
                                    <p:set>
                                      <p:cBhvr>
                                        <p:cTn dur="1" fill="hold" id="63">
                                          <p:stCondLst>
                                            <p:cond delay="0"/>
                                          </p:stCondLst>
                                        </p:cTn>
                                        <p:tgtEl>
                                          <p:spTgt spid="16"/>
                                        </p:tgtEl>
                                        <p:attrNameLst>
                                          <p:attrName>style.visibility</p:attrName>
                                        </p:attrNameLst>
                                      </p:cBhvr>
                                      <p:to>
                                        <p:strVal val="visible"/>
                                      </p:to>
                                    </p:set>
                                    <p:anim calcmode="lin" valueType="num">
                                      <p:cBhvr>
                                        <p:cTn dur="500" fill="hold" id="64"/>
                                        <p:tgtEl>
                                          <p:spTgt spid="16"/>
                                        </p:tgtEl>
                                        <p:attrNameLst>
                                          <p:attrName>ppt_w</p:attrName>
                                        </p:attrNameLst>
                                      </p:cBhvr>
                                      <p:tavLst>
                                        <p:tav tm="0">
                                          <p:val>
                                            <p:fltVal val="0"/>
                                          </p:val>
                                        </p:tav>
                                        <p:tav tm="100000">
                                          <p:val>
                                            <p:strVal val="#ppt_w"/>
                                          </p:val>
                                        </p:tav>
                                      </p:tavLst>
                                    </p:anim>
                                    <p:anim calcmode="lin" valueType="num">
                                      <p:cBhvr>
                                        <p:cTn dur="500" fill="hold" id="65"/>
                                        <p:tgtEl>
                                          <p:spTgt spid="16"/>
                                        </p:tgtEl>
                                        <p:attrNameLst>
                                          <p:attrName>ppt_h</p:attrName>
                                        </p:attrNameLst>
                                      </p:cBhvr>
                                      <p:tavLst>
                                        <p:tav tm="0">
                                          <p:val>
                                            <p:fltVal val="0"/>
                                          </p:val>
                                        </p:tav>
                                        <p:tav tm="100000">
                                          <p:val>
                                            <p:strVal val="#ppt_h"/>
                                          </p:val>
                                        </p:tav>
                                      </p:tavLst>
                                    </p:anim>
                                    <p:animEffect filter="fade" transition="in">
                                      <p:cBhvr>
                                        <p:cTn dur="500" id="66"/>
                                        <p:tgtEl>
                                          <p:spTgt spid="16"/>
                                        </p:tgtEl>
                                      </p:cBhvr>
                                    </p:animEffect>
                                  </p:childTnLst>
                                </p:cTn>
                              </p:par>
                            </p:childTnLst>
                          </p:cTn>
                        </p:par>
                        <p:par>
                          <p:cTn fill="hold" id="67" nodeType="afterGroup">
                            <p:stCondLst>
                              <p:cond delay="6250"/>
                            </p:stCondLst>
                            <p:childTnLst>
                              <p:par>
                                <p:cTn fill="hold" grpId="0" id="68" nodeType="afterEffect" presetClass="entr" presetID="2" presetSubtype="2">
                                  <p:stCondLst>
                                    <p:cond delay="0"/>
                                  </p:stCondLst>
                                  <p:childTnLst>
                                    <p:set>
                                      <p:cBhvr>
                                        <p:cTn dur="1" fill="hold" id="69">
                                          <p:stCondLst>
                                            <p:cond delay="0"/>
                                          </p:stCondLst>
                                        </p:cTn>
                                        <p:tgtEl>
                                          <p:spTgt spid="15"/>
                                        </p:tgtEl>
                                        <p:attrNameLst>
                                          <p:attrName>style.visibility</p:attrName>
                                        </p:attrNameLst>
                                      </p:cBhvr>
                                      <p:to>
                                        <p:strVal val="visible"/>
                                      </p:to>
                                    </p:set>
                                    <p:anim calcmode="lin" valueType="num">
                                      <p:cBhvr additive="base">
                                        <p:cTn dur="500" fill="hold" id="70"/>
                                        <p:tgtEl>
                                          <p:spTgt spid="15"/>
                                        </p:tgtEl>
                                        <p:attrNameLst>
                                          <p:attrName>ppt_x</p:attrName>
                                        </p:attrNameLst>
                                      </p:cBhvr>
                                      <p:tavLst>
                                        <p:tav tm="0">
                                          <p:val>
                                            <p:strVal val="1+#ppt_w/2"/>
                                          </p:val>
                                        </p:tav>
                                        <p:tav tm="100000">
                                          <p:val>
                                            <p:strVal val="#ppt_x"/>
                                          </p:val>
                                        </p:tav>
                                      </p:tavLst>
                                    </p:anim>
                                    <p:anim calcmode="lin" valueType="num">
                                      <p:cBhvr additive="base">
                                        <p:cTn dur="500" fill="hold" id="71"/>
                                        <p:tgtEl>
                                          <p:spTgt spid="15"/>
                                        </p:tgtEl>
                                        <p:attrNameLst>
                                          <p:attrName>ppt_y</p:attrName>
                                        </p:attrNameLst>
                                      </p:cBhvr>
                                      <p:tavLst>
                                        <p:tav tm="0">
                                          <p:val>
                                            <p:strVal val="#ppt_y"/>
                                          </p:val>
                                        </p:tav>
                                        <p:tav tm="100000">
                                          <p:val>
                                            <p:strVal val="#ppt_y"/>
                                          </p:val>
                                        </p:tav>
                                      </p:tavLst>
                                    </p:anim>
                                  </p:childTnLst>
                                </p:cTn>
                              </p:par>
                            </p:childTnLst>
                          </p:cTn>
                        </p:par>
                        <p:par>
                          <p:cTn fill="hold" id="72" nodeType="afterGroup">
                            <p:stCondLst>
                              <p:cond delay="6750"/>
                            </p:stCondLst>
                            <p:childTnLst>
                              <p:par>
                                <p:cTn fill="hold" grpId="0" id="73" nodeType="afterEffect" presetClass="entr" presetID="53" presetSubtype="0">
                                  <p:stCondLst>
                                    <p:cond delay="0"/>
                                  </p:stCondLst>
                                  <p:childTnLst>
                                    <p:set>
                                      <p:cBhvr>
                                        <p:cTn dur="1" fill="hold" id="74">
                                          <p:stCondLst>
                                            <p:cond delay="0"/>
                                          </p:stCondLst>
                                        </p:cTn>
                                        <p:tgtEl>
                                          <p:spTgt spid="18"/>
                                        </p:tgtEl>
                                        <p:attrNameLst>
                                          <p:attrName>style.visibility</p:attrName>
                                        </p:attrNameLst>
                                      </p:cBhvr>
                                      <p:to>
                                        <p:strVal val="visible"/>
                                      </p:to>
                                    </p:set>
                                    <p:anim calcmode="lin" valueType="num">
                                      <p:cBhvr>
                                        <p:cTn dur="500" fill="hold" id="75"/>
                                        <p:tgtEl>
                                          <p:spTgt spid="18"/>
                                        </p:tgtEl>
                                        <p:attrNameLst>
                                          <p:attrName>ppt_w</p:attrName>
                                        </p:attrNameLst>
                                      </p:cBhvr>
                                      <p:tavLst>
                                        <p:tav tm="0">
                                          <p:val>
                                            <p:fltVal val="0"/>
                                          </p:val>
                                        </p:tav>
                                        <p:tav tm="100000">
                                          <p:val>
                                            <p:strVal val="#ppt_w"/>
                                          </p:val>
                                        </p:tav>
                                      </p:tavLst>
                                    </p:anim>
                                    <p:anim calcmode="lin" valueType="num">
                                      <p:cBhvr>
                                        <p:cTn dur="500" fill="hold" id="76"/>
                                        <p:tgtEl>
                                          <p:spTgt spid="18"/>
                                        </p:tgtEl>
                                        <p:attrNameLst>
                                          <p:attrName>ppt_h</p:attrName>
                                        </p:attrNameLst>
                                      </p:cBhvr>
                                      <p:tavLst>
                                        <p:tav tm="0">
                                          <p:val>
                                            <p:fltVal val="0"/>
                                          </p:val>
                                        </p:tav>
                                        <p:tav tm="100000">
                                          <p:val>
                                            <p:strVal val="#ppt_h"/>
                                          </p:val>
                                        </p:tav>
                                      </p:tavLst>
                                    </p:anim>
                                    <p:animEffect filter="fade" transition="in">
                                      <p:cBhvr>
                                        <p:cTn dur="500" id="77"/>
                                        <p:tgtEl>
                                          <p:spTgt spid="18"/>
                                        </p:tgtEl>
                                      </p:cBhvr>
                                    </p:animEffect>
                                  </p:childTnLst>
                                </p:cTn>
                              </p:par>
                            </p:childTnLst>
                          </p:cTn>
                        </p:par>
                        <p:par>
                          <p:cTn fill="hold" id="78" nodeType="afterGroup">
                            <p:stCondLst>
                              <p:cond delay="7250"/>
                            </p:stCondLst>
                            <p:childTnLst>
                              <p:par>
                                <p:cTn fill="hold" grpId="0" id="79" nodeType="afterEffect" presetClass="entr" presetID="2" presetSubtype="2">
                                  <p:stCondLst>
                                    <p:cond delay="0"/>
                                  </p:stCondLst>
                                  <p:childTnLst>
                                    <p:set>
                                      <p:cBhvr>
                                        <p:cTn dur="1" fill="hold" id="80">
                                          <p:stCondLst>
                                            <p:cond delay="0"/>
                                          </p:stCondLst>
                                        </p:cTn>
                                        <p:tgtEl>
                                          <p:spTgt spid="17"/>
                                        </p:tgtEl>
                                        <p:attrNameLst>
                                          <p:attrName>style.visibility</p:attrName>
                                        </p:attrNameLst>
                                      </p:cBhvr>
                                      <p:to>
                                        <p:strVal val="visible"/>
                                      </p:to>
                                    </p:set>
                                    <p:anim calcmode="lin" valueType="num">
                                      <p:cBhvr additive="base">
                                        <p:cTn dur="500" fill="hold" id="81"/>
                                        <p:tgtEl>
                                          <p:spTgt spid="17"/>
                                        </p:tgtEl>
                                        <p:attrNameLst>
                                          <p:attrName>ppt_x</p:attrName>
                                        </p:attrNameLst>
                                      </p:cBhvr>
                                      <p:tavLst>
                                        <p:tav tm="0">
                                          <p:val>
                                            <p:strVal val="1+#ppt_w/2"/>
                                          </p:val>
                                        </p:tav>
                                        <p:tav tm="100000">
                                          <p:val>
                                            <p:strVal val="#ppt_x"/>
                                          </p:val>
                                        </p:tav>
                                      </p:tavLst>
                                    </p:anim>
                                    <p:anim calcmode="lin" valueType="num">
                                      <p:cBhvr additive="base">
                                        <p:cTn dur="500" fill="hold" id="82"/>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3"/>
      <p:bldP grpId="0" spid="4"/>
      <p:bldP grpId="0" spid="5"/>
      <p:bldP grpId="0" spid="6"/>
      <p:bldP grpId="0" spid="7"/>
      <p:bldP grpId="0" spid="9"/>
      <p:bldP grpId="0" spid="12"/>
      <p:bldP grpId="0" spid="14"/>
      <p:bldP grpId="0" spid="15"/>
      <p:bldP grpId="0" spid="16"/>
      <p:bldP grpId="0" spid="17"/>
      <p:bldP grpId="0" spid="18"/>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0" name="PA_矩形 9"/>
          <p:cNvSpPr/>
          <p:nvPr>
            <p:custDataLst>
              <p:tags r:id="rId3"/>
            </p:custDataLst>
          </p:nvPr>
        </p:nvSpPr>
        <p:spPr>
          <a:xfrm>
            <a:off x="600" y="224525"/>
            <a:ext cx="144000" cy="639292"/>
          </a:xfrm>
          <a:prstGeom prst="rect">
            <a:avLst/>
          </a:prstGeom>
          <a:solidFill>
            <a:schemeClr val="accent1"/>
          </a:solidFill>
          <a:ln>
            <a:noFill/>
          </a:ln>
          <a:effectLst>
            <a:outerShdw algn="ctr" blurRad="63500" rotWithShape="0">
              <a:prstClr val="black">
                <a:alpha val="40000"/>
              </a:prstClr>
            </a:outerShdw>
          </a:effectLst>
        </p:spPr>
        <p:txBody>
          <a:bodyPr anchor="t" anchorCtr="0" bIns="45720" compatLnSpc="1" lIns="91440" numCol="1" rIns="91440" tIns="45720" vert="horz" wrap="square"/>
          <a:lstStyle/>
          <a:p>
            <a:endParaRPr altLang="en-US" lang="zh-CN">
              <a:cs typeface="+mn-ea"/>
              <a:sym typeface="+mn-lt"/>
            </a:endParaRPr>
          </a:p>
        </p:txBody>
      </p:sp>
      <p:sp>
        <p:nvSpPr>
          <p:cNvPr id="11" name="PA_文本框 6"/>
          <p:cNvSpPr txBox="1"/>
          <p:nvPr>
            <p:custDataLst>
              <p:tags r:id="rId4"/>
            </p:custDataLst>
          </p:nvPr>
        </p:nvSpPr>
        <p:spPr>
          <a:xfrm>
            <a:off x="144600" y="277431"/>
            <a:ext cx="6094755" cy="49758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wrap="square">
            <a:spAutoFit/>
          </a:bodyPr>
          <a:lstStyle/>
          <a:p>
            <a:r>
              <a:rPr altLang="en-US" lang="zh-CN" spc="225" sz="2665">
                <a:solidFill>
                  <a:srgbClr val="459BBE"/>
                </a:solidFill>
                <a:cs typeface="+mn-ea"/>
                <a:sym typeface="+mn-lt"/>
              </a:rPr>
              <a:t>压力的正面作用和负面影响</a:t>
            </a:r>
          </a:p>
        </p:txBody>
      </p:sp>
      <p:pic>
        <p:nvPicPr>
          <p:cNvPr descr="E:\素材\美食素材\51miz-E801342-8FBB8EAC(1).png51miz-E801342-8FBB8EAC(1)" id="2" name="图片 1"/>
          <p:cNvPicPr>
            <a:picLocks noChangeAspect="1"/>
          </p:cNvPicPr>
          <p:nvPr/>
        </p:nvPicPr>
        <p:blipFill>
          <a:blip r:embed="rId5">
            <a:extLst>
              <a:ext uri="{28A0092B-C50C-407E-A947-70E740481C1C}">
                <a14:useLocalDpi/>
              </a:ext>
            </a:extLst>
          </a:blip>
          <a:stretch>
            <a:fillRect/>
          </a:stretch>
        </p:blipFill>
        <p:spPr>
          <a:xfrm>
            <a:off x="975360" y="1507490"/>
            <a:ext cx="3843020" cy="3843020"/>
          </a:xfrm>
          <a:prstGeom prst="rect">
            <a:avLst/>
          </a:prstGeom>
        </p:spPr>
      </p:pic>
      <p:sp>
        <p:nvSpPr>
          <p:cNvPr id="3" name="TextBox 7"/>
          <p:cNvSpPr txBox="1"/>
          <p:nvPr/>
        </p:nvSpPr>
        <p:spPr>
          <a:xfrm>
            <a:off x="6169660" y="1240155"/>
            <a:ext cx="5139055" cy="228600"/>
          </a:xfrm>
          <a:prstGeom prst="rect">
            <a:avLst/>
          </a:prstGeom>
          <a:noFill/>
        </p:spPr>
        <p:txBody>
          <a:bodyPr bIns="0" lIns="0" rIns="0" rtlCol="0" tIns="0" wrap="square">
            <a:spAutoFit/>
          </a:bodyPr>
          <a:lstStyle>
            <a:defPPr>
              <a:defRPr lang="zh-CN"/>
            </a:defPPr>
            <a:lvl1pPr>
              <a:lnSpc>
                <a:spcPts val="1600"/>
              </a:lnSpc>
              <a:defRPr b="0" sz="1200">
                <a:solidFill>
                  <a:schemeClr val="tx1">
                    <a:lumMod val="65000"/>
                    <a:lumOff val="35000"/>
                  </a:schemeClr>
                </a:solidFill>
                <a:latin typeface="微软雅黑"/>
                <a:ea typeface="微软雅黑"/>
              </a:defRPr>
            </a:lvl1pPr>
          </a:lstStyle>
          <a:p>
            <a:pPr lvl="0">
              <a:lnSpc>
                <a:spcPts val="1800"/>
              </a:lnSpc>
              <a:defRPr/>
            </a:pPr>
            <a:r>
              <a:rPr altLang="en-US" kern="0" lang="zh-CN" sz="2000">
                <a:solidFill>
                  <a:sysClr lastClr="000000" val="windowText">
                    <a:lumMod val="65000"/>
                    <a:lumOff val="35000"/>
                  </a:sysClr>
                </a:solidFill>
                <a:latin typeface="+mn-lt"/>
                <a:ea typeface="+mn-ea"/>
                <a:cs typeface="+mn-ea"/>
                <a:sym typeface="+mn-lt"/>
              </a:rPr>
              <a:t>心率加快、血压增高；</a:t>
            </a:r>
          </a:p>
        </p:txBody>
      </p:sp>
      <p:sp>
        <p:nvSpPr>
          <p:cNvPr id="4" name="Oval 13"/>
          <p:cNvSpPr>
            <a:spLocks noChangeArrowheads="1"/>
          </p:cNvSpPr>
          <p:nvPr/>
        </p:nvSpPr>
        <p:spPr bwMode="auto">
          <a:xfrm>
            <a:off x="5337810" y="1012190"/>
            <a:ext cx="694055" cy="694055"/>
          </a:xfrm>
          <a:prstGeom prst="ellipse">
            <a:avLst/>
          </a:prstGeom>
          <a:gradFill flip="none" rotWithShape="1">
            <a:gsLst>
              <a:gs pos="0">
                <a:srgbClr val="3E8EB9"/>
              </a:gs>
              <a:gs pos="100000">
                <a:srgbClr val="68DEDB">
                  <a:alpha val="60000"/>
                </a:srgbClr>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r="18900000"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wrap="none"/>
          <a:lstStyle/>
          <a:p>
            <a:pPr algn="ctr"/>
            <a:r>
              <a:rPr altLang="zh-CN" lang="en-US" sz="3000">
                <a:solidFill>
                  <a:prstClr val="white"/>
                </a:solidFill>
                <a:cs typeface="+mn-ea"/>
                <a:sym typeface="+mn-lt"/>
              </a:rPr>
              <a:t>01</a:t>
            </a:r>
          </a:p>
        </p:txBody>
      </p:sp>
      <p:sp>
        <p:nvSpPr>
          <p:cNvPr id="5" name="TextBox 7"/>
          <p:cNvSpPr txBox="1"/>
          <p:nvPr/>
        </p:nvSpPr>
        <p:spPr>
          <a:xfrm>
            <a:off x="6239510" y="1918970"/>
            <a:ext cx="5139055" cy="609600"/>
          </a:xfrm>
          <a:prstGeom prst="rect">
            <a:avLst/>
          </a:prstGeom>
          <a:noFill/>
        </p:spPr>
        <p:txBody>
          <a:bodyPr bIns="0" lIns="0" rIns="0" rtlCol="0" tIns="0" wrap="square">
            <a:spAutoFit/>
          </a:bodyPr>
          <a:lstStyle>
            <a:defPPr>
              <a:defRPr lang="zh-CN"/>
            </a:defPPr>
            <a:lvl1pPr>
              <a:lnSpc>
                <a:spcPts val="1600"/>
              </a:lnSpc>
              <a:defRPr b="0" sz="1200">
                <a:solidFill>
                  <a:schemeClr val="tx1">
                    <a:lumMod val="65000"/>
                    <a:lumOff val="35000"/>
                  </a:schemeClr>
                </a:solidFill>
                <a:latin typeface="微软雅黑"/>
                <a:ea typeface="微软雅黑"/>
              </a:defRPr>
            </a:lvl1pPr>
          </a:lstStyle>
          <a:p>
            <a:pPr lvl="0">
              <a:lnSpc>
                <a:spcPct val="100000"/>
              </a:lnSpc>
              <a:defRPr/>
            </a:pPr>
            <a:r>
              <a:rPr altLang="en-US" kern="0" lang="zh-CN" sz="2000">
                <a:solidFill>
                  <a:sysClr lastClr="000000" val="windowText">
                    <a:lumMod val="65000"/>
                    <a:lumOff val="35000"/>
                  </a:sysClr>
                </a:solidFill>
                <a:latin typeface="+mn-lt"/>
                <a:ea typeface="+mn-ea"/>
                <a:cs typeface="+mn-ea"/>
                <a:sym typeface="+mn-lt"/>
              </a:rPr>
              <a:t>身体疲劳，肌肉紧张（尤其是头、颈、肩、背等）；</a:t>
            </a:r>
          </a:p>
        </p:txBody>
      </p:sp>
      <p:sp>
        <p:nvSpPr>
          <p:cNvPr id="6" name="Oval 13"/>
          <p:cNvSpPr>
            <a:spLocks noChangeArrowheads="1"/>
          </p:cNvSpPr>
          <p:nvPr/>
        </p:nvSpPr>
        <p:spPr bwMode="auto">
          <a:xfrm>
            <a:off x="5337810" y="1921510"/>
            <a:ext cx="694055" cy="694055"/>
          </a:xfrm>
          <a:prstGeom prst="ellipse">
            <a:avLst/>
          </a:prstGeom>
          <a:gradFill flip="none" rotWithShape="1">
            <a:gsLst>
              <a:gs pos="0">
                <a:srgbClr val="3E8EB9"/>
              </a:gs>
              <a:gs pos="100000">
                <a:srgbClr val="68DEDB">
                  <a:alpha val="60000"/>
                </a:srgbClr>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r="18900000"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wrap="none"/>
          <a:lstStyle/>
          <a:p>
            <a:pPr algn="ctr"/>
            <a:r>
              <a:rPr altLang="zh-CN" lang="en-US" sz="3000">
                <a:solidFill>
                  <a:prstClr val="white"/>
                </a:solidFill>
                <a:cs typeface="+mn-ea"/>
                <a:sym typeface="+mn-lt"/>
              </a:rPr>
              <a:t>02</a:t>
            </a:r>
          </a:p>
        </p:txBody>
      </p:sp>
      <p:sp>
        <p:nvSpPr>
          <p:cNvPr id="7" name="TextBox 7"/>
          <p:cNvSpPr txBox="1"/>
          <p:nvPr/>
        </p:nvSpPr>
        <p:spPr>
          <a:xfrm>
            <a:off x="6183630" y="3044825"/>
            <a:ext cx="5139055" cy="228600"/>
          </a:xfrm>
          <a:prstGeom prst="rect">
            <a:avLst/>
          </a:prstGeom>
          <a:noFill/>
        </p:spPr>
        <p:txBody>
          <a:bodyPr bIns="0" lIns="0" rIns="0" rtlCol="0" tIns="0" wrap="square">
            <a:spAutoFit/>
          </a:bodyPr>
          <a:lstStyle>
            <a:defPPr>
              <a:defRPr lang="zh-CN"/>
            </a:defPPr>
            <a:lvl1pPr>
              <a:lnSpc>
                <a:spcPts val="1600"/>
              </a:lnSpc>
              <a:defRPr b="0" sz="1200">
                <a:solidFill>
                  <a:schemeClr val="tx1">
                    <a:lumMod val="65000"/>
                    <a:lumOff val="35000"/>
                  </a:schemeClr>
                </a:solidFill>
                <a:latin typeface="微软雅黑"/>
                <a:ea typeface="微软雅黑"/>
              </a:defRPr>
            </a:lvl1pPr>
          </a:lstStyle>
          <a:p>
            <a:pPr lvl="0">
              <a:lnSpc>
                <a:spcPts val="1800"/>
              </a:lnSpc>
              <a:defRPr/>
            </a:pPr>
            <a:r>
              <a:rPr altLang="en-US" kern="0" lang="zh-CN" sz="2000">
                <a:solidFill>
                  <a:sysClr lastClr="000000" val="windowText">
                    <a:lumMod val="65000"/>
                    <a:lumOff val="35000"/>
                  </a:sysClr>
                </a:solidFill>
                <a:latin typeface="+mn-lt"/>
                <a:ea typeface="+mn-ea"/>
                <a:cs typeface="+mn-ea"/>
                <a:sym typeface="+mn-lt"/>
              </a:rPr>
              <a:t>汗流量增加；恶心，胸闷，头痛；</a:t>
            </a:r>
          </a:p>
        </p:txBody>
      </p:sp>
      <p:sp>
        <p:nvSpPr>
          <p:cNvPr id="9" name="Oval 13"/>
          <p:cNvSpPr>
            <a:spLocks noChangeArrowheads="1"/>
          </p:cNvSpPr>
          <p:nvPr/>
        </p:nvSpPr>
        <p:spPr bwMode="auto">
          <a:xfrm>
            <a:off x="5337810" y="2830830"/>
            <a:ext cx="694055" cy="694055"/>
          </a:xfrm>
          <a:prstGeom prst="ellipse">
            <a:avLst/>
          </a:prstGeom>
          <a:gradFill flip="none" rotWithShape="1">
            <a:gsLst>
              <a:gs pos="0">
                <a:srgbClr val="3E8EB9"/>
              </a:gs>
              <a:gs pos="100000">
                <a:srgbClr val="68DEDB">
                  <a:alpha val="60000"/>
                </a:srgbClr>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r="18900000"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wrap="none"/>
          <a:lstStyle/>
          <a:p>
            <a:pPr algn="ctr"/>
            <a:r>
              <a:rPr altLang="zh-CN" lang="en-US" sz="3000">
                <a:solidFill>
                  <a:prstClr val="white"/>
                </a:solidFill>
                <a:cs typeface="+mn-ea"/>
                <a:sym typeface="+mn-lt"/>
              </a:rPr>
              <a:t>03</a:t>
            </a:r>
          </a:p>
        </p:txBody>
      </p:sp>
      <p:sp>
        <p:nvSpPr>
          <p:cNvPr id="12" name="TextBox 7"/>
          <p:cNvSpPr txBox="1"/>
          <p:nvPr/>
        </p:nvSpPr>
        <p:spPr>
          <a:xfrm>
            <a:off x="6239510" y="3863340"/>
            <a:ext cx="5139055" cy="228600"/>
          </a:xfrm>
          <a:prstGeom prst="rect">
            <a:avLst/>
          </a:prstGeom>
          <a:noFill/>
        </p:spPr>
        <p:txBody>
          <a:bodyPr bIns="0" lIns="0" rIns="0" rtlCol="0" tIns="0" wrap="square">
            <a:spAutoFit/>
          </a:bodyPr>
          <a:lstStyle>
            <a:defPPr>
              <a:defRPr lang="zh-CN"/>
            </a:defPPr>
            <a:lvl1pPr>
              <a:lnSpc>
                <a:spcPts val="1600"/>
              </a:lnSpc>
              <a:defRPr b="0" sz="1200">
                <a:solidFill>
                  <a:schemeClr val="tx1">
                    <a:lumMod val="65000"/>
                    <a:lumOff val="35000"/>
                  </a:schemeClr>
                </a:solidFill>
                <a:latin typeface="微软雅黑"/>
                <a:ea typeface="微软雅黑"/>
              </a:defRPr>
            </a:lvl1pPr>
          </a:lstStyle>
          <a:p>
            <a:pPr lvl="0">
              <a:lnSpc>
                <a:spcPts val="1800"/>
              </a:lnSpc>
              <a:defRPr/>
            </a:pPr>
            <a:r>
              <a:rPr altLang="en-US" kern="0" lang="zh-CN" sz="2000">
                <a:solidFill>
                  <a:sysClr lastClr="000000" val="windowText">
                    <a:lumMod val="65000"/>
                    <a:lumOff val="35000"/>
                  </a:sysClr>
                </a:solidFill>
                <a:latin typeface="+mn-lt"/>
                <a:ea typeface="+mn-ea"/>
                <a:cs typeface="+mn-ea"/>
                <a:sym typeface="+mn-lt"/>
              </a:rPr>
              <a:t>疑病症增加；睡眠不好；</a:t>
            </a:r>
          </a:p>
        </p:txBody>
      </p:sp>
      <p:sp>
        <p:nvSpPr>
          <p:cNvPr id="14" name="Oval 13"/>
          <p:cNvSpPr>
            <a:spLocks noChangeArrowheads="1"/>
          </p:cNvSpPr>
          <p:nvPr/>
        </p:nvSpPr>
        <p:spPr bwMode="auto">
          <a:xfrm>
            <a:off x="5337810" y="3677285"/>
            <a:ext cx="694055" cy="694055"/>
          </a:xfrm>
          <a:prstGeom prst="ellipse">
            <a:avLst/>
          </a:prstGeom>
          <a:gradFill flip="none" rotWithShape="1">
            <a:gsLst>
              <a:gs pos="0">
                <a:srgbClr val="3E8EB9"/>
              </a:gs>
              <a:gs pos="100000">
                <a:srgbClr val="68DEDB">
                  <a:alpha val="60000"/>
                </a:srgbClr>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r="18900000"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wrap="none"/>
          <a:lstStyle/>
          <a:p>
            <a:pPr algn="ctr"/>
            <a:r>
              <a:rPr altLang="zh-CN" lang="en-US" sz="3000">
                <a:solidFill>
                  <a:prstClr val="white"/>
                </a:solidFill>
                <a:cs typeface="+mn-ea"/>
                <a:sym typeface="+mn-lt"/>
              </a:rPr>
              <a:t>04</a:t>
            </a:r>
          </a:p>
        </p:txBody>
      </p:sp>
      <p:sp>
        <p:nvSpPr>
          <p:cNvPr id="15" name="TextBox 7"/>
          <p:cNvSpPr txBox="1"/>
          <p:nvPr/>
        </p:nvSpPr>
        <p:spPr>
          <a:xfrm>
            <a:off x="6281420" y="4624705"/>
            <a:ext cx="5139055" cy="609600"/>
          </a:xfrm>
          <a:prstGeom prst="rect">
            <a:avLst/>
          </a:prstGeom>
          <a:noFill/>
        </p:spPr>
        <p:txBody>
          <a:bodyPr bIns="0" lIns="0" rIns="0" rtlCol="0" tIns="0" wrap="square">
            <a:spAutoFit/>
          </a:bodyPr>
          <a:lstStyle>
            <a:defPPr>
              <a:defRPr lang="zh-CN"/>
            </a:defPPr>
            <a:lvl1pPr>
              <a:lnSpc>
                <a:spcPts val="1600"/>
              </a:lnSpc>
              <a:defRPr b="0" sz="1200">
                <a:solidFill>
                  <a:schemeClr val="tx1">
                    <a:lumMod val="65000"/>
                    <a:lumOff val="35000"/>
                  </a:schemeClr>
                </a:solidFill>
                <a:latin typeface="微软雅黑"/>
                <a:ea typeface="微软雅黑"/>
              </a:defRPr>
            </a:lvl1pPr>
          </a:lstStyle>
          <a:p>
            <a:pPr lvl="0">
              <a:lnSpc>
                <a:spcPct val="100000"/>
              </a:lnSpc>
              <a:defRPr/>
            </a:pPr>
            <a:r>
              <a:rPr altLang="en-US" kern="0" lang="zh-CN" sz="2000">
                <a:solidFill>
                  <a:sysClr lastClr="000000" val="windowText">
                    <a:lumMod val="65000"/>
                    <a:lumOff val="35000"/>
                  </a:sysClr>
                </a:solidFill>
                <a:latin typeface="+mn-lt"/>
                <a:ea typeface="+mn-ea"/>
                <a:cs typeface="+mn-ea"/>
                <a:sym typeface="+mn-lt"/>
              </a:rPr>
              <a:t>皮肤干燥、有斑点和刺痛（皮肤对压力特别敏感）；</a:t>
            </a:r>
          </a:p>
        </p:txBody>
      </p:sp>
      <p:sp>
        <p:nvSpPr>
          <p:cNvPr id="16" name="Oval 13"/>
          <p:cNvSpPr>
            <a:spLocks noChangeArrowheads="1"/>
          </p:cNvSpPr>
          <p:nvPr/>
        </p:nvSpPr>
        <p:spPr bwMode="auto">
          <a:xfrm>
            <a:off x="5337810" y="4586605"/>
            <a:ext cx="694055" cy="694055"/>
          </a:xfrm>
          <a:prstGeom prst="ellipse">
            <a:avLst/>
          </a:prstGeom>
          <a:gradFill flip="none" rotWithShape="1">
            <a:gsLst>
              <a:gs pos="0">
                <a:srgbClr val="3E8EB9"/>
              </a:gs>
              <a:gs pos="100000">
                <a:srgbClr val="68DEDB">
                  <a:alpha val="60000"/>
                </a:srgbClr>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r="18900000"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wrap="none"/>
          <a:lstStyle/>
          <a:p>
            <a:pPr algn="ctr"/>
            <a:r>
              <a:rPr altLang="zh-CN" lang="en-US" sz="3000">
                <a:solidFill>
                  <a:prstClr val="white"/>
                </a:solidFill>
                <a:cs typeface="+mn-ea"/>
                <a:sym typeface="+mn-lt"/>
              </a:rPr>
              <a:t>05</a:t>
            </a:r>
          </a:p>
        </p:txBody>
      </p:sp>
      <p:sp>
        <p:nvSpPr>
          <p:cNvPr id="17" name="TextBox 7"/>
          <p:cNvSpPr txBox="1"/>
          <p:nvPr/>
        </p:nvSpPr>
        <p:spPr>
          <a:xfrm>
            <a:off x="6225540" y="5681980"/>
            <a:ext cx="5139055" cy="228600"/>
          </a:xfrm>
          <a:prstGeom prst="rect">
            <a:avLst/>
          </a:prstGeom>
          <a:noFill/>
        </p:spPr>
        <p:txBody>
          <a:bodyPr bIns="0" lIns="0" rIns="0" rtlCol="0" tIns="0" wrap="square">
            <a:spAutoFit/>
          </a:bodyPr>
          <a:lstStyle>
            <a:defPPr>
              <a:defRPr lang="zh-CN"/>
            </a:defPPr>
            <a:lvl1pPr>
              <a:lnSpc>
                <a:spcPts val="1600"/>
              </a:lnSpc>
              <a:defRPr b="0" sz="1200">
                <a:solidFill>
                  <a:schemeClr val="tx1">
                    <a:lumMod val="65000"/>
                    <a:lumOff val="35000"/>
                  </a:schemeClr>
                </a:solidFill>
                <a:latin typeface="微软雅黑"/>
                <a:ea typeface="微软雅黑"/>
              </a:defRPr>
            </a:lvl1pPr>
          </a:lstStyle>
          <a:p>
            <a:pPr lvl="0">
              <a:lnSpc>
                <a:spcPts val="1800"/>
              </a:lnSpc>
              <a:defRPr/>
            </a:pPr>
            <a:r>
              <a:rPr altLang="en-US" kern="0" lang="zh-CN" sz="2000">
                <a:solidFill>
                  <a:sysClr lastClr="000000" val="windowText">
                    <a:lumMod val="65000"/>
                    <a:lumOff val="35000"/>
                  </a:sysClr>
                </a:solidFill>
                <a:latin typeface="+mn-lt"/>
                <a:ea typeface="+mn-ea"/>
                <a:cs typeface="+mn-ea"/>
                <a:sym typeface="+mn-lt"/>
              </a:rPr>
              <a:t>消化系统问题，如胃痛、消化不良或溃疡扩散。</a:t>
            </a:r>
          </a:p>
        </p:txBody>
      </p:sp>
      <p:sp>
        <p:nvSpPr>
          <p:cNvPr id="18" name="Oval 13"/>
          <p:cNvSpPr>
            <a:spLocks noChangeArrowheads="1"/>
          </p:cNvSpPr>
          <p:nvPr/>
        </p:nvSpPr>
        <p:spPr bwMode="auto">
          <a:xfrm>
            <a:off x="5337810" y="5495925"/>
            <a:ext cx="694055" cy="694055"/>
          </a:xfrm>
          <a:prstGeom prst="ellipse">
            <a:avLst/>
          </a:prstGeom>
          <a:gradFill flip="none" rotWithShape="1">
            <a:gsLst>
              <a:gs pos="0">
                <a:srgbClr val="3E8EB9"/>
              </a:gs>
              <a:gs pos="100000">
                <a:srgbClr val="68DEDB">
                  <a:alpha val="60000"/>
                </a:srgbClr>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r="18900000"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wrap="none"/>
          <a:lstStyle/>
          <a:p>
            <a:pPr algn="ctr"/>
            <a:r>
              <a:rPr altLang="zh-CN" lang="en-US" sz="3000">
                <a:solidFill>
                  <a:prstClr val="white"/>
                </a:solidFill>
                <a:cs typeface="+mn-ea"/>
                <a:sym typeface="+mn-lt"/>
              </a:rPr>
              <a:t>06</a:t>
            </a:r>
          </a:p>
        </p:txBody>
      </p:sp>
    </p:spTree>
    <p:custDataLst>
      <p:tags r:id="rId6"/>
    </p:custDataLst>
  </p:cSld>
  <p:clrMapOvr>
    <a:masterClrMapping/>
  </p:clrMapOvr>
  <p:transition advTm="1511">
    <p:cover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10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750" fill="hold" id="7"/>
                                        <p:tgtEl>
                                          <p:spTgt spid="10"/>
                                        </p:tgtEl>
                                        <p:attrNameLst>
                                          <p:attrName>ppt_x</p:attrName>
                                        </p:attrNameLst>
                                      </p:cBhvr>
                                      <p:tavLst>
                                        <p:tav tm="0">
                                          <p:val>
                                            <p:strVal val="0-#ppt_w/2"/>
                                          </p:val>
                                        </p:tav>
                                        <p:tav tm="100000">
                                          <p:val>
                                            <p:strVal val="#ppt_x"/>
                                          </p:val>
                                        </p:tav>
                                      </p:tavLst>
                                    </p:anim>
                                    <p:anim calcmode="lin" valueType="num">
                                      <p:cBhvr additive="base">
                                        <p:cTn dur="750" fill="hold" id="8"/>
                                        <p:tgtEl>
                                          <p:spTgt spid="10"/>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 calcmode="lin" valueType="num">
                                      <p:cBhvr additive="base">
                                        <p:cTn dur="750" fill="hold" id="11"/>
                                        <p:tgtEl>
                                          <p:spTgt spid="11"/>
                                        </p:tgtEl>
                                        <p:attrNameLst>
                                          <p:attrName>ppt_x</p:attrName>
                                        </p:attrNameLst>
                                      </p:cBhvr>
                                      <p:tavLst>
                                        <p:tav tm="0">
                                          <p:val>
                                            <p:strVal val="0-#ppt_w/2"/>
                                          </p:val>
                                        </p:tav>
                                        <p:tav tm="100000">
                                          <p:val>
                                            <p:strVal val="#ppt_x"/>
                                          </p:val>
                                        </p:tav>
                                      </p:tavLst>
                                    </p:anim>
                                    <p:anim calcmode="lin" valueType="num">
                                      <p:cBhvr additive="base">
                                        <p:cTn dur="750" fill="hold" id="12"/>
                                        <p:tgtEl>
                                          <p:spTgt spid="11"/>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0"/>
                                  </p:stCondLst>
                                  <p:childTnLst>
                                    <p:set>
                                      <p:cBhvr>
                                        <p:cTn dur="1" fill="hold" id="14">
                                          <p:stCondLst>
                                            <p:cond delay="0"/>
                                          </p:stCondLst>
                                        </p:cTn>
                                        <p:tgtEl>
                                          <p:spTgt spid="2"/>
                                        </p:tgtEl>
                                        <p:attrNameLst>
                                          <p:attrName>style.visibility</p:attrName>
                                        </p:attrNameLst>
                                      </p:cBhvr>
                                      <p:to>
                                        <p:strVal val="visible"/>
                                      </p:to>
                                    </p:set>
                                    <p:anim calcmode="lin" valueType="num">
                                      <p:cBhvr additive="base">
                                        <p:cTn dur="1750" fill="hold" id="15"/>
                                        <p:tgtEl>
                                          <p:spTgt spid="2"/>
                                        </p:tgtEl>
                                        <p:attrNameLst>
                                          <p:attrName>ppt_x</p:attrName>
                                        </p:attrNameLst>
                                      </p:cBhvr>
                                      <p:tavLst>
                                        <p:tav tm="0">
                                          <p:val>
                                            <p:strVal val="0-#ppt_w/2"/>
                                          </p:val>
                                        </p:tav>
                                        <p:tav tm="100000">
                                          <p:val>
                                            <p:strVal val="#ppt_x"/>
                                          </p:val>
                                        </p:tav>
                                      </p:tavLst>
                                    </p:anim>
                                    <p:anim calcmode="lin" valueType="num">
                                      <p:cBhvr additive="base">
                                        <p:cTn dur="1750" fill="hold" id="16"/>
                                        <p:tgtEl>
                                          <p:spTgt spid="2"/>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750"/>
                            </p:stCondLst>
                            <p:childTnLst>
                              <p:par>
                                <p:cTn fill="hold" grpId="0" id="18" nodeType="afterEffect" presetClass="entr" presetID="53" presetSubtype="0">
                                  <p:stCondLst>
                                    <p:cond delay="0"/>
                                  </p:stCondLst>
                                  <p:childTnLst>
                                    <p:set>
                                      <p:cBhvr>
                                        <p:cTn dur="1" fill="hold" id="19">
                                          <p:stCondLst>
                                            <p:cond delay="0"/>
                                          </p:stCondLst>
                                        </p:cTn>
                                        <p:tgtEl>
                                          <p:spTgt spid="4"/>
                                        </p:tgtEl>
                                        <p:attrNameLst>
                                          <p:attrName>style.visibility</p:attrName>
                                        </p:attrNameLst>
                                      </p:cBhvr>
                                      <p:to>
                                        <p:strVal val="visible"/>
                                      </p:to>
                                    </p:set>
                                    <p:anim calcmode="lin" valueType="num">
                                      <p:cBhvr>
                                        <p:cTn dur="500" fill="hold" id="20"/>
                                        <p:tgtEl>
                                          <p:spTgt spid="4"/>
                                        </p:tgtEl>
                                        <p:attrNameLst>
                                          <p:attrName>ppt_w</p:attrName>
                                        </p:attrNameLst>
                                      </p:cBhvr>
                                      <p:tavLst>
                                        <p:tav tm="0">
                                          <p:val>
                                            <p:fltVal val="0"/>
                                          </p:val>
                                        </p:tav>
                                        <p:tav tm="100000">
                                          <p:val>
                                            <p:strVal val="#ppt_w"/>
                                          </p:val>
                                        </p:tav>
                                      </p:tavLst>
                                    </p:anim>
                                    <p:anim calcmode="lin" valueType="num">
                                      <p:cBhvr>
                                        <p:cTn dur="500" fill="hold" id="21"/>
                                        <p:tgtEl>
                                          <p:spTgt spid="4"/>
                                        </p:tgtEl>
                                        <p:attrNameLst>
                                          <p:attrName>ppt_h</p:attrName>
                                        </p:attrNameLst>
                                      </p:cBhvr>
                                      <p:tavLst>
                                        <p:tav tm="0">
                                          <p:val>
                                            <p:fltVal val="0"/>
                                          </p:val>
                                        </p:tav>
                                        <p:tav tm="100000">
                                          <p:val>
                                            <p:strVal val="#ppt_h"/>
                                          </p:val>
                                        </p:tav>
                                      </p:tavLst>
                                    </p:anim>
                                    <p:animEffect filter="fade" transition="in">
                                      <p:cBhvr>
                                        <p:cTn dur="500" id="22"/>
                                        <p:tgtEl>
                                          <p:spTgt spid="4"/>
                                        </p:tgtEl>
                                      </p:cBhvr>
                                    </p:animEffect>
                                  </p:childTnLst>
                                </p:cTn>
                              </p:par>
                            </p:childTnLst>
                          </p:cTn>
                        </p:par>
                        <p:par>
                          <p:cTn fill="hold" id="23" nodeType="afterGroup">
                            <p:stCondLst>
                              <p:cond delay="2250"/>
                            </p:stCondLst>
                            <p:childTnLst>
                              <p:par>
                                <p:cTn fill="hold" grpId="0" id="24" nodeType="afterEffect" presetClass="entr" presetID="2" presetSubtype="2">
                                  <p:stCondLst>
                                    <p:cond delay="0"/>
                                  </p:stCondLst>
                                  <p:childTnLst>
                                    <p:set>
                                      <p:cBhvr>
                                        <p:cTn dur="1" fill="hold" id="25">
                                          <p:stCondLst>
                                            <p:cond delay="0"/>
                                          </p:stCondLst>
                                        </p:cTn>
                                        <p:tgtEl>
                                          <p:spTgt spid="3"/>
                                        </p:tgtEl>
                                        <p:attrNameLst>
                                          <p:attrName>style.visibility</p:attrName>
                                        </p:attrNameLst>
                                      </p:cBhvr>
                                      <p:to>
                                        <p:strVal val="visible"/>
                                      </p:to>
                                    </p:set>
                                    <p:anim calcmode="lin" valueType="num">
                                      <p:cBhvr additive="base">
                                        <p:cTn dur="500" fill="hold" id="26"/>
                                        <p:tgtEl>
                                          <p:spTgt spid="3"/>
                                        </p:tgtEl>
                                        <p:attrNameLst>
                                          <p:attrName>ppt_x</p:attrName>
                                        </p:attrNameLst>
                                      </p:cBhvr>
                                      <p:tavLst>
                                        <p:tav tm="0">
                                          <p:val>
                                            <p:strVal val="1+#ppt_w/2"/>
                                          </p:val>
                                        </p:tav>
                                        <p:tav tm="100000">
                                          <p:val>
                                            <p:strVal val="#ppt_x"/>
                                          </p:val>
                                        </p:tav>
                                      </p:tavLst>
                                    </p:anim>
                                    <p:anim calcmode="lin" valueType="num">
                                      <p:cBhvr additive="base">
                                        <p:cTn dur="500" fill="hold" id="27"/>
                                        <p:tgtEl>
                                          <p:spTgt spid="3"/>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2750"/>
                            </p:stCondLst>
                            <p:childTnLst>
                              <p:par>
                                <p:cTn fill="hold" grpId="0" id="29" nodeType="afterEffect" presetClass="entr" presetID="53" presetSubtype="0">
                                  <p:stCondLst>
                                    <p:cond delay="0"/>
                                  </p:stCondLst>
                                  <p:childTnLst>
                                    <p:set>
                                      <p:cBhvr>
                                        <p:cTn dur="1" fill="hold" id="30">
                                          <p:stCondLst>
                                            <p:cond delay="0"/>
                                          </p:stCondLst>
                                        </p:cTn>
                                        <p:tgtEl>
                                          <p:spTgt spid="6"/>
                                        </p:tgtEl>
                                        <p:attrNameLst>
                                          <p:attrName>style.visibility</p:attrName>
                                        </p:attrNameLst>
                                      </p:cBhvr>
                                      <p:to>
                                        <p:strVal val="visible"/>
                                      </p:to>
                                    </p:set>
                                    <p:anim calcmode="lin" valueType="num">
                                      <p:cBhvr>
                                        <p:cTn dur="500" fill="hold" id="31"/>
                                        <p:tgtEl>
                                          <p:spTgt spid="6"/>
                                        </p:tgtEl>
                                        <p:attrNameLst>
                                          <p:attrName>ppt_w</p:attrName>
                                        </p:attrNameLst>
                                      </p:cBhvr>
                                      <p:tavLst>
                                        <p:tav tm="0">
                                          <p:val>
                                            <p:fltVal val="0"/>
                                          </p:val>
                                        </p:tav>
                                        <p:tav tm="100000">
                                          <p:val>
                                            <p:strVal val="#ppt_w"/>
                                          </p:val>
                                        </p:tav>
                                      </p:tavLst>
                                    </p:anim>
                                    <p:anim calcmode="lin" valueType="num">
                                      <p:cBhvr>
                                        <p:cTn dur="500" fill="hold" id="32"/>
                                        <p:tgtEl>
                                          <p:spTgt spid="6"/>
                                        </p:tgtEl>
                                        <p:attrNameLst>
                                          <p:attrName>ppt_h</p:attrName>
                                        </p:attrNameLst>
                                      </p:cBhvr>
                                      <p:tavLst>
                                        <p:tav tm="0">
                                          <p:val>
                                            <p:fltVal val="0"/>
                                          </p:val>
                                        </p:tav>
                                        <p:tav tm="100000">
                                          <p:val>
                                            <p:strVal val="#ppt_h"/>
                                          </p:val>
                                        </p:tav>
                                      </p:tavLst>
                                    </p:anim>
                                    <p:animEffect filter="fade" transition="in">
                                      <p:cBhvr>
                                        <p:cTn dur="500" id="33"/>
                                        <p:tgtEl>
                                          <p:spTgt spid="6"/>
                                        </p:tgtEl>
                                      </p:cBhvr>
                                    </p:animEffect>
                                  </p:childTnLst>
                                </p:cTn>
                              </p:par>
                            </p:childTnLst>
                          </p:cTn>
                        </p:par>
                        <p:par>
                          <p:cTn fill="hold" id="34" nodeType="afterGroup">
                            <p:stCondLst>
                              <p:cond delay="3250"/>
                            </p:stCondLst>
                            <p:childTnLst>
                              <p:par>
                                <p:cTn fill="hold" grpId="0" id="35" nodeType="afterEffect" presetClass="entr" presetID="2" presetSubtype="2">
                                  <p:stCondLst>
                                    <p:cond delay="0"/>
                                  </p:stCondLst>
                                  <p:childTnLst>
                                    <p:set>
                                      <p:cBhvr>
                                        <p:cTn dur="1" fill="hold" id="36">
                                          <p:stCondLst>
                                            <p:cond delay="0"/>
                                          </p:stCondLst>
                                        </p:cTn>
                                        <p:tgtEl>
                                          <p:spTgt spid="5"/>
                                        </p:tgtEl>
                                        <p:attrNameLst>
                                          <p:attrName>style.visibility</p:attrName>
                                        </p:attrNameLst>
                                      </p:cBhvr>
                                      <p:to>
                                        <p:strVal val="visible"/>
                                      </p:to>
                                    </p:set>
                                    <p:anim calcmode="lin" valueType="num">
                                      <p:cBhvr additive="base">
                                        <p:cTn dur="500" fill="hold" id="37"/>
                                        <p:tgtEl>
                                          <p:spTgt spid="5"/>
                                        </p:tgtEl>
                                        <p:attrNameLst>
                                          <p:attrName>ppt_x</p:attrName>
                                        </p:attrNameLst>
                                      </p:cBhvr>
                                      <p:tavLst>
                                        <p:tav tm="0">
                                          <p:val>
                                            <p:strVal val="1+#ppt_w/2"/>
                                          </p:val>
                                        </p:tav>
                                        <p:tav tm="100000">
                                          <p:val>
                                            <p:strVal val="#ppt_x"/>
                                          </p:val>
                                        </p:tav>
                                      </p:tavLst>
                                    </p:anim>
                                    <p:anim calcmode="lin" valueType="num">
                                      <p:cBhvr additive="base">
                                        <p:cTn dur="500" fill="hold" id="38"/>
                                        <p:tgtEl>
                                          <p:spTgt spid="5"/>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3750"/>
                            </p:stCondLst>
                            <p:childTnLst>
                              <p:par>
                                <p:cTn fill="hold" grpId="0" id="40" nodeType="afterEffect" presetClass="entr" presetID="53" presetSubtype="0">
                                  <p:stCondLst>
                                    <p:cond delay="0"/>
                                  </p:stCondLst>
                                  <p:childTnLst>
                                    <p:set>
                                      <p:cBhvr>
                                        <p:cTn dur="1" fill="hold" id="41">
                                          <p:stCondLst>
                                            <p:cond delay="0"/>
                                          </p:stCondLst>
                                        </p:cTn>
                                        <p:tgtEl>
                                          <p:spTgt spid="9"/>
                                        </p:tgtEl>
                                        <p:attrNameLst>
                                          <p:attrName>style.visibility</p:attrName>
                                        </p:attrNameLst>
                                      </p:cBhvr>
                                      <p:to>
                                        <p:strVal val="visible"/>
                                      </p:to>
                                    </p:set>
                                    <p:anim calcmode="lin" valueType="num">
                                      <p:cBhvr>
                                        <p:cTn dur="500" fill="hold" id="42"/>
                                        <p:tgtEl>
                                          <p:spTgt spid="9"/>
                                        </p:tgtEl>
                                        <p:attrNameLst>
                                          <p:attrName>ppt_w</p:attrName>
                                        </p:attrNameLst>
                                      </p:cBhvr>
                                      <p:tavLst>
                                        <p:tav tm="0">
                                          <p:val>
                                            <p:fltVal val="0"/>
                                          </p:val>
                                        </p:tav>
                                        <p:tav tm="100000">
                                          <p:val>
                                            <p:strVal val="#ppt_w"/>
                                          </p:val>
                                        </p:tav>
                                      </p:tavLst>
                                    </p:anim>
                                    <p:anim calcmode="lin" valueType="num">
                                      <p:cBhvr>
                                        <p:cTn dur="500" fill="hold" id="43"/>
                                        <p:tgtEl>
                                          <p:spTgt spid="9"/>
                                        </p:tgtEl>
                                        <p:attrNameLst>
                                          <p:attrName>ppt_h</p:attrName>
                                        </p:attrNameLst>
                                      </p:cBhvr>
                                      <p:tavLst>
                                        <p:tav tm="0">
                                          <p:val>
                                            <p:fltVal val="0"/>
                                          </p:val>
                                        </p:tav>
                                        <p:tav tm="100000">
                                          <p:val>
                                            <p:strVal val="#ppt_h"/>
                                          </p:val>
                                        </p:tav>
                                      </p:tavLst>
                                    </p:anim>
                                    <p:animEffect filter="fade" transition="in">
                                      <p:cBhvr>
                                        <p:cTn dur="500" id="44"/>
                                        <p:tgtEl>
                                          <p:spTgt spid="9"/>
                                        </p:tgtEl>
                                      </p:cBhvr>
                                    </p:animEffect>
                                  </p:childTnLst>
                                </p:cTn>
                              </p:par>
                            </p:childTnLst>
                          </p:cTn>
                        </p:par>
                        <p:par>
                          <p:cTn fill="hold" id="45" nodeType="afterGroup">
                            <p:stCondLst>
                              <p:cond delay="4250"/>
                            </p:stCondLst>
                            <p:childTnLst>
                              <p:par>
                                <p:cTn fill="hold" grpId="0" id="46" nodeType="afterEffect" presetClass="entr" presetID="2" presetSubtype="2">
                                  <p:stCondLst>
                                    <p:cond delay="0"/>
                                  </p:stCondLst>
                                  <p:childTnLst>
                                    <p:set>
                                      <p:cBhvr>
                                        <p:cTn dur="1" fill="hold" id="47">
                                          <p:stCondLst>
                                            <p:cond delay="0"/>
                                          </p:stCondLst>
                                        </p:cTn>
                                        <p:tgtEl>
                                          <p:spTgt spid="7"/>
                                        </p:tgtEl>
                                        <p:attrNameLst>
                                          <p:attrName>style.visibility</p:attrName>
                                        </p:attrNameLst>
                                      </p:cBhvr>
                                      <p:to>
                                        <p:strVal val="visible"/>
                                      </p:to>
                                    </p:set>
                                    <p:anim calcmode="lin" valueType="num">
                                      <p:cBhvr additive="base">
                                        <p:cTn dur="500" fill="hold" id="48"/>
                                        <p:tgtEl>
                                          <p:spTgt spid="7"/>
                                        </p:tgtEl>
                                        <p:attrNameLst>
                                          <p:attrName>ppt_x</p:attrName>
                                        </p:attrNameLst>
                                      </p:cBhvr>
                                      <p:tavLst>
                                        <p:tav tm="0">
                                          <p:val>
                                            <p:strVal val="1+#ppt_w/2"/>
                                          </p:val>
                                        </p:tav>
                                        <p:tav tm="100000">
                                          <p:val>
                                            <p:strVal val="#ppt_x"/>
                                          </p:val>
                                        </p:tav>
                                      </p:tavLst>
                                    </p:anim>
                                    <p:anim calcmode="lin" valueType="num">
                                      <p:cBhvr additive="base">
                                        <p:cTn dur="500" fill="hold" id="49"/>
                                        <p:tgtEl>
                                          <p:spTgt spid="7"/>
                                        </p:tgtEl>
                                        <p:attrNameLst>
                                          <p:attrName>ppt_y</p:attrName>
                                        </p:attrNameLst>
                                      </p:cBhvr>
                                      <p:tavLst>
                                        <p:tav tm="0">
                                          <p:val>
                                            <p:strVal val="#ppt_y"/>
                                          </p:val>
                                        </p:tav>
                                        <p:tav tm="100000">
                                          <p:val>
                                            <p:strVal val="#ppt_y"/>
                                          </p:val>
                                        </p:tav>
                                      </p:tavLst>
                                    </p:anim>
                                  </p:childTnLst>
                                </p:cTn>
                              </p:par>
                            </p:childTnLst>
                          </p:cTn>
                        </p:par>
                        <p:par>
                          <p:cTn fill="hold" id="50" nodeType="afterGroup">
                            <p:stCondLst>
                              <p:cond delay="4750"/>
                            </p:stCondLst>
                            <p:childTnLst>
                              <p:par>
                                <p:cTn fill="hold" grpId="0" id="51" nodeType="afterEffect" presetClass="entr" presetID="53" presetSubtype="0">
                                  <p:stCondLst>
                                    <p:cond delay="0"/>
                                  </p:stCondLst>
                                  <p:childTnLst>
                                    <p:set>
                                      <p:cBhvr>
                                        <p:cTn dur="1" fill="hold" id="52">
                                          <p:stCondLst>
                                            <p:cond delay="0"/>
                                          </p:stCondLst>
                                        </p:cTn>
                                        <p:tgtEl>
                                          <p:spTgt spid="14"/>
                                        </p:tgtEl>
                                        <p:attrNameLst>
                                          <p:attrName>style.visibility</p:attrName>
                                        </p:attrNameLst>
                                      </p:cBhvr>
                                      <p:to>
                                        <p:strVal val="visible"/>
                                      </p:to>
                                    </p:set>
                                    <p:anim calcmode="lin" valueType="num">
                                      <p:cBhvr>
                                        <p:cTn dur="500" fill="hold" id="53"/>
                                        <p:tgtEl>
                                          <p:spTgt spid="14"/>
                                        </p:tgtEl>
                                        <p:attrNameLst>
                                          <p:attrName>ppt_w</p:attrName>
                                        </p:attrNameLst>
                                      </p:cBhvr>
                                      <p:tavLst>
                                        <p:tav tm="0">
                                          <p:val>
                                            <p:fltVal val="0"/>
                                          </p:val>
                                        </p:tav>
                                        <p:tav tm="100000">
                                          <p:val>
                                            <p:strVal val="#ppt_w"/>
                                          </p:val>
                                        </p:tav>
                                      </p:tavLst>
                                    </p:anim>
                                    <p:anim calcmode="lin" valueType="num">
                                      <p:cBhvr>
                                        <p:cTn dur="500" fill="hold" id="54"/>
                                        <p:tgtEl>
                                          <p:spTgt spid="14"/>
                                        </p:tgtEl>
                                        <p:attrNameLst>
                                          <p:attrName>ppt_h</p:attrName>
                                        </p:attrNameLst>
                                      </p:cBhvr>
                                      <p:tavLst>
                                        <p:tav tm="0">
                                          <p:val>
                                            <p:fltVal val="0"/>
                                          </p:val>
                                        </p:tav>
                                        <p:tav tm="100000">
                                          <p:val>
                                            <p:strVal val="#ppt_h"/>
                                          </p:val>
                                        </p:tav>
                                      </p:tavLst>
                                    </p:anim>
                                    <p:animEffect filter="fade" transition="in">
                                      <p:cBhvr>
                                        <p:cTn dur="500" id="55"/>
                                        <p:tgtEl>
                                          <p:spTgt spid="14"/>
                                        </p:tgtEl>
                                      </p:cBhvr>
                                    </p:animEffect>
                                  </p:childTnLst>
                                </p:cTn>
                              </p:par>
                            </p:childTnLst>
                          </p:cTn>
                        </p:par>
                        <p:par>
                          <p:cTn fill="hold" id="56" nodeType="afterGroup">
                            <p:stCondLst>
                              <p:cond delay="5250"/>
                            </p:stCondLst>
                            <p:childTnLst>
                              <p:par>
                                <p:cTn fill="hold" grpId="0" id="57" nodeType="afterEffect" presetClass="entr" presetID="2" presetSubtype="2">
                                  <p:stCondLst>
                                    <p:cond delay="0"/>
                                  </p:stCondLst>
                                  <p:childTnLst>
                                    <p:set>
                                      <p:cBhvr>
                                        <p:cTn dur="1" fill="hold" id="58">
                                          <p:stCondLst>
                                            <p:cond delay="0"/>
                                          </p:stCondLst>
                                        </p:cTn>
                                        <p:tgtEl>
                                          <p:spTgt spid="12"/>
                                        </p:tgtEl>
                                        <p:attrNameLst>
                                          <p:attrName>style.visibility</p:attrName>
                                        </p:attrNameLst>
                                      </p:cBhvr>
                                      <p:to>
                                        <p:strVal val="visible"/>
                                      </p:to>
                                    </p:set>
                                    <p:anim calcmode="lin" valueType="num">
                                      <p:cBhvr additive="base">
                                        <p:cTn dur="500" fill="hold" id="59"/>
                                        <p:tgtEl>
                                          <p:spTgt spid="12"/>
                                        </p:tgtEl>
                                        <p:attrNameLst>
                                          <p:attrName>ppt_x</p:attrName>
                                        </p:attrNameLst>
                                      </p:cBhvr>
                                      <p:tavLst>
                                        <p:tav tm="0">
                                          <p:val>
                                            <p:strVal val="1+#ppt_w/2"/>
                                          </p:val>
                                        </p:tav>
                                        <p:tav tm="100000">
                                          <p:val>
                                            <p:strVal val="#ppt_x"/>
                                          </p:val>
                                        </p:tav>
                                      </p:tavLst>
                                    </p:anim>
                                    <p:anim calcmode="lin" valueType="num">
                                      <p:cBhvr additive="base">
                                        <p:cTn dur="500" fill="hold" id="60"/>
                                        <p:tgtEl>
                                          <p:spTgt spid="12"/>
                                        </p:tgtEl>
                                        <p:attrNameLst>
                                          <p:attrName>ppt_y</p:attrName>
                                        </p:attrNameLst>
                                      </p:cBhvr>
                                      <p:tavLst>
                                        <p:tav tm="0">
                                          <p:val>
                                            <p:strVal val="#ppt_y"/>
                                          </p:val>
                                        </p:tav>
                                        <p:tav tm="100000">
                                          <p:val>
                                            <p:strVal val="#ppt_y"/>
                                          </p:val>
                                        </p:tav>
                                      </p:tavLst>
                                    </p:anim>
                                  </p:childTnLst>
                                </p:cTn>
                              </p:par>
                            </p:childTnLst>
                          </p:cTn>
                        </p:par>
                        <p:par>
                          <p:cTn fill="hold" id="61" nodeType="afterGroup">
                            <p:stCondLst>
                              <p:cond delay="5750"/>
                            </p:stCondLst>
                            <p:childTnLst>
                              <p:par>
                                <p:cTn fill="hold" grpId="0" id="62" nodeType="afterEffect" presetClass="entr" presetID="53" presetSubtype="0">
                                  <p:stCondLst>
                                    <p:cond delay="0"/>
                                  </p:stCondLst>
                                  <p:childTnLst>
                                    <p:set>
                                      <p:cBhvr>
                                        <p:cTn dur="1" fill="hold" id="63">
                                          <p:stCondLst>
                                            <p:cond delay="0"/>
                                          </p:stCondLst>
                                        </p:cTn>
                                        <p:tgtEl>
                                          <p:spTgt spid="16"/>
                                        </p:tgtEl>
                                        <p:attrNameLst>
                                          <p:attrName>style.visibility</p:attrName>
                                        </p:attrNameLst>
                                      </p:cBhvr>
                                      <p:to>
                                        <p:strVal val="visible"/>
                                      </p:to>
                                    </p:set>
                                    <p:anim calcmode="lin" valueType="num">
                                      <p:cBhvr>
                                        <p:cTn dur="500" fill="hold" id="64"/>
                                        <p:tgtEl>
                                          <p:spTgt spid="16"/>
                                        </p:tgtEl>
                                        <p:attrNameLst>
                                          <p:attrName>ppt_w</p:attrName>
                                        </p:attrNameLst>
                                      </p:cBhvr>
                                      <p:tavLst>
                                        <p:tav tm="0">
                                          <p:val>
                                            <p:fltVal val="0"/>
                                          </p:val>
                                        </p:tav>
                                        <p:tav tm="100000">
                                          <p:val>
                                            <p:strVal val="#ppt_w"/>
                                          </p:val>
                                        </p:tav>
                                      </p:tavLst>
                                    </p:anim>
                                    <p:anim calcmode="lin" valueType="num">
                                      <p:cBhvr>
                                        <p:cTn dur="500" fill="hold" id="65"/>
                                        <p:tgtEl>
                                          <p:spTgt spid="16"/>
                                        </p:tgtEl>
                                        <p:attrNameLst>
                                          <p:attrName>ppt_h</p:attrName>
                                        </p:attrNameLst>
                                      </p:cBhvr>
                                      <p:tavLst>
                                        <p:tav tm="0">
                                          <p:val>
                                            <p:fltVal val="0"/>
                                          </p:val>
                                        </p:tav>
                                        <p:tav tm="100000">
                                          <p:val>
                                            <p:strVal val="#ppt_h"/>
                                          </p:val>
                                        </p:tav>
                                      </p:tavLst>
                                    </p:anim>
                                    <p:animEffect filter="fade" transition="in">
                                      <p:cBhvr>
                                        <p:cTn dur="500" id="66"/>
                                        <p:tgtEl>
                                          <p:spTgt spid="16"/>
                                        </p:tgtEl>
                                      </p:cBhvr>
                                    </p:animEffect>
                                  </p:childTnLst>
                                </p:cTn>
                              </p:par>
                            </p:childTnLst>
                          </p:cTn>
                        </p:par>
                        <p:par>
                          <p:cTn fill="hold" id="67" nodeType="afterGroup">
                            <p:stCondLst>
                              <p:cond delay="6250"/>
                            </p:stCondLst>
                            <p:childTnLst>
                              <p:par>
                                <p:cTn fill="hold" grpId="0" id="68" nodeType="afterEffect" presetClass="entr" presetID="2" presetSubtype="2">
                                  <p:stCondLst>
                                    <p:cond delay="0"/>
                                  </p:stCondLst>
                                  <p:childTnLst>
                                    <p:set>
                                      <p:cBhvr>
                                        <p:cTn dur="1" fill="hold" id="69">
                                          <p:stCondLst>
                                            <p:cond delay="0"/>
                                          </p:stCondLst>
                                        </p:cTn>
                                        <p:tgtEl>
                                          <p:spTgt spid="15"/>
                                        </p:tgtEl>
                                        <p:attrNameLst>
                                          <p:attrName>style.visibility</p:attrName>
                                        </p:attrNameLst>
                                      </p:cBhvr>
                                      <p:to>
                                        <p:strVal val="visible"/>
                                      </p:to>
                                    </p:set>
                                    <p:anim calcmode="lin" valueType="num">
                                      <p:cBhvr additive="base">
                                        <p:cTn dur="500" fill="hold" id="70"/>
                                        <p:tgtEl>
                                          <p:spTgt spid="15"/>
                                        </p:tgtEl>
                                        <p:attrNameLst>
                                          <p:attrName>ppt_x</p:attrName>
                                        </p:attrNameLst>
                                      </p:cBhvr>
                                      <p:tavLst>
                                        <p:tav tm="0">
                                          <p:val>
                                            <p:strVal val="1+#ppt_w/2"/>
                                          </p:val>
                                        </p:tav>
                                        <p:tav tm="100000">
                                          <p:val>
                                            <p:strVal val="#ppt_x"/>
                                          </p:val>
                                        </p:tav>
                                      </p:tavLst>
                                    </p:anim>
                                    <p:anim calcmode="lin" valueType="num">
                                      <p:cBhvr additive="base">
                                        <p:cTn dur="500" fill="hold" id="71"/>
                                        <p:tgtEl>
                                          <p:spTgt spid="15"/>
                                        </p:tgtEl>
                                        <p:attrNameLst>
                                          <p:attrName>ppt_y</p:attrName>
                                        </p:attrNameLst>
                                      </p:cBhvr>
                                      <p:tavLst>
                                        <p:tav tm="0">
                                          <p:val>
                                            <p:strVal val="#ppt_y"/>
                                          </p:val>
                                        </p:tav>
                                        <p:tav tm="100000">
                                          <p:val>
                                            <p:strVal val="#ppt_y"/>
                                          </p:val>
                                        </p:tav>
                                      </p:tavLst>
                                    </p:anim>
                                  </p:childTnLst>
                                </p:cTn>
                              </p:par>
                            </p:childTnLst>
                          </p:cTn>
                        </p:par>
                        <p:par>
                          <p:cTn fill="hold" id="72" nodeType="afterGroup">
                            <p:stCondLst>
                              <p:cond delay="6750"/>
                            </p:stCondLst>
                            <p:childTnLst>
                              <p:par>
                                <p:cTn fill="hold" grpId="0" id="73" nodeType="afterEffect" presetClass="entr" presetID="53" presetSubtype="0">
                                  <p:stCondLst>
                                    <p:cond delay="0"/>
                                  </p:stCondLst>
                                  <p:childTnLst>
                                    <p:set>
                                      <p:cBhvr>
                                        <p:cTn dur="1" fill="hold" id="74">
                                          <p:stCondLst>
                                            <p:cond delay="0"/>
                                          </p:stCondLst>
                                        </p:cTn>
                                        <p:tgtEl>
                                          <p:spTgt spid="18"/>
                                        </p:tgtEl>
                                        <p:attrNameLst>
                                          <p:attrName>style.visibility</p:attrName>
                                        </p:attrNameLst>
                                      </p:cBhvr>
                                      <p:to>
                                        <p:strVal val="visible"/>
                                      </p:to>
                                    </p:set>
                                    <p:anim calcmode="lin" valueType="num">
                                      <p:cBhvr>
                                        <p:cTn dur="500" fill="hold" id="75"/>
                                        <p:tgtEl>
                                          <p:spTgt spid="18"/>
                                        </p:tgtEl>
                                        <p:attrNameLst>
                                          <p:attrName>ppt_w</p:attrName>
                                        </p:attrNameLst>
                                      </p:cBhvr>
                                      <p:tavLst>
                                        <p:tav tm="0">
                                          <p:val>
                                            <p:fltVal val="0"/>
                                          </p:val>
                                        </p:tav>
                                        <p:tav tm="100000">
                                          <p:val>
                                            <p:strVal val="#ppt_w"/>
                                          </p:val>
                                        </p:tav>
                                      </p:tavLst>
                                    </p:anim>
                                    <p:anim calcmode="lin" valueType="num">
                                      <p:cBhvr>
                                        <p:cTn dur="500" fill="hold" id="76"/>
                                        <p:tgtEl>
                                          <p:spTgt spid="18"/>
                                        </p:tgtEl>
                                        <p:attrNameLst>
                                          <p:attrName>ppt_h</p:attrName>
                                        </p:attrNameLst>
                                      </p:cBhvr>
                                      <p:tavLst>
                                        <p:tav tm="0">
                                          <p:val>
                                            <p:fltVal val="0"/>
                                          </p:val>
                                        </p:tav>
                                        <p:tav tm="100000">
                                          <p:val>
                                            <p:strVal val="#ppt_h"/>
                                          </p:val>
                                        </p:tav>
                                      </p:tavLst>
                                    </p:anim>
                                    <p:animEffect filter="fade" transition="in">
                                      <p:cBhvr>
                                        <p:cTn dur="500" id="77"/>
                                        <p:tgtEl>
                                          <p:spTgt spid="18"/>
                                        </p:tgtEl>
                                      </p:cBhvr>
                                    </p:animEffect>
                                  </p:childTnLst>
                                </p:cTn>
                              </p:par>
                            </p:childTnLst>
                          </p:cTn>
                        </p:par>
                        <p:par>
                          <p:cTn fill="hold" id="78" nodeType="afterGroup">
                            <p:stCondLst>
                              <p:cond delay="7250"/>
                            </p:stCondLst>
                            <p:childTnLst>
                              <p:par>
                                <p:cTn fill="hold" grpId="0" id="79" nodeType="afterEffect" presetClass="entr" presetID="2" presetSubtype="2">
                                  <p:stCondLst>
                                    <p:cond delay="0"/>
                                  </p:stCondLst>
                                  <p:childTnLst>
                                    <p:set>
                                      <p:cBhvr>
                                        <p:cTn dur="1" fill="hold" id="80">
                                          <p:stCondLst>
                                            <p:cond delay="0"/>
                                          </p:stCondLst>
                                        </p:cTn>
                                        <p:tgtEl>
                                          <p:spTgt spid="17"/>
                                        </p:tgtEl>
                                        <p:attrNameLst>
                                          <p:attrName>style.visibility</p:attrName>
                                        </p:attrNameLst>
                                      </p:cBhvr>
                                      <p:to>
                                        <p:strVal val="visible"/>
                                      </p:to>
                                    </p:set>
                                    <p:anim calcmode="lin" valueType="num">
                                      <p:cBhvr additive="base">
                                        <p:cTn dur="500" fill="hold" id="81"/>
                                        <p:tgtEl>
                                          <p:spTgt spid="17"/>
                                        </p:tgtEl>
                                        <p:attrNameLst>
                                          <p:attrName>ppt_x</p:attrName>
                                        </p:attrNameLst>
                                      </p:cBhvr>
                                      <p:tavLst>
                                        <p:tav tm="0">
                                          <p:val>
                                            <p:strVal val="1+#ppt_w/2"/>
                                          </p:val>
                                        </p:tav>
                                        <p:tav tm="100000">
                                          <p:val>
                                            <p:strVal val="#ppt_x"/>
                                          </p:val>
                                        </p:tav>
                                      </p:tavLst>
                                    </p:anim>
                                    <p:anim calcmode="lin" valueType="num">
                                      <p:cBhvr additive="base">
                                        <p:cTn dur="500" fill="hold" id="82"/>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3"/>
      <p:bldP grpId="0" spid="4"/>
      <p:bldP grpId="0" spid="5"/>
      <p:bldP grpId="0" spid="6"/>
      <p:bldP grpId="0" spid="7"/>
      <p:bldP grpId="0" spid="9"/>
      <p:bldP grpId="0" spid="12"/>
      <p:bldP grpId="0" spid="14"/>
      <p:bldP grpId="0" spid="15"/>
      <p:bldP grpId="0" spid="16"/>
      <p:bldP grpId="0" spid="17"/>
      <p:bldP grpId="0" spid="18"/>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0" name="PA_矩形 9"/>
          <p:cNvSpPr/>
          <p:nvPr>
            <p:custDataLst>
              <p:tags r:id="rId3"/>
            </p:custDataLst>
          </p:nvPr>
        </p:nvSpPr>
        <p:spPr>
          <a:xfrm>
            <a:off x="600" y="224525"/>
            <a:ext cx="144000" cy="639292"/>
          </a:xfrm>
          <a:prstGeom prst="rect">
            <a:avLst/>
          </a:prstGeom>
          <a:solidFill>
            <a:schemeClr val="accent1"/>
          </a:solidFill>
          <a:ln>
            <a:noFill/>
          </a:ln>
          <a:effectLst>
            <a:outerShdw algn="ctr" blurRad="63500" rotWithShape="0">
              <a:prstClr val="black">
                <a:alpha val="40000"/>
              </a:prstClr>
            </a:outerShdw>
          </a:effectLst>
        </p:spPr>
        <p:txBody>
          <a:bodyPr anchor="t" anchorCtr="0" bIns="45720" compatLnSpc="1" lIns="91440" numCol="1" rIns="91440" tIns="45720" vert="horz" wrap="square"/>
          <a:lstStyle/>
          <a:p>
            <a:endParaRPr altLang="en-US" lang="zh-CN">
              <a:cs typeface="+mn-ea"/>
              <a:sym typeface="+mn-lt"/>
            </a:endParaRPr>
          </a:p>
        </p:txBody>
      </p:sp>
      <p:sp>
        <p:nvSpPr>
          <p:cNvPr id="11" name="PA_文本框 6"/>
          <p:cNvSpPr txBox="1"/>
          <p:nvPr>
            <p:custDataLst>
              <p:tags r:id="rId4"/>
            </p:custDataLst>
          </p:nvPr>
        </p:nvSpPr>
        <p:spPr>
          <a:xfrm>
            <a:off x="144600" y="277431"/>
            <a:ext cx="6094755" cy="49758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wrap="square">
            <a:spAutoFit/>
          </a:bodyPr>
          <a:lstStyle/>
          <a:p>
            <a:r>
              <a:rPr altLang="en-US" lang="zh-CN" spc="225" sz="2665">
                <a:solidFill>
                  <a:srgbClr val="459BBE"/>
                </a:solidFill>
                <a:cs typeface="+mn-ea"/>
                <a:sym typeface="+mn-lt"/>
              </a:rPr>
              <a:t>压力的正面作用和负面影响</a:t>
            </a:r>
          </a:p>
        </p:txBody>
      </p:sp>
      <p:pic>
        <p:nvPicPr>
          <p:cNvPr descr="E:\素材\美食素材\51miz-E880520-96266B2C.png51miz-E880520-96266B2C" id="2" name="图片 1"/>
          <p:cNvPicPr>
            <a:picLocks noChangeAspect="1"/>
          </p:cNvPicPr>
          <p:nvPr/>
        </p:nvPicPr>
        <p:blipFill>
          <a:blip r:embed="rId5">
            <a:extLst>
              <a:ext uri="{28A0092B-C50C-407E-A947-70E740481C1C}">
                <a14:useLocalDpi/>
              </a:ext>
            </a:extLst>
          </a:blip>
          <a:stretch>
            <a:fillRect/>
          </a:stretch>
        </p:blipFill>
        <p:spPr>
          <a:xfrm>
            <a:off x="432435" y="1470660"/>
            <a:ext cx="4039870" cy="4336415"/>
          </a:xfrm>
          <a:prstGeom prst="rect">
            <a:avLst/>
          </a:prstGeom>
        </p:spPr>
      </p:pic>
      <p:sp>
        <p:nvSpPr>
          <p:cNvPr id="3" name="TextBox 7"/>
          <p:cNvSpPr txBox="1"/>
          <p:nvPr/>
        </p:nvSpPr>
        <p:spPr>
          <a:xfrm>
            <a:off x="6169660" y="1042670"/>
            <a:ext cx="5139055" cy="609600"/>
          </a:xfrm>
          <a:prstGeom prst="rect">
            <a:avLst/>
          </a:prstGeom>
          <a:noFill/>
        </p:spPr>
        <p:txBody>
          <a:bodyPr bIns="0" lIns="0" rIns="0" rtlCol="0" tIns="0" wrap="square">
            <a:spAutoFit/>
          </a:bodyPr>
          <a:lstStyle>
            <a:defPPr>
              <a:defRPr lang="zh-CN"/>
            </a:defPPr>
            <a:lvl1pPr>
              <a:lnSpc>
                <a:spcPts val="1600"/>
              </a:lnSpc>
              <a:defRPr b="0" sz="1200">
                <a:solidFill>
                  <a:schemeClr val="tx1">
                    <a:lumMod val="65000"/>
                    <a:lumOff val="35000"/>
                  </a:schemeClr>
                </a:solidFill>
                <a:latin typeface="微软雅黑"/>
                <a:ea typeface="微软雅黑"/>
              </a:defRPr>
            </a:lvl1pPr>
          </a:lstStyle>
          <a:p>
            <a:pPr lvl="0">
              <a:lnSpc>
                <a:spcPct val="100000"/>
              </a:lnSpc>
              <a:defRPr/>
            </a:pPr>
            <a:r>
              <a:rPr altLang="en-US" kern="0" lang="zh-CN" sz="2000">
                <a:solidFill>
                  <a:sysClr lastClr="000000" val="windowText">
                    <a:lumMod val="65000"/>
                    <a:lumOff val="35000"/>
                  </a:sysClr>
                </a:solidFill>
                <a:latin typeface="+mn-lt"/>
                <a:ea typeface="+mn-ea"/>
                <a:cs typeface="+mn-ea"/>
                <a:sym typeface="+mn-lt"/>
              </a:rPr>
              <a:t>工作懈怠、能力降低，错误率增加且不愿意承担责任；</a:t>
            </a:r>
          </a:p>
        </p:txBody>
      </p:sp>
      <p:sp>
        <p:nvSpPr>
          <p:cNvPr id="4" name="Oval 13"/>
          <p:cNvSpPr>
            <a:spLocks noChangeArrowheads="1"/>
          </p:cNvSpPr>
          <p:nvPr/>
        </p:nvSpPr>
        <p:spPr bwMode="auto">
          <a:xfrm>
            <a:off x="5337810" y="1012190"/>
            <a:ext cx="694055" cy="694055"/>
          </a:xfrm>
          <a:prstGeom prst="ellipse">
            <a:avLst/>
          </a:prstGeom>
          <a:gradFill flip="none" rotWithShape="1">
            <a:gsLst>
              <a:gs pos="0">
                <a:srgbClr val="3E8EB9"/>
              </a:gs>
              <a:gs pos="100000">
                <a:srgbClr val="68DEDB">
                  <a:alpha val="60000"/>
                </a:srgbClr>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r="18900000"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wrap="none"/>
          <a:lstStyle/>
          <a:p>
            <a:pPr algn="ctr"/>
            <a:r>
              <a:rPr altLang="zh-CN" lang="en-US" sz="3000">
                <a:solidFill>
                  <a:prstClr val="white"/>
                </a:solidFill>
                <a:cs typeface="+mn-ea"/>
                <a:sym typeface="+mn-lt"/>
              </a:rPr>
              <a:t>01</a:t>
            </a:r>
          </a:p>
        </p:txBody>
      </p:sp>
      <p:sp>
        <p:nvSpPr>
          <p:cNvPr id="5" name="TextBox 7"/>
          <p:cNvSpPr txBox="1"/>
          <p:nvPr/>
        </p:nvSpPr>
        <p:spPr>
          <a:xfrm>
            <a:off x="6253480" y="2142490"/>
            <a:ext cx="5139055" cy="457200"/>
          </a:xfrm>
          <a:prstGeom prst="rect">
            <a:avLst/>
          </a:prstGeom>
          <a:noFill/>
        </p:spPr>
        <p:txBody>
          <a:bodyPr bIns="0" lIns="0" rIns="0" rtlCol="0" tIns="0" wrap="square">
            <a:spAutoFit/>
          </a:bodyPr>
          <a:lstStyle>
            <a:defPPr>
              <a:defRPr lang="zh-CN"/>
            </a:defPPr>
            <a:lvl1pPr>
              <a:lnSpc>
                <a:spcPts val="1600"/>
              </a:lnSpc>
              <a:defRPr b="0" sz="1200">
                <a:solidFill>
                  <a:schemeClr val="tx1">
                    <a:lumMod val="65000"/>
                    <a:lumOff val="35000"/>
                  </a:schemeClr>
                </a:solidFill>
                <a:latin typeface="微软雅黑"/>
                <a:ea typeface="微软雅黑"/>
              </a:defRPr>
            </a:lvl1pPr>
          </a:lstStyle>
          <a:p>
            <a:pPr lvl="0">
              <a:lnSpc>
                <a:spcPts val="1800"/>
              </a:lnSpc>
              <a:defRPr/>
            </a:pPr>
            <a:r>
              <a:rPr altLang="en-US" kern="0" lang="zh-CN" sz="2000">
                <a:solidFill>
                  <a:sysClr lastClr="000000" val="windowText">
                    <a:lumMod val="65000"/>
                    <a:lumOff val="35000"/>
                  </a:sysClr>
                </a:solidFill>
                <a:latin typeface="+mn-lt"/>
                <a:ea typeface="+mn-ea"/>
                <a:cs typeface="+mn-ea"/>
                <a:sym typeface="+mn-lt"/>
              </a:rPr>
              <a:t>放纵自己，吸烟、酗酒、过度饮食甚至纵情声色；</a:t>
            </a:r>
          </a:p>
        </p:txBody>
      </p:sp>
      <p:sp>
        <p:nvSpPr>
          <p:cNvPr id="6" name="Oval 13"/>
          <p:cNvSpPr>
            <a:spLocks noChangeArrowheads="1"/>
          </p:cNvSpPr>
          <p:nvPr/>
        </p:nvSpPr>
        <p:spPr bwMode="auto">
          <a:xfrm>
            <a:off x="5337810" y="1921510"/>
            <a:ext cx="694055" cy="694055"/>
          </a:xfrm>
          <a:prstGeom prst="ellipse">
            <a:avLst/>
          </a:prstGeom>
          <a:gradFill flip="none" rotWithShape="1">
            <a:gsLst>
              <a:gs pos="0">
                <a:srgbClr val="3E8EB9"/>
              </a:gs>
              <a:gs pos="100000">
                <a:srgbClr val="68DEDB">
                  <a:alpha val="60000"/>
                </a:srgbClr>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r="18900000"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wrap="none"/>
          <a:lstStyle/>
          <a:p>
            <a:pPr algn="ctr"/>
            <a:r>
              <a:rPr altLang="zh-CN" lang="en-US" sz="3000">
                <a:solidFill>
                  <a:prstClr val="white"/>
                </a:solidFill>
                <a:cs typeface="+mn-ea"/>
                <a:sym typeface="+mn-lt"/>
              </a:rPr>
              <a:t>02</a:t>
            </a:r>
          </a:p>
        </p:txBody>
      </p:sp>
      <p:sp>
        <p:nvSpPr>
          <p:cNvPr id="7" name="TextBox 7"/>
          <p:cNvSpPr txBox="1"/>
          <p:nvPr/>
        </p:nvSpPr>
        <p:spPr>
          <a:xfrm>
            <a:off x="6183630" y="3044825"/>
            <a:ext cx="5139055" cy="228600"/>
          </a:xfrm>
          <a:prstGeom prst="rect">
            <a:avLst/>
          </a:prstGeom>
          <a:noFill/>
        </p:spPr>
        <p:txBody>
          <a:bodyPr bIns="0" lIns="0" rIns="0" rtlCol="0" tIns="0" wrap="square">
            <a:spAutoFit/>
          </a:bodyPr>
          <a:lstStyle>
            <a:defPPr>
              <a:defRPr lang="zh-CN"/>
            </a:defPPr>
            <a:lvl1pPr>
              <a:lnSpc>
                <a:spcPts val="1600"/>
              </a:lnSpc>
              <a:defRPr b="0" sz="1200">
                <a:solidFill>
                  <a:schemeClr val="tx1">
                    <a:lumMod val="65000"/>
                    <a:lumOff val="35000"/>
                  </a:schemeClr>
                </a:solidFill>
                <a:latin typeface="微软雅黑"/>
                <a:ea typeface="微软雅黑"/>
              </a:defRPr>
            </a:lvl1pPr>
          </a:lstStyle>
          <a:p>
            <a:pPr lvl="0">
              <a:lnSpc>
                <a:spcPts val="1800"/>
              </a:lnSpc>
              <a:defRPr/>
            </a:pPr>
            <a:r>
              <a:rPr altLang="en-US" kern="0" lang="zh-CN" sz="2000">
                <a:solidFill>
                  <a:sysClr lastClr="000000" val="windowText">
                    <a:lumMod val="65000"/>
                    <a:lumOff val="35000"/>
                  </a:sysClr>
                </a:solidFill>
                <a:latin typeface="+mn-lt"/>
                <a:ea typeface="+mn-ea"/>
                <a:cs typeface="+mn-ea"/>
                <a:sym typeface="+mn-lt"/>
              </a:rPr>
              <a:t>没胃口，吃得少，体重迅速下降；</a:t>
            </a:r>
          </a:p>
        </p:txBody>
      </p:sp>
      <p:sp>
        <p:nvSpPr>
          <p:cNvPr id="9" name="Oval 13"/>
          <p:cNvSpPr>
            <a:spLocks noChangeArrowheads="1"/>
          </p:cNvSpPr>
          <p:nvPr/>
        </p:nvSpPr>
        <p:spPr bwMode="auto">
          <a:xfrm>
            <a:off x="5337810" y="2830830"/>
            <a:ext cx="694055" cy="694055"/>
          </a:xfrm>
          <a:prstGeom prst="ellipse">
            <a:avLst/>
          </a:prstGeom>
          <a:gradFill flip="none" rotWithShape="1">
            <a:gsLst>
              <a:gs pos="0">
                <a:srgbClr val="3E8EB9"/>
              </a:gs>
              <a:gs pos="100000">
                <a:srgbClr val="68DEDB">
                  <a:alpha val="60000"/>
                </a:srgbClr>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r="18900000"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wrap="none"/>
          <a:lstStyle/>
          <a:p>
            <a:pPr algn="ctr"/>
            <a:r>
              <a:rPr altLang="zh-CN" lang="en-US" sz="3000">
                <a:solidFill>
                  <a:prstClr val="white"/>
                </a:solidFill>
                <a:cs typeface="+mn-ea"/>
                <a:sym typeface="+mn-lt"/>
              </a:rPr>
              <a:t>03</a:t>
            </a:r>
          </a:p>
        </p:txBody>
      </p:sp>
      <p:sp>
        <p:nvSpPr>
          <p:cNvPr id="12" name="TextBox 7"/>
          <p:cNvSpPr txBox="1"/>
          <p:nvPr/>
        </p:nvSpPr>
        <p:spPr>
          <a:xfrm>
            <a:off x="6267450" y="3709035"/>
            <a:ext cx="5139055" cy="609600"/>
          </a:xfrm>
          <a:prstGeom prst="rect">
            <a:avLst/>
          </a:prstGeom>
          <a:noFill/>
        </p:spPr>
        <p:txBody>
          <a:bodyPr bIns="0" lIns="0" rIns="0" rtlCol="0" tIns="0" wrap="square">
            <a:spAutoFit/>
          </a:bodyPr>
          <a:lstStyle>
            <a:defPPr>
              <a:defRPr lang="zh-CN"/>
            </a:defPPr>
            <a:lvl1pPr>
              <a:lnSpc>
                <a:spcPts val="1600"/>
              </a:lnSpc>
              <a:defRPr b="0" sz="1200">
                <a:solidFill>
                  <a:schemeClr val="tx1">
                    <a:lumMod val="65000"/>
                    <a:lumOff val="35000"/>
                  </a:schemeClr>
                </a:solidFill>
                <a:latin typeface="微软雅黑"/>
                <a:ea typeface="微软雅黑"/>
              </a:defRPr>
            </a:lvl1pPr>
          </a:lstStyle>
          <a:p>
            <a:pPr lvl="0">
              <a:lnSpc>
                <a:spcPct val="100000"/>
              </a:lnSpc>
              <a:defRPr/>
            </a:pPr>
            <a:r>
              <a:rPr altLang="en-US" kern="0" lang="zh-CN" sz="2000">
                <a:solidFill>
                  <a:sysClr lastClr="000000" val="windowText">
                    <a:lumMod val="65000"/>
                    <a:lumOff val="35000"/>
                  </a:sysClr>
                </a:solidFill>
                <a:latin typeface="+mn-lt"/>
                <a:ea typeface="+mn-ea"/>
                <a:cs typeface="+mn-ea"/>
                <a:sym typeface="+mn-lt"/>
              </a:rPr>
              <a:t>孤僻、抑郁、自闭、烦躁不安或出现希奇古怪的行为，无性格特征的行为产生；</a:t>
            </a:r>
          </a:p>
        </p:txBody>
      </p:sp>
      <p:sp>
        <p:nvSpPr>
          <p:cNvPr id="14" name="Oval 13"/>
          <p:cNvSpPr>
            <a:spLocks noChangeArrowheads="1"/>
          </p:cNvSpPr>
          <p:nvPr/>
        </p:nvSpPr>
        <p:spPr bwMode="auto">
          <a:xfrm>
            <a:off x="5337810" y="3677285"/>
            <a:ext cx="694055" cy="694055"/>
          </a:xfrm>
          <a:prstGeom prst="ellipse">
            <a:avLst/>
          </a:prstGeom>
          <a:gradFill flip="none" rotWithShape="1">
            <a:gsLst>
              <a:gs pos="0">
                <a:srgbClr val="3E8EB9"/>
              </a:gs>
              <a:gs pos="100000">
                <a:srgbClr val="68DEDB">
                  <a:alpha val="60000"/>
                </a:srgbClr>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r="18900000"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wrap="none"/>
          <a:lstStyle/>
          <a:p>
            <a:pPr algn="ctr"/>
            <a:r>
              <a:rPr altLang="zh-CN" lang="en-US" sz="3000">
                <a:solidFill>
                  <a:prstClr val="white"/>
                </a:solidFill>
                <a:cs typeface="+mn-ea"/>
                <a:sym typeface="+mn-lt"/>
              </a:rPr>
              <a:t>04</a:t>
            </a:r>
          </a:p>
        </p:txBody>
      </p:sp>
      <p:sp>
        <p:nvSpPr>
          <p:cNvPr id="15" name="TextBox 7"/>
          <p:cNvSpPr txBox="1"/>
          <p:nvPr/>
        </p:nvSpPr>
        <p:spPr>
          <a:xfrm>
            <a:off x="6281420" y="4849495"/>
            <a:ext cx="5139055" cy="228600"/>
          </a:xfrm>
          <a:prstGeom prst="rect">
            <a:avLst/>
          </a:prstGeom>
          <a:noFill/>
        </p:spPr>
        <p:txBody>
          <a:bodyPr bIns="0" lIns="0" rIns="0" rtlCol="0" tIns="0" wrap="square">
            <a:spAutoFit/>
          </a:bodyPr>
          <a:lstStyle>
            <a:defPPr>
              <a:defRPr lang="zh-CN"/>
            </a:defPPr>
            <a:lvl1pPr>
              <a:lnSpc>
                <a:spcPts val="1600"/>
              </a:lnSpc>
              <a:defRPr b="0" sz="1200">
                <a:solidFill>
                  <a:schemeClr val="tx1">
                    <a:lumMod val="65000"/>
                    <a:lumOff val="35000"/>
                  </a:schemeClr>
                </a:solidFill>
                <a:latin typeface="微软雅黑"/>
                <a:ea typeface="微软雅黑"/>
              </a:defRPr>
            </a:lvl1pPr>
          </a:lstStyle>
          <a:p>
            <a:pPr lvl="0">
              <a:lnSpc>
                <a:spcPts val="1800"/>
              </a:lnSpc>
              <a:defRPr/>
            </a:pPr>
            <a:r>
              <a:rPr altLang="en-US" kern="0" lang="zh-CN" sz="2000">
                <a:solidFill>
                  <a:sysClr lastClr="000000" val="windowText">
                    <a:lumMod val="65000"/>
                    <a:lumOff val="35000"/>
                  </a:sysClr>
                </a:solidFill>
                <a:latin typeface="+mn-lt"/>
                <a:ea typeface="+mn-ea"/>
                <a:cs typeface="+mn-ea"/>
                <a:sym typeface="+mn-lt"/>
              </a:rPr>
              <a:t>冒险行为增加，包括不顾后果的驾车和赌博；</a:t>
            </a:r>
          </a:p>
        </p:txBody>
      </p:sp>
      <p:sp>
        <p:nvSpPr>
          <p:cNvPr id="16" name="Oval 13"/>
          <p:cNvSpPr>
            <a:spLocks noChangeArrowheads="1"/>
          </p:cNvSpPr>
          <p:nvPr/>
        </p:nvSpPr>
        <p:spPr bwMode="auto">
          <a:xfrm>
            <a:off x="5337810" y="4586605"/>
            <a:ext cx="694055" cy="694055"/>
          </a:xfrm>
          <a:prstGeom prst="ellipse">
            <a:avLst/>
          </a:prstGeom>
          <a:gradFill flip="none" rotWithShape="1">
            <a:gsLst>
              <a:gs pos="0">
                <a:srgbClr val="3E8EB9"/>
              </a:gs>
              <a:gs pos="100000">
                <a:srgbClr val="68DEDB">
                  <a:alpha val="60000"/>
                </a:srgbClr>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r="18900000"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wrap="none"/>
          <a:lstStyle/>
          <a:p>
            <a:pPr algn="ctr"/>
            <a:r>
              <a:rPr altLang="zh-CN" lang="en-US" sz="3000">
                <a:solidFill>
                  <a:prstClr val="white"/>
                </a:solidFill>
                <a:cs typeface="+mn-ea"/>
                <a:sym typeface="+mn-lt"/>
              </a:rPr>
              <a:t>05</a:t>
            </a:r>
          </a:p>
        </p:txBody>
      </p:sp>
      <p:sp>
        <p:nvSpPr>
          <p:cNvPr id="17" name="TextBox 7"/>
          <p:cNvSpPr txBox="1"/>
          <p:nvPr/>
        </p:nvSpPr>
        <p:spPr>
          <a:xfrm>
            <a:off x="6225540" y="5681980"/>
            <a:ext cx="5139055" cy="228600"/>
          </a:xfrm>
          <a:prstGeom prst="rect">
            <a:avLst/>
          </a:prstGeom>
          <a:noFill/>
        </p:spPr>
        <p:txBody>
          <a:bodyPr bIns="0" lIns="0" rIns="0" rtlCol="0" tIns="0" wrap="square">
            <a:spAutoFit/>
          </a:bodyPr>
          <a:lstStyle>
            <a:defPPr>
              <a:defRPr lang="zh-CN"/>
            </a:defPPr>
            <a:lvl1pPr>
              <a:lnSpc>
                <a:spcPts val="1600"/>
              </a:lnSpc>
              <a:defRPr b="0" sz="1200">
                <a:solidFill>
                  <a:schemeClr val="tx1">
                    <a:lumMod val="65000"/>
                    <a:lumOff val="35000"/>
                  </a:schemeClr>
                </a:solidFill>
                <a:latin typeface="微软雅黑"/>
                <a:ea typeface="微软雅黑"/>
              </a:defRPr>
            </a:lvl1pPr>
          </a:lstStyle>
          <a:p>
            <a:pPr lvl="0">
              <a:lnSpc>
                <a:spcPts val="1800"/>
              </a:lnSpc>
              <a:defRPr/>
            </a:pPr>
            <a:r>
              <a:rPr altLang="en-US" kern="0" lang="zh-CN" sz="2000">
                <a:solidFill>
                  <a:sysClr lastClr="000000" val="windowText">
                    <a:lumMod val="65000"/>
                    <a:lumOff val="35000"/>
                  </a:sysClr>
                </a:solidFill>
                <a:latin typeface="+mn-lt"/>
                <a:ea typeface="+mn-ea"/>
                <a:cs typeface="+mn-ea"/>
                <a:sym typeface="+mn-lt"/>
              </a:rPr>
              <a:t>攻击、侵犯他人，破坏公共财产；</a:t>
            </a:r>
          </a:p>
        </p:txBody>
      </p:sp>
      <p:sp>
        <p:nvSpPr>
          <p:cNvPr id="18" name="Oval 13"/>
          <p:cNvSpPr>
            <a:spLocks noChangeArrowheads="1"/>
          </p:cNvSpPr>
          <p:nvPr/>
        </p:nvSpPr>
        <p:spPr bwMode="auto">
          <a:xfrm>
            <a:off x="5337810" y="5495925"/>
            <a:ext cx="694055" cy="694055"/>
          </a:xfrm>
          <a:prstGeom prst="ellipse">
            <a:avLst/>
          </a:prstGeom>
          <a:gradFill flip="none" rotWithShape="1">
            <a:gsLst>
              <a:gs pos="0">
                <a:srgbClr val="3E8EB9"/>
              </a:gs>
              <a:gs pos="100000">
                <a:srgbClr val="68DEDB">
                  <a:alpha val="60000"/>
                </a:srgbClr>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r="18900000"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wrap="none"/>
          <a:lstStyle/>
          <a:p>
            <a:pPr algn="ctr"/>
            <a:r>
              <a:rPr altLang="zh-CN" lang="en-US" sz="3000">
                <a:solidFill>
                  <a:prstClr val="white"/>
                </a:solidFill>
                <a:cs typeface="+mn-ea"/>
                <a:sym typeface="+mn-lt"/>
              </a:rPr>
              <a:t>06</a:t>
            </a:r>
          </a:p>
        </p:txBody>
      </p:sp>
    </p:spTree>
    <p:custDataLst>
      <p:tags r:id="rId6"/>
    </p:custDataLst>
  </p:cSld>
  <p:clrMapOvr>
    <a:masterClrMapping/>
  </p:clrMapOvr>
  <p:transition advTm="1450">
    <p:cover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10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750" fill="hold" id="7"/>
                                        <p:tgtEl>
                                          <p:spTgt spid="10"/>
                                        </p:tgtEl>
                                        <p:attrNameLst>
                                          <p:attrName>ppt_x</p:attrName>
                                        </p:attrNameLst>
                                      </p:cBhvr>
                                      <p:tavLst>
                                        <p:tav tm="0">
                                          <p:val>
                                            <p:strVal val="0-#ppt_w/2"/>
                                          </p:val>
                                        </p:tav>
                                        <p:tav tm="100000">
                                          <p:val>
                                            <p:strVal val="#ppt_x"/>
                                          </p:val>
                                        </p:tav>
                                      </p:tavLst>
                                    </p:anim>
                                    <p:anim calcmode="lin" valueType="num">
                                      <p:cBhvr additive="base">
                                        <p:cTn dur="750" fill="hold" id="8"/>
                                        <p:tgtEl>
                                          <p:spTgt spid="10"/>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 calcmode="lin" valueType="num">
                                      <p:cBhvr additive="base">
                                        <p:cTn dur="750" fill="hold" id="11"/>
                                        <p:tgtEl>
                                          <p:spTgt spid="11"/>
                                        </p:tgtEl>
                                        <p:attrNameLst>
                                          <p:attrName>ppt_x</p:attrName>
                                        </p:attrNameLst>
                                      </p:cBhvr>
                                      <p:tavLst>
                                        <p:tav tm="0">
                                          <p:val>
                                            <p:strVal val="0-#ppt_w/2"/>
                                          </p:val>
                                        </p:tav>
                                        <p:tav tm="100000">
                                          <p:val>
                                            <p:strVal val="#ppt_x"/>
                                          </p:val>
                                        </p:tav>
                                      </p:tavLst>
                                    </p:anim>
                                    <p:anim calcmode="lin" valueType="num">
                                      <p:cBhvr additive="base">
                                        <p:cTn dur="750" fill="hold" id="12"/>
                                        <p:tgtEl>
                                          <p:spTgt spid="11"/>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0"/>
                                  </p:stCondLst>
                                  <p:childTnLst>
                                    <p:set>
                                      <p:cBhvr>
                                        <p:cTn dur="1" fill="hold" id="14">
                                          <p:stCondLst>
                                            <p:cond delay="0"/>
                                          </p:stCondLst>
                                        </p:cTn>
                                        <p:tgtEl>
                                          <p:spTgt spid="2"/>
                                        </p:tgtEl>
                                        <p:attrNameLst>
                                          <p:attrName>style.visibility</p:attrName>
                                        </p:attrNameLst>
                                      </p:cBhvr>
                                      <p:to>
                                        <p:strVal val="visible"/>
                                      </p:to>
                                    </p:set>
                                    <p:anim calcmode="lin" valueType="num">
                                      <p:cBhvr additive="base">
                                        <p:cTn dur="1750" fill="hold" id="15"/>
                                        <p:tgtEl>
                                          <p:spTgt spid="2"/>
                                        </p:tgtEl>
                                        <p:attrNameLst>
                                          <p:attrName>ppt_x</p:attrName>
                                        </p:attrNameLst>
                                      </p:cBhvr>
                                      <p:tavLst>
                                        <p:tav tm="0">
                                          <p:val>
                                            <p:strVal val="0-#ppt_w/2"/>
                                          </p:val>
                                        </p:tav>
                                        <p:tav tm="100000">
                                          <p:val>
                                            <p:strVal val="#ppt_x"/>
                                          </p:val>
                                        </p:tav>
                                      </p:tavLst>
                                    </p:anim>
                                    <p:anim calcmode="lin" valueType="num">
                                      <p:cBhvr additive="base">
                                        <p:cTn dur="1750" fill="hold" id="16"/>
                                        <p:tgtEl>
                                          <p:spTgt spid="2"/>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750"/>
                            </p:stCondLst>
                            <p:childTnLst>
                              <p:par>
                                <p:cTn fill="hold" grpId="0" id="18" nodeType="afterEffect" presetClass="entr" presetID="53" presetSubtype="0">
                                  <p:stCondLst>
                                    <p:cond delay="0"/>
                                  </p:stCondLst>
                                  <p:childTnLst>
                                    <p:set>
                                      <p:cBhvr>
                                        <p:cTn dur="1" fill="hold" id="19">
                                          <p:stCondLst>
                                            <p:cond delay="0"/>
                                          </p:stCondLst>
                                        </p:cTn>
                                        <p:tgtEl>
                                          <p:spTgt spid="4"/>
                                        </p:tgtEl>
                                        <p:attrNameLst>
                                          <p:attrName>style.visibility</p:attrName>
                                        </p:attrNameLst>
                                      </p:cBhvr>
                                      <p:to>
                                        <p:strVal val="visible"/>
                                      </p:to>
                                    </p:set>
                                    <p:anim calcmode="lin" valueType="num">
                                      <p:cBhvr>
                                        <p:cTn dur="500" fill="hold" id="20"/>
                                        <p:tgtEl>
                                          <p:spTgt spid="4"/>
                                        </p:tgtEl>
                                        <p:attrNameLst>
                                          <p:attrName>ppt_w</p:attrName>
                                        </p:attrNameLst>
                                      </p:cBhvr>
                                      <p:tavLst>
                                        <p:tav tm="0">
                                          <p:val>
                                            <p:fltVal val="0"/>
                                          </p:val>
                                        </p:tav>
                                        <p:tav tm="100000">
                                          <p:val>
                                            <p:strVal val="#ppt_w"/>
                                          </p:val>
                                        </p:tav>
                                      </p:tavLst>
                                    </p:anim>
                                    <p:anim calcmode="lin" valueType="num">
                                      <p:cBhvr>
                                        <p:cTn dur="500" fill="hold" id="21"/>
                                        <p:tgtEl>
                                          <p:spTgt spid="4"/>
                                        </p:tgtEl>
                                        <p:attrNameLst>
                                          <p:attrName>ppt_h</p:attrName>
                                        </p:attrNameLst>
                                      </p:cBhvr>
                                      <p:tavLst>
                                        <p:tav tm="0">
                                          <p:val>
                                            <p:fltVal val="0"/>
                                          </p:val>
                                        </p:tav>
                                        <p:tav tm="100000">
                                          <p:val>
                                            <p:strVal val="#ppt_h"/>
                                          </p:val>
                                        </p:tav>
                                      </p:tavLst>
                                    </p:anim>
                                    <p:animEffect filter="fade" transition="in">
                                      <p:cBhvr>
                                        <p:cTn dur="500" id="22"/>
                                        <p:tgtEl>
                                          <p:spTgt spid="4"/>
                                        </p:tgtEl>
                                      </p:cBhvr>
                                    </p:animEffect>
                                  </p:childTnLst>
                                </p:cTn>
                              </p:par>
                            </p:childTnLst>
                          </p:cTn>
                        </p:par>
                        <p:par>
                          <p:cTn fill="hold" id="23" nodeType="afterGroup">
                            <p:stCondLst>
                              <p:cond delay="2250"/>
                            </p:stCondLst>
                            <p:childTnLst>
                              <p:par>
                                <p:cTn fill="hold" grpId="0" id="24" nodeType="afterEffect" presetClass="entr" presetID="2" presetSubtype="2">
                                  <p:stCondLst>
                                    <p:cond delay="0"/>
                                  </p:stCondLst>
                                  <p:childTnLst>
                                    <p:set>
                                      <p:cBhvr>
                                        <p:cTn dur="1" fill="hold" id="25">
                                          <p:stCondLst>
                                            <p:cond delay="0"/>
                                          </p:stCondLst>
                                        </p:cTn>
                                        <p:tgtEl>
                                          <p:spTgt spid="3"/>
                                        </p:tgtEl>
                                        <p:attrNameLst>
                                          <p:attrName>style.visibility</p:attrName>
                                        </p:attrNameLst>
                                      </p:cBhvr>
                                      <p:to>
                                        <p:strVal val="visible"/>
                                      </p:to>
                                    </p:set>
                                    <p:anim calcmode="lin" valueType="num">
                                      <p:cBhvr additive="base">
                                        <p:cTn dur="500" fill="hold" id="26"/>
                                        <p:tgtEl>
                                          <p:spTgt spid="3"/>
                                        </p:tgtEl>
                                        <p:attrNameLst>
                                          <p:attrName>ppt_x</p:attrName>
                                        </p:attrNameLst>
                                      </p:cBhvr>
                                      <p:tavLst>
                                        <p:tav tm="0">
                                          <p:val>
                                            <p:strVal val="1+#ppt_w/2"/>
                                          </p:val>
                                        </p:tav>
                                        <p:tav tm="100000">
                                          <p:val>
                                            <p:strVal val="#ppt_x"/>
                                          </p:val>
                                        </p:tav>
                                      </p:tavLst>
                                    </p:anim>
                                    <p:anim calcmode="lin" valueType="num">
                                      <p:cBhvr additive="base">
                                        <p:cTn dur="500" fill="hold" id="27"/>
                                        <p:tgtEl>
                                          <p:spTgt spid="3"/>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2750"/>
                            </p:stCondLst>
                            <p:childTnLst>
                              <p:par>
                                <p:cTn fill="hold" grpId="0" id="29" nodeType="afterEffect" presetClass="entr" presetID="53" presetSubtype="0">
                                  <p:stCondLst>
                                    <p:cond delay="0"/>
                                  </p:stCondLst>
                                  <p:childTnLst>
                                    <p:set>
                                      <p:cBhvr>
                                        <p:cTn dur="1" fill="hold" id="30">
                                          <p:stCondLst>
                                            <p:cond delay="0"/>
                                          </p:stCondLst>
                                        </p:cTn>
                                        <p:tgtEl>
                                          <p:spTgt spid="6"/>
                                        </p:tgtEl>
                                        <p:attrNameLst>
                                          <p:attrName>style.visibility</p:attrName>
                                        </p:attrNameLst>
                                      </p:cBhvr>
                                      <p:to>
                                        <p:strVal val="visible"/>
                                      </p:to>
                                    </p:set>
                                    <p:anim calcmode="lin" valueType="num">
                                      <p:cBhvr>
                                        <p:cTn dur="500" fill="hold" id="31"/>
                                        <p:tgtEl>
                                          <p:spTgt spid="6"/>
                                        </p:tgtEl>
                                        <p:attrNameLst>
                                          <p:attrName>ppt_w</p:attrName>
                                        </p:attrNameLst>
                                      </p:cBhvr>
                                      <p:tavLst>
                                        <p:tav tm="0">
                                          <p:val>
                                            <p:fltVal val="0"/>
                                          </p:val>
                                        </p:tav>
                                        <p:tav tm="100000">
                                          <p:val>
                                            <p:strVal val="#ppt_w"/>
                                          </p:val>
                                        </p:tav>
                                      </p:tavLst>
                                    </p:anim>
                                    <p:anim calcmode="lin" valueType="num">
                                      <p:cBhvr>
                                        <p:cTn dur="500" fill="hold" id="32"/>
                                        <p:tgtEl>
                                          <p:spTgt spid="6"/>
                                        </p:tgtEl>
                                        <p:attrNameLst>
                                          <p:attrName>ppt_h</p:attrName>
                                        </p:attrNameLst>
                                      </p:cBhvr>
                                      <p:tavLst>
                                        <p:tav tm="0">
                                          <p:val>
                                            <p:fltVal val="0"/>
                                          </p:val>
                                        </p:tav>
                                        <p:tav tm="100000">
                                          <p:val>
                                            <p:strVal val="#ppt_h"/>
                                          </p:val>
                                        </p:tav>
                                      </p:tavLst>
                                    </p:anim>
                                    <p:animEffect filter="fade" transition="in">
                                      <p:cBhvr>
                                        <p:cTn dur="500" id="33"/>
                                        <p:tgtEl>
                                          <p:spTgt spid="6"/>
                                        </p:tgtEl>
                                      </p:cBhvr>
                                    </p:animEffect>
                                  </p:childTnLst>
                                </p:cTn>
                              </p:par>
                            </p:childTnLst>
                          </p:cTn>
                        </p:par>
                        <p:par>
                          <p:cTn fill="hold" id="34" nodeType="afterGroup">
                            <p:stCondLst>
                              <p:cond delay="3250"/>
                            </p:stCondLst>
                            <p:childTnLst>
                              <p:par>
                                <p:cTn fill="hold" grpId="0" id="35" nodeType="afterEffect" presetClass="entr" presetID="2" presetSubtype="2">
                                  <p:stCondLst>
                                    <p:cond delay="0"/>
                                  </p:stCondLst>
                                  <p:childTnLst>
                                    <p:set>
                                      <p:cBhvr>
                                        <p:cTn dur="1" fill="hold" id="36">
                                          <p:stCondLst>
                                            <p:cond delay="0"/>
                                          </p:stCondLst>
                                        </p:cTn>
                                        <p:tgtEl>
                                          <p:spTgt spid="5"/>
                                        </p:tgtEl>
                                        <p:attrNameLst>
                                          <p:attrName>style.visibility</p:attrName>
                                        </p:attrNameLst>
                                      </p:cBhvr>
                                      <p:to>
                                        <p:strVal val="visible"/>
                                      </p:to>
                                    </p:set>
                                    <p:anim calcmode="lin" valueType="num">
                                      <p:cBhvr additive="base">
                                        <p:cTn dur="500" fill="hold" id="37"/>
                                        <p:tgtEl>
                                          <p:spTgt spid="5"/>
                                        </p:tgtEl>
                                        <p:attrNameLst>
                                          <p:attrName>ppt_x</p:attrName>
                                        </p:attrNameLst>
                                      </p:cBhvr>
                                      <p:tavLst>
                                        <p:tav tm="0">
                                          <p:val>
                                            <p:strVal val="1+#ppt_w/2"/>
                                          </p:val>
                                        </p:tav>
                                        <p:tav tm="100000">
                                          <p:val>
                                            <p:strVal val="#ppt_x"/>
                                          </p:val>
                                        </p:tav>
                                      </p:tavLst>
                                    </p:anim>
                                    <p:anim calcmode="lin" valueType="num">
                                      <p:cBhvr additive="base">
                                        <p:cTn dur="500" fill="hold" id="38"/>
                                        <p:tgtEl>
                                          <p:spTgt spid="5"/>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3750"/>
                            </p:stCondLst>
                            <p:childTnLst>
                              <p:par>
                                <p:cTn fill="hold" grpId="0" id="40" nodeType="afterEffect" presetClass="entr" presetID="53" presetSubtype="0">
                                  <p:stCondLst>
                                    <p:cond delay="0"/>
                                  </p:stCondLst>
                                  <p:childTnLst>
                                    <p:set>
                                      <p:cBhvr>
                                        <p:cTn dur="1" fill="hold" id="41">
                                          <p:stCondLst>
                                            <p:cond delay="0"/>
                                          </p:stCondLst>
                                        </p:cTn>
                                        <p:tgtEl>
                                          <p:spTgt spid="9"/>
                                        </p:tgtEl>
                                        <p:attrNameLst>
                                          <p:attrName>style.visibility</p:attrName>
                                        </p:attrNameLst>
                                      </p:cBhvr>
                                      <p:to>
                                        <p:strVal val="visible"/>
                                      </p:to>
                                    </p:set>
                                    <p:anim calcmode="lin" valueType="num">
                                      <p:cBhvr>
                                        <p:cTn dur="500" fill="hold" id="42"/>
                                        <p:tgtEl>
                                          <p:spTgt spid="9"/>
                                        </p:tgtEl>
                                        <p:attrNameLst>
                                          <p:attrName>ppt_w</p:attrName>
                                        </p:attrNameLst>
                                      </p:cBhvr>
                                      <p:tavLst>
                                        <p:tav tm="0">
                                          <p:val>
                                            <p:fltVal val="0"/>
                                          </p:val>
                                        </p:tav>
                                        <p:tav tm="100000">
                                          <p:val>
                                            <p:strVal val="#ppt_w"/>
                                          </p:val>
                                        </p:tav>
                                      </p:tavLst>
                                    </p:anim>
                                    <p:anim calcmode="lin" valueType="num">
                                      <p:cBhvr>
                                        <p:cTn dur="500" fill="hold" id="43"/>
                                        <p:tgtEl>
                                          <p:spTgt spid="9"/>
                                        </p:tgtEl>
                                        <p:attrNameLst>
                                          <p:attrName>ppt_h</p:attrName>
                                        </p:attrNameLst>
                                      </p:cBhvr>
                                      <p:tavLst>
                                        <p:tav tm="0">
                                          <p:val>
                                            <p:fltVal val="0"/>
                                          </p:val>
                                        </p:tav>
                                        <p:tav tm="100000">
                                          <p:val>
                                            <p:strVal val="#ppt_h"/>
                                          </p:val>
                                        </p:tav>
                                      </p:tavLst>
                                    </p:anim>
                                    <p:animEffect filter="fade" transition="in">
                                      <p:cBhvr>
                                        <p:cTn dur="500" id="44"/>
                                        <p:tgtEl>
                                          <p:spTgt spid="9"/>
                                        </p:tgtEl>
                                      </p:cBhvr>
                                    </p:animEffect>
                                  </p:childTnLst>
                                </p:cTn>
                              </p:par>
                            </p:childTnLst>
                          </p:cTn>
                        </p:par>
                        <p:par>
                          <p:cTn fill="hold" id="45" nodeType="afterGroup">
                            <p:stCondLst>
                              <p:cond delay="4250"/>
                            </p:stCondLst>
                            <p:childTnLst>
                              <p:par>
                                <p:cTn fill="hold" grpId="0" id="46" nodeType="afterEffect" presetClass="entr" presetID="2" presetSubtype="2">
                                  <p:stCondLst>
                                    <p:cond delay="0"/>
                                  </p:stCondLst>
                                  <p:childTnLst>
                                    <p:set>
                                      <p:cBhvr>
                                        <p:cTn dur="1" fill="hold" id="47">
                                          <p:stCondLst>
                                            <p:cond delay="0"/>
                                          </p:stCondLst>
                                        </p:cTn>
                                        <p:tgtEl>
                                          <p:spTgt spid="7"/>
                                        </p:tgtEl>
                                        <p:attrNameLst>
                                          <p:attrName>style.visibility</p:attrName>
                                        </p:attrNameLst>
                                      </p:cBhvr>
                                      <p:to>
                                        <p:strVal val="visible"/>
                                      </p:to>
                                    </p:set>
                                    <p:anim calcmode="lin" valueType="num">
                                      <p:cBhvr additive="base">
                                        <p:cTn dur="500" fill="hold" id="48"/>
                                        <p:tgtEl>
                                          <p:spTgt spid="7"/>
                                        </p:tgtEl>
                                        <p:attrNameLst>
                                          <p:attrName>ppt_x</p:attrName>
                                        </p:attrNameLst>
                                      </p:cBhvr>
                                      <p:tavLst>
                                        <p:tav tm="0">
                                          <p:val>
                                            <p:strVal val="1+#ppt_w/2"/>
                                          </p:val>
                                        </p:tav>
                                        <p:tav tm="100000">
                                          <p:val>
                                            <p:strVal val="#ppt_x"/>
                                          </p:val>
                                        </p:tav>
                                      </p:tavLst>
                                    </p:anim>
                                    <p:anim calcmode="lin" valueType="num">
                                      <p:cBhvr additive="base">
                                        <p:cTn dur="500" fill="hold" id="49"/>
                                        <p:tgtEl>
                                          <p:spTgt spid="7"/>
                                        </p:tgtEl>
                                        <p:attrNameLst>
                                          <p:attrName>ppt_y</p:attrName>
                                        </p:attrNameLst>
                                      </p:cBhvr>
                                      <p:tavLst>
                                        <p:tav tm="0">
                                          <p:val>
                                            <p:strVal val="#ppt_y"/>
                                          </p:val>
                                        </p:tav>
                                        <p:tav tm="100000">
                                          <p:val>
                                            <p:strVal val="#ppt_y"/>
                                          </p:val>
                                        </p:tav>
                                      </p:tavLst>
                                    </p:anim>
                                  </p:childTnLst>
                                </p:cTn>
                              </p:par>
                            </p:childTnLst>
                          </p:cTn>
                        </p:par>
                        <p:par>
                          <p:cTn fill="hold" id="50" nodeType="afterGroup">
                            <p:stCondLst>
                              <p:cond delay="4750"/>
                            </p:stCondLst>
                            <p:childTnLst>
                              <p:par>
                                <p:cTn fill="hold" grpId="0" id="51" nodeType="afterEffect" presetClass="entr" presetID="53" presetSubtype="0">
                                  <p:stCondLst>
                                    <p:cond delay="0"/>
                                  </p:stCondLst>
                                  <p:childTnLst>
                                    <p:set>
                                      <p:cBhvr>
                                        <p:cTn dur="1" fill="hold" id="52">
                                          <p:stCondLst>
                                            <p:cond delay="0"/>
                                          </p:stCondLst>
                                        </p:cTn>
                                        <p:tgtEl>
                                          <p:spTgt spid="14"/>
                                        </p:tgtEl>
                                        <p:attrNameLst>
                                          <p:attrName>style.visibility</p:attrName>
                                        </p:attrNameLst>
                                      </p:cBhvr>
                                      <p:to>
                                        <p:strVal val="visible"/>
                                      </p:to>
                                    </p:set>
                                    <p:anim calcmode="lin" valueType="num">
                                      <p:cBhvr>
                                        <p:cTn dur="500" fill="hold" id="53"/>
                                        <p:tgtEl>
                                          <p:spTgt spid="14"/>
                                        </p:tgtEl>
                                        <p:attrNameLst>
                                          <p:attrName>ppt_w</p:attrName>
                                        </p:attrNameLst>
                                      </p:cBhvr>
                                      <p:tavLst>
                                        <p:tav tm="0">
                                          <p:val>
                                            <p:fltVal val="0"/>
                                          </p:val>
                                        </p:tav>
                                        <p:tav tm="100000">
                                          <p:val>
                                            <p:strVal val="#ppt_w"/>
                                          </p:val>
                                        </p:tav>
                                      </p:tavLst>
                                    </p:anim>
                                    <p:anim calcmode="lin" valueType="num">
                                      <p:cBhvr>
                                        <p:cTn dur="500" fill="hold" id="54"/>
                                        <p:tgtEl>
                                          <p:spTgt spid="14"/>
                                        </p:tgtEl>
                                        <p:attrNameLst>
                                          <p:attrName>ppt_h</p:attrName>
                                        </p:attrNameLst>
                                      </p:cBhvr>
                                      <p:tavLst>
                                        <p:tav tm="0">
                                          <p:val>
                                            <p:fltVal val="0"/>
                                          </p:val>
                                        </p:tav>
                                        <p:tav tm="100000">
                                          <p:val>
                                            <p:strVal val="#ppt_h"/>
                                          </p:val>
                                        </p:tav>
                                      </p:tavLst>
                                    </p:anim>
                                    <p:animEffect filter="fade" transition="in">
                                      <p:cBhvr>
                                        <p:cTn dur="500" id="55"/>
                                        <p:tgtEl>
                                          <p:spTgt spid="14"/>
                                        </p:tgtEl>
                                      </p:cBhvr>
                                    </p:animEffect>
                                  </p:childTnLst>
                                </p:cTn>
                              </p:par>
                            </p:childTnLst>
                          </p:cTn>
                        </p:par>
                        <p:par>
                          <p:cTn fill="hold" id="56" nodeType="afterGroup">
                            <p:stCondLst>
                              <p:cond delay="5250"/>
                            </p:stCondLst>
                            <p:childTnLst>
                              <p:par>
                                <p:cTn fill="hold" grpId="0" id="57" nodeType="afterEffect" presetClass="entr" presetID="2" presetSubtype="2">
                                  <p:stCondLst>
                                    <p:cond delay="0"/>
                                  </p:stCondLst>
                                  <p:childTnLst>
                                    <p:set>
                                      <p:cBhvr>
                                        <p:cTn dur="1" fill="hold" id="58">
                                          <p:stCondLst>
                                            <p:cond delay="0"/>
                                          </p:stCondLst>
                                        </p:cTn>
                                        <p:tgtEl>
                                          <p:spTgt spid="12"/>
                                        </p:tgtEl>
                                        <p:attrNameLst>
                                          <p:attrName>style.visibility</p:attrName>
                                        </p:attrNameLst>
                                      </p:cBhvr>
                                      <p:to>
                                        <p:strVal val="visible"/>
                                      </p:to>
                                    </p:set>
                                    <p:anim calcmode="lin" valueType="num">
                                      <p:cBhvr additive="base">
                                        <p:cTn dur="500" fill="hold" id="59"/>
                                        <p:tgtEl>
                                          <p:spTgt spid="12"/>
                                        </p:tgtEl>
                                        <p:attrNameLst>
                                          <p:attrName>ppt_x</p:attrName>
                                        </p:attrNameLst>
                                      </p:cBhvr>
                                      <p:tavLst>
                                        <p:tav tm="0">
                                          <p:val>
                                            <p:strVal val="1+#ppt_w/2"/>
                                          </p:val>
                                        </p:tav>
                                        <p:tav tm="100000">
                                          <p:val>
                                            <p:strVal val="#ppt_x"/>
                                          </p:val>
                                        </p:tav>
                                      </p:tavLst>
                                    </p:anim>
                                    <p:anim calcmode="lin" valueType="num">
                                      <p:cBhvr additive="base">
                                        <p:cTn dur="500" fill="hold" id="60"/>
                                        <p:tgtEl>
                                          <p:spTgt spid="12"/>
                                        </p:tgtEl>
                                        <p:attrNameLst>
                                          <p:attrName>ppt_y</p:attrName>
                                        </p:attrNameLst>
                                      </p:cBhvr>
                                      <p:tavLst>
                                        <p:tav tm="0">
                                          <p:val>
                                            <p:strVal val="#ppt_y"/>
                                          </p:val>
                                        </p:tav>
                                        <p:tav tm="100000">
                                          <p:val>
                                            <p:strVal val="#ppt_y"/>
                                          </p:val>
                                        </p:tav>
                                      </p:tavLst>
                                    </p:anim>
                                  </p:childTnLst>
                                </p:cTn>
                              </p:par>
                            </p:childTnLst>
                          </p:cTn>
                        </p:par>
                        <p:par>
                          <p:cTn fill="hold" id="61" nodeType="afterGroup">
                            <p:stCondLst>
                              <p:cond delay="5750"/>
                            </p:stCondLst>
                            <p:childTnLst>
                              <p:par>
                                <p:cTn fill="hold" grpId="0" id="62" nodeType="afterEffect" presetClass="entr" presetID="53" presetSubtype="0">
                                  <p:stCondLst>
                                    <p:cond delay="0"/>
                                  </p:stCondLst>
                                  <p:childTnLst>
                                    <p:set>
                                      <p:cBhvr>
                                        <p:cTn dur="1" fill="hold" id="63">
                                          <p:stCondLst>
                                            <p:cond delay="0"/>
                                          </p:stCondLst>
                                        </p:cTn>
                                        <p:tgtEl>
                                          <p:spTgt spid="16"/>
                                        </p:tgtEl>
                                        <p:attrNameLst>
                                          <p:attrName>style.visibility</p:attrName>
                                        </p:attrNameLst>
                                      </p:cBhvr>
                                      <p:to>
                                        <p:strVal val="visible"/>
                                      </p:to>
                                    </p:set>
                                    <p:anim calcmode="lin" valueType="num">
                                      <p:cBhvr>
                                        <p:cTn dur="500" fill="hold" id="64"/>
                                        <p:tgtEl>
                                          <p:spTgt spid="16"/>
                                        </p:tgtEl>
                                        <p:attrNameLst>
                                          <p:attrName>ppt_w</p:attrName>
                                        </p:attrNameLst>
                                      </p:cBhvr>
                                      <p:tavLst>
                                        <p:tav tm="0">
                                          <p:val>
                                            <p:fltVal val="0"/>
                                          </p:val>
                                        </p:tav>
                                        <p:tav tm="100000">
                                          <p:val>
                                            <p:strVal val="#ppt_w"/>
                                          </p:val>
                                        </p:tav>
                                      </p:tavLst>
                                    </p:anim>
                                    <p:anim calcmode="lin" valueType="num">
                                      <p:cBhvr>
                                        <p:cTn dur="500" fill="hold" id="65"/>
                                        <p:tgtEl>
                                          <p:spTgt spid="16"/>
                                        </p:tgtEl>
                                        <p:attrNameLst>
                                          <p:attrName>ppt_h</p:attrName>
                                        </p:attrNameLst>
                                      </p:cBhvr>
                                      <p:tavLst>
                                        <p:tav tm="0">
                                          <p:val>
                                            <p:fltVal val="0"/>
                                          </p:val>
                                        </p:tav>
                                        <p:tav tm="100000">
                                          <p:val>
                                            <p:strVal val="#ppt_h"/>
                                          </p:val>
                                        </p:tav>
                                      </p:tavLst>
                                    </p:anim>
                                    <p:animEffect filter="fade" transition="in">
                                      <p:cBhvr>
                                        <p:cTn dur="500" id="66"/>
                                        <p:tgtEl>
                                          <p:spTgt spid="16"/>
                                        </p:tgtEl>
                                      </p:cBhvr>
                                    </p:animEffect>
                                  </p:childTnLst>
                                </p:cTn>
                              </p:par>
                            </p:childTnLst>
                          </p:cTn>
                        </p:par>
                        <p:par>
                          <p:cTn fill="hold" id="67" nodeType="afterGroup">
                            <p:stCondLst>
                              <p:cond delay="6250"/>
                            </p:stCondLst>
                            <p:childTnLst>
                              <p:par>
                                <p:cTn fill="hold" grpId="0" id="68" nodeType="afterEffect" presetClass="entr" presetID="2" presetSubtype="2">
                                  <p:stCondLst>
                                    <p:cond delay="0"/>
                                  </p:stCondLst>
                                  <p:childTnLst>
                                    <p:set>
                                      <p:cBhvr>
                                        <p:cTn dur="1" fill="hold" id="69">
                                          <p:stCondLst>
                                            <p:cond delay="0"/>
                                          </p:stCondLst>
                                        </p:cTn>
                                        <p:tgtEl>
                                          <p:spTgt spid="15"/>
                                        </p:tgtEl>
                                        <p:attrNameLst>
                                          <p:attrName>style.visibility</p:attrName>
                                        </p:attrNameLst>
                                      </p:cBhvr>
                                      <p:to>
                                        <p:strVal val="visible"/>
                                      </p:to>
                                    </p:set>
                                    <p:anim calcmode="lin" valueType="num">
                                      <p:cBhvr additive="base">
                                        <p:cTn dur="500" fill="hold" id="70"/>
                                        <p:tgtEl>
                                          <p:spTgt spid="15"/>
                                        </p:tgtEl>
                                        <p:attrNameLst>
                                          <p:attrName>ppt_x</p:attrName>
                                        </p:attrNameLst>
                                      </p:cBhvr>
                                      <p:tavLst>
                                        <p:tav tm="0">
                                          <p:val>
                                            <p:strVal val="1+#ppt_w/2"/>
                                          </p:val>
                                        </p:tav>
                                        <p:tav tm="100000">
                                          <p:val>
                                            <p:strVal val="#ppt_x"/>
                                          </p:val>
                                        </p:tav>
                                      </p:tavLst>
                                    </p:anim>
                                    <p:anim calcmode="lin" valueType="num">
                                      <p:cBhvr additive="base">
                                        <p:cTn dur="500" fill="hold" id="71"/>
                                        <p:tgtEl>
                                          <p:spTgt spid="15"/>
                                        </p:tgtEl>
                                        <p:attrNameLst>
                                          <p:attrName>ppt_y</p:attrName>
                                        </p:attrNameLst>
                                      </p:cBhvr>
                                      <p:tavLst>
                                        <p:tav tm="0">
                                          <p:val>
                                            <p:strVal val="#ppt_y"/>
                                          </p:val>
                                        </p:tav>
                                        <p:tav tm="100000">
                                          <p:val>
                                            <p:strVal val="#ppt_y"/>
                                          </p:val>
                                        </p:tav>
                                      </p:tavLst>
                                    </p:anim>
                                  </p:childTnLst>
                                </p:cTn>
                              </p:par>
                            </p:childTnLst>
                          </p:cTn>
                        </p:par>
                        <p:par>
                          <p:cTn fill="hold" id="72" nodeType="afterGroup">
                            <p:stCondLst>
                              <p:cond delay="6750"/>
                            </p:stCondLst>
                            <p:childTnLst>
                              <p:par>
                                <p:cTn fill="hold" grpId="0" id="73" nodeType="afterEffect" presetClass="entr" presetID="53" presetSubtype="0">
                                  <p:stCondLst>
                                    <p:cond delay="0"/>
                                  </p:stCondLst>
                                  <p:childTnLst>
                                    <p:set>
                                      <p:cBhvr>
                                        <p:cTn dur="1" fill="hold" id="74">
                                          <p:stCondLst>
                                            <p:cond delay="0"/>
                                          </p:stCondLst>
                                        </p:cTn>
                                        <p:tgtEl>
                                          <p:spTgt spid="18"/>
                                        </p:tgtEl>
                                        <p:attrNameLst>
                                          <p:attrName>style.visibility</p:attrName>
                                        </p:attrNameLst>
                                      </p:cBhvr>
                                      <p:to>
                                        <p:strVal val="visible"/>
                                      </p:to>
                                    </p:set>
                                    <p:anim calcmode="lin" valueType="num">
                                      <p:cBhvr>
                                        <p:cTn dur="500" fill="hold" id="75"/>
                                        <p:tgtEl>
                                          <p:spTgt spid="18"/>
                                        </p:tgtEl>
                                        <p:attrNameLst>
                                          <p:attrName>ppt_w</p:attrName>
                                        </p:attrNameLst>
                                      </p:cBhvr>
                                      <p:tavLst>
                                        <p:tav tm="0">
                                          <p:val>
                                            <p:fltVal val="0"/>
                                          </p:val>
                                        </p:tav>
                                        <p:tav tm="100000">
                                          <p:val>
                                            <p:strVal val="#ppt_w"/>
                                          </p:val>
                                        </p:tav>
                                      </p:tavLst>
                                    </p:anim>
                                    <p:anim calcmode="lin" valueType="num">
                                      <p:cBhvr>
                                        <p:cTn dur="500" fill="hold" id="76"/>
                                        <p:tgtEl>
                                          <p:spTgt spid="18"/>
                                        </p:tgtEl>
                                        <p:attrNameLst>
                                          <p:attrName>ppt_h</p:attrName>
                                        </p:attrNameLst>
                                      </p:cBhvr>
                                      <p:tavLst>
                                        <p:tav tm="0">
                                          <p:val>
                                            <p:fltVal val="0"/>
                                          </p:val>
                                        </p:tav>
                                        <p:tav tm="100000">
                                          <p:val>
                                            <p:strVal val="#ppt_h"/>
                                          </p:val>
                                        </p:tav>
                                      </p:tavLst>
                                    </p:anim>
                                    <p:animEffect filter="fade" transition="in">
                                      <p:cBhvr>
                                        <p:cTn dur="500" id="77"/>
                                        <p:tgtEl>
                                          <p:spTgt spid="18"/>
                                        </p:tgtEl>
                                      </p:cBhvr>
                                    </p:animEffect>
                                  </p:childTnLst>
                                </p:cTn>
                              </p:par>
                            </p:childTnLst>
                          </p:cTn>
                        </p:par>
                        <p:par>
                          <p:cTn fill="hold" id="78" nodeType="afterGroup">
                            <p:stCondLst>
                              <p:cond delay="7250"/>
                            </p:stCondLst>
                            <p:childTnLst>
                              <p:par>
                                <p:cTn fill="hold" grpId="0" id="79" nodeType="afterEffect" presetClass="entr" presetID="2" presetSubtype="2">
                                  <p:stCondLst>
                                    <p:cond delay="0"/>
                                  </p:stCondLst>
                                  <p:childTnLst>
                                    <p:set>
                                      <p:cBhvr>
                                        <p:cTn dur="1" fill="hold" id="80">
                                          <p:stCondLst>
                                            <p:cond delay="0"/>
                                          </p:stCondLst>
                                        </p:cTn>
                                        <p:tgtEl>
                                          <p:spTgt spid="17"/>
                                        </p:tgtEl>
                                        <p:attrNameLst>
                                          <p:attrName>style.visibility</p:attrName>
                                        </p:attrNameLst>
                                      </p:cBhvr>
                                      <p:to>
                                        <p:strVal val="visible"/>
                                      </p:to>
                                    </p:set>
                                    <p:anim calcmode="lin" valueType="num">
                                      <p:cBhvr additive="base">
                                        <p:cTn dur="500" fill="hold" id="81"/>
                                        <p:tgtEl>
                                          <p:spTgt spid="17"/>
                                        </p:tgtEl>
                                        <p:attrNameLst>
                                          <p:attrName>ppt_x</p:attrName>
                                        </p:attrNameLst>
                                      </p:cBhvr>
                                      <p:tavLst>
                                        <p:tav tm="0">
                                          <p:val>
                                            <p:strVal val="1+#ppt_w/2"/>
                                          </p:val>
                                        </p:tav>
                                        <p:tav tm="100000">
                                          <p:val>
                                            <p:strVal val="#ppt_x"/>
                                          </p:val>
                                        </p:tav>
                                      </p:tavLst>
                                    </p:anim>
                                    <p:anim calcmode="lin" valueType="num">
                                      <p:cBhvr additive="base">
                                        <p:cTn dur="500" fill="hold" id="82"/>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3"/>
      <p:bldP grpId="0" spid="4"/>
      <p:bldP grpId="0" spid="5"/>
      <p:bldP grpId="0" spid="6"/>
      <p:bldP grpId="0" spid="7"/>
      <p:bldP grpId="0" spid="9"/>
      <p:bldP grpId="0" spid="12"/>
      <p:bldP grpId="0" spid="14"/>
      <p:bldP grpId="0" spid="15"/>
      <p:bldP grpId="0" spid="16"/>
      <p:bldP grpId="0" spid="17"/>
      <p:bldP grpId="0" spid="18"/>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0" name="PA_矩形 9"/>
          <p:cNvSpPr/>
          <p:nvPr>
            <p:custDataLst>
              <p:tags r:id="rId3"/>
            </p:custDataLst>
          </p:nvPr>
        </p:nvSpPr>
        <p:spPr>
          <a:xfrm>
            <a:off x="600" y="224525"/>
            <a:ext cx="144000" cy="639292"/>
          </a:xfrm>
          <a:prstGeom prst="rect">
            <a:avLst/>
          </a:prstGeom>
          <a:solidFill>
            <a:schemeClr val="accent1"/>
          </a:solidFill>
          <a:ln>
            <a:noFill/>
          </a:ln>
          <a:effectLst>
            <a:outerShdw algn="ctr" blurRad="63500" rotWithShape="0">
              <a:prstClr val="black">
                <a:alpha val="40000"/>
              </a:prstClr>
            </a:outerShdw>
          </a:effectLst>
        </p:spPr>
        <p:txBody>
          <a:bodyPr anchor="t" anchorCtr="0" bIns="45720" compatLnSpc="1" lIns="91440" numCol="1" rIns="91440" tIns="45720" vert="horz" wrap="square"/>
          <a:lstStyle/>
          <a:p>
            <a:endParaRPr altLang="en-US" lang="zh-CN">
              <a:cs typeface="+mn-ea"/>
              <a:sym typeface="+mn-lt"/>
            </a:endParaRPr>
          </a:p>
        </p:txBody>
      </p:sp>
      <p:sp>
        <p:nvSpPr>
          <p:cNvPr id="11" name="PA_文本框 6"/>
          <p:cNvSpPr txBox="1"/>
          <p:nvPr>
            <p:custDataLst>
              <p:tags r:id="rId4"/>
            </p:custDataLst>
          </p:nvPr>
        </p:nvSpPr>
        <p:spPr>
          <a:xfrm>
            <a:off x="144600" y="277431"/>
            <a:ext cx="6094755" cy="49758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wrap="square">
            <a:spAutoFit/>
          </a:bodyPr>
          <a:lstStyle/>
          <a:p>
            <a:r>
              <a:rPr altLang="en-US" lang="zh-CN" spc="225" sz="2665">
                <a:solidFill>
                  <a:srgbClr val="459BBE"/>
                </a:solidFill>
                <a:cs typeface="+mn-ea"/>
                <a:sym typeface="+mn-lt"/>
              </a:rPr>
              <a:t>压力的正面作用和负面影响</a:t>
            </a:r>
          </a:p>
        </p:txBody>
      </p:sp>
      <p:grpSp>
        <p:nvGrpSpPr>
          <p:cNvPr id="2" name="Group 3"/>
          <p:cNvGrpSpPr/>
          <p:nvPr/>
        </p:nvGrpSpPr>
        <p:grpSpPr>
          <a:xfrm>
            <a:off x="4222750" y="3286125"/>
            <a:ext cx="1296988" cy="1728788"/>
            <a:chExt cx="1315" cy="1496"/>
          </a:xfrm>
        </p:grpSpPr>
        <p:sp>
          <p:nvSpPr>
            <p:cNvPr id="3" name="Rectangle 16"/>
            <p:cNvSpPr>
              <a:spLocks noChangeArrowheads="1"/>
            </p:cNvSpPr>
            <p:nvPr/>
          </p:nvSpPr>
          <p:spPr bwMode="auto">
            <a:xfrm>
              <a:off x="0" y="0"/>
              <a:ext cx="1315" cy="1496"/>
            </a:xfrm>
            <a:prstGeom prst="rect">
              <a:avLst/>
            </a:prstGeom>
            <a:solidFill>
              <a:srgbClr val="FFFFFF">
                <a:alpha val="79999"/>
              </a:srgbClr>
            </a:solidFill>
            <a:ln cmpd="sng" w="12700">
              <a:solidFill>
                <a:srgbClr val="006699"/>
              </a:solidFill>
              <a:miter lim="800000"/>
            </a:ln>
          </p:spPr>
          <p:txBody>
            <a:bodyPr anchor="ctr" wrap="none"/>
            <a:lstStyle/>
            <a:p>
              <a:pPr algn="ctr" eaLnBrk="1" hangingPunct="1">
                <a:spcBef>
                  <a:spcPct val="20000"/>
                </a:spcBef>
              </a:pPr>
              <a:endParaRPr altLang="en-US" lang="zh-CN" sz="2400">
                <a:solidFill>
                  <a:schemeClr val="tx1">
                    <a:lumMod val="75000"/>
                    <a:lumOff val="25000"/>
                  </a:schemeClr>
                </a:solidFill>
                <a:cs typeface="+mn-ea"/>
                <a:sym typeface="+mn-lt"/>
              </a:endParaRPr>
            </a:p>
            <a:p>
              <a:pPr algn="ctr" eaLnBrk="1" hangingPunct="1">
                <a:spcBef>
                  <a:spcPct val="20000"/>
                </a:spcBef>
              </a:pPr>
              <a:endParaRPr altLang="en-US" lang="zh-CN" sz="2400">
                <a:solidFill>
                  <a:schemeClr val="tx1">
                    <a:lumMod val="75000"/>
                    <a:lumOff val="25000"/>
                  </a:schemeClr>
                </a:solidFill>
                <a:cs typeface="+mn-ea"/>
                <a:sym typeface="+mn-lt"/>
              </a:endParaRPr>
            </a:p>
            <a:p>
              <a:pPr algn="ctr" eaLnBrk="1" hangingPunct="1">
                <a:spcBef>
                  <a:spcPct val="20000"/>
                </a:spcBef>
              </a:pPr>
              <a:endParaRPr altLang="en-US" lang="zh-CN" sz="2400">
                <a:solidFill>
                  <a:schemeClr val="tx1">
                    <a:lumMod val="75000"/>
                    <a:lumOff val="25000"/>
                  </a:schemeClr>
                </a:solidFill>
                <a:cs typeface="+mn-ea"/>
                <a:sym typeface="+mn-lt"/>
              </a:endParaRPr>
            </a:p>
            <a:p>
              <a:pPr algn="ctr" eaLnBrk="1" hangingPunct="1">
                <a:spcBef>
                  <a:spcPct val="20000"/>
                </a:spcBef>
              </a:pPr>
              <a:r>
                <a:rPr altLang="en-US" lang="zh-CN" sz="2400">
                  <a:solidFill>
                    <a:schemeClr val="tx1">
                      <a:lumMod val="75000"/>
                      <a:lumOff val="25000"/>
                    </a:schemeClr>
                  </a:solidFill>
                  <a:cs typeface="+mn-ea"/>
                  <a:sym typeface="+mn-lt"/>
                </a:rPr>
                <a:t>学生</a:t>
              </a:r>
            </a:p>
          </p:txBody>
        </p:sp>
        <p:pic>
          <p:nvPicPr>
            <p:cNvPr id="4" name="Picture 17"/>
            <p:cNvPicPr>
              <a:picLocks noChangeArrowheads="1" noChangeAspect="1"/>
            </p:cNvPicPr>
            <p:nvPr/>
          </p:nvPicPr>
          <p:blipFill>
            <a:blip r:embed="rId5">
              <a:extLst>
                <a:ext uri="{28A0092B-C50C-407E-A947-70E740481C1C}">
                  <a14:useLocalDpi/>
                </a:ext>
              </a:extLst>
            </a:blip>
            <a:stretch>
              <a:fillRect/>
            </a:stretch>
          </p:blipFill>
          <p:spPr bwMode="auto">
            <a:xfrm>
              <a:off x="193" y="45"/>
              <a:ext cx="895" cy="11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5" name="Group 6"/>
          <p:cNvGrpSpPr/>
          <p:nvPr/>
        </p:nvGrpSpPr>
        <p:grpSpPr>
          <a:xfrm>
            <a:off x="6311900" y="3286125"/>
            <a:ext cx="1368425" cy="1728788"/>
            <a:chExt cx="1134" cy="1542"/>
          </a:xfrm>
        </p:grpSpPr>
        <p:sp>
          <p:nvSpPr>
            <p:cNvPr id="6" name="Rectangle 19"/>
            <p:cNvSpPr>
              <a:spLocks noChangeArrowheads="1"/>
            </p:cNvSpPr>
            <p:nvPr/>
          </p:nvSpPr>
          <p:spPr bwMode="auto">
            <a:xfrm>
              <a:off x="0" y="0"/>
              <a:ext cx="1134" cy="1542"/>
            </a:xfrm>
            <a:prstGeom prst="rect">
              <a:avLst/>
            </a:prstGeom>
            <a:solidFill>
              <a:srgbClr val="FFFFFF">
                <a:alpha val="79999"/>
              </a:srgbClr>
            </a:solidFill>
            <a:ln cmpd="sng" w="12700">
              <a:solidFill>
                <a:srgbClr val="006699"/>
              </a:solidFill>
              <a:miter lim="800000"/>
            </a:ln>
          </p:spPr>
          <p:txBody>
            <a:bodyPr anchor="b" anchorCtr="1" wrap="none"/>
            <a:lstStyle/>
            <a:p>
              <a:pPr algn="ctr" eaLnBrk="1" hangingPunct="1">
                <a:spcBef>
                  <a:spcPct val="20000"/>
                </a:spcBef>
              </a:pPr>
              <a:endParaRPr altLang="en-US" lang="zh-CN" sz="2400">
                <a:solidFill>
                  <a:schemeClr val="tx1">
                    <a:lumMod val="75000"/>
                    <a:lumOff val="25000"/>
                  </a:schemeClr>
                </a:solidFill>
                <a:cs typeface="+mn-ea"/>
                <a:sym typeface="+mn-lt"/>
              </a:endParaRPr>
            </a:p>
            <a:p>
              <a:pPr algn="ctr" eaLnBrk="1" hangingPunct="1">
                <a:spcBef>
                  <a:spcPct val="20000"/>
                </a:spcBef>
              </a:pPr>
              <a:r>
                <a:rPr altLang="en-US" lang="zh-CN" sz="2400">
                  <a:solidFill>
                    <a:schemeClr val="tx1">
                      <a:lumMod val="75000"/>
                      <a:lumOff val="25000"/>
                    </a:schemeClr>
                  </a:solidFill>
                  <a:cs typeface="+mn-ea"/>
                  <a:sym typeface="+mn-lt"/>
                </a:rPr>
                <a:t>青春期</a:t>
              </a:r>
            </a:p>
          </p:txBody>
        </p:sp>
        <p:pic>
          <p:nvPicPr>
            <p:cNvPr id="7" name="Picture 20"/>
            <p:cNvPicPr>
              <a:picLocks noChangeArrowheads="1" noChangeAspect="1"/>
            </p:cNvPicPr>
            <p:nvPr/>
          </p:nvPicPr>
          <p:blipFill>
            <a:blip r:embed="rId6">
              <a:extLst>
                <a:ext uri="{28A0092B-C50C-407E-A947-70E740481C1C}">
                  <a14:useLocalDpi/>
                </a:ext>
              </a:extLst>
            </a:blip>
            <a:stretch>
              <a:fillRect/>
            </a:stretch>
          </p:blipFill>
          <p:spPr bwMode="auto">
            <a:xfrm>
              <a:off x="45" y="45"/>
              <a:ext cx="1009" cy="12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8" name="Group 9"/>
          <p:cNvGrpSpPr/>
          <p:nvPr/>
        </p:nvGrpSpPr>
        <p:grpSpPr>
          <a:xfrm>
            <a:off x="2279650" y="1363980"/>
            <a:ext cx="1223963" cy="1871663"/>
            <a:chExt cx="1089" cy="1497"/>
          </a:xfrm>
        </p:grpSpPr>
        <p:sp>
          <p:nvSpPr>
            <p:cNvPr id="9" name="Rectangle 23"/>
            <p:cNvSpPr>
              <a:spLocks noChangeArrowheads="1"/>
            </p:cNvSpPr>
            <p:nvPr/>
          </p:nvSpPr>
          <p:spPr bwMode="auto">
            <a:xfrm>
              <a:off x="0" y="0"/>
              <a:ext cx="1089" cy="1497"/>
            </a:xfrm>
            <a:prstGeom prst="rect">
              <a:avLst/>
            </a:prstGeom>
            <a:solidFill>
              <a:srgbClr val="FFFFFF">
                <a:alpha val="79999"/>
              </a:srgbClr>
            </a:solidFill>
            <a:ln cmpd="sng" w="12700">
              <a:solidFill>
                <a:srgbClr val="3366CC"/>
              </a:solidFill>
              <a:miter lim="800000"/>
            </a:ln>
          </p:spPr>
          <p:txBody>
            <a:bodyPr anchor="b" anchorCtr="1" wrap="none"/>
            <a:lstStyle/>
            <a:p>
              <a:pPr algn="ctr" eaLnBrk="1" hangingPunct="1">
                <a:spcBef>
                  <a:spcPct val="20000"/>
                </a:spcBef>
              </a:pPr>
              <a:r>
                <a:rPr altLang="en-US" lang="zh-CN" sz="2000">
                  <a:solidFill>
                    <a:schemeClr val="tx1">
                      <a:lumMod val="75000"/>
                      <a:lumOff val="25000"/>
                    </a:schemeClr>
                  </a:solidFill>
                  <a:cs typeface="+mn-ea"/>
                  <a:sym typeface="+mn-lt"/>
                </a:rPr>
                <a:t>婴幼儿</a:t>
              </a:r>
            </a:p>
          </p:txBody>
        </p:sp>
        <p:pic>
          <p:nvPicPr>
            <p:cNvPr id="12" name="Picture 24"/>
            <p:cNvPicPr>
              <a:picLocks noChangeArrowheads="1" noChangeAspect="1"/>
            </p:cNvPicPr>
            <p:nvPr/>
          </p:nvPicPr>
          <p:blipFill>
            <a:blip r:embed="rId7">
              <a:extLst>
                <a:ext uri="{28A0092B-C50C-407E-A947-70E740481C1C}">
                  <a14:useLocalDpi/>
                </a:ext>
              </a:extLst>
            </a:blip>
            <a:stretch>
              <a:fillRect/>
            </a:stretch>
          </p:blipFill>
          <p:spPr bwMode="auto">
            <a:xfrm>
              <a:off x="91" y="0"/>
              <a:ext cx="822" cy="11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cxnSp>
        <p:nvCxnSpPr>
          <p:cNvPr id="13" name="AutoShape 25"/>
          <p:cNvCxnSpPr>
            <a:cxnSpLocks noChangeShapeType="1"/>
            <a:stCxn id="9" idx="2"/>
            <a:endCxn id="3" idx="1"/>
          </p:cNvCxnSpPr>
          <p:nvPr/>
        </p:nvCxnSpPr>
        <p:spPr bwMode="auto">
          <a:xfrm flipV="1" rot="5400000">
            <a:off x="3099753" y="3027998"/>
            <a:ext cx="915035" cy="1330960"/>
          </a:xfrm>
          <a:prstGeom prst="bentConnector2">
            <a:avLst/>
          </a:prstGeom>
          <a:noFill/>
          <a:ln cap="rnd" cmpd="sng" w="101600">
            <a:solidFill>
              <a:srgbClr val="459BBE"/>
            </a:solidFill>
            <a:prstDash val="sysDot"/>
            <a:miter lim="800000"/>
          </a:ln>
          <a:extLst>
            <a:ext uri="{909E8E84-426E-40DD-AFC4-6F175D3DCCD1}">
              <a14:hiddenFill>
                <a:noFill/>
              </a14:hiddenFill>
            </a:ext>
          </a:extLst>
        </p:spPr>
      </p:cxnSp>
      <p:cxnSp>
        <p:nvCxnSpPr>
          <p:cNvPr id="14" name="AutoShape 26"/>
          <p:cNvCxnSpPr>
            <a:cxnSpLocks noChangeShapeType="1"/>
            <a:stCxn id="3" idx="3"/>
            <a:endCxn id="6" idx="1"/>
          </p:cNvCxnSpPr>
          <p:nvPr/>
        </p:nvCxnSpPr>
        <p:spPr bwMode="auto">
          <a:xfrm>
            <a:off x="5519738" y="4151313"/>
            <a:ext cx="792162" cy="1587"/>
          </a:xfrm>
          <a:prstGeom prst="straightConnector1">
            <a:avLst/>
          </a:prstGeom>
          <a:noFill/>
          <a:ln cap="rnd" cmpd="sng" w="101600">
            <a:solidFill>
              <a:srgbClr val="006699"/>
            </a:solidFill>
            <a:prstDash val="sysDot"/>
            <a:round/>
          </a:ln>
          <a:extLst>
            <a:ext uri="{909E8E84-426E-40DD-AFC4-6F175D3DCCD1}">
              <a14:hiddenFill>
                <a:noFill/>
              </a14:hiddenFill>
            </a:ext>
          </a:extLst>
        </p:spPr>
      </p:cxnSp>
      <p:grpSp>
        <p:nvGrpSpPr>
          <p:cNvPr id="15" name="Group 14"/>
          <p:cNvGrpSpPr/>
          <p:nvPr/>
        </p:nvGrpSpPr>
        <p:grpSpPr>
          <a:xfrm>
            <a:off x="8543925" y="1365568"/>
            <a:ext cx="1296988" cy="1870075"/>
            <a:chExt cx="1134" cy="1496"/>
          </a:xfrm>
        </p:grpSpPr>
        <p:sp>
          <p:nvSpPr>
            <p:cNvPr id="16" name="Rectangle 28"/>
            <p:cNvSpPr>
              <a:spLocks noChangeArrowheads="1"/>
            </p:cNvSpPr>
            <p:nvPr/>
          </p:nvSpPr>
          <p:spPr bwMode="auto">
            <a:xfrm>
              <a:off x="0" y="0"/>
              <a:ext cx="1134" cy="1496"/>
            </a:xfrm>
            <a:prstGeom prst="rect">
              <a:avLst/>
            </a:prstGeom>
            <a:solidFill>
              <a:srgbClr val="FFFFFF">
                <a:alpha val="98000"/>
              </a:srgbClr>
            </a:solidFill>
            <a:ln cmpd="sng" w="12700">
              <a:solidFill>
                <a:srgbClr val="006699"/>
              </a:solidFill>
              <a:miter lim="800000"/>
            </a:ln>
          </p:spPr>
          <p:txBody>
            <a:bodyPr anchor="b" anchorCtr="1" wrap="none"/>
            <a:lstStyle/>
            <a:p>
              <a:pPr algn="ctr" eaLnBrk="1" hangingPunct="1">
                <a:spcBef>
                  <a:spcPct val="20000"/>
                </a:spcBef>
              </a:pPr>
              <a:endParaRPr altLang="en-US" lang="zh-CN" sz="2400">
                <a:solidFill>
                  <a:schemeClr val="tx1">
                    <a:lumMod val="75000"/>
                    <a:lumOff val="25000"/>
                  </a:schemeClr>
                </a:solidFill>
                <a:cs typeface="+mn-ea"/>
                <a:sym typeface="+mn-lt"/>
              </a:endParaRPr>
            </a:p>
            <a:p>
              <a:pPr algn="ctr" eaLnBrk="1" hangingPunct="1">
                <a:spcBef>
                  <a:spcPct val="20000"/>
                </a:spcBef>
              </a:pPr>
              <a:r>
                <a:rPr altLang="en-US" lang="zh-CN" sz="2400">
                  <a:solidFill>
                    <a:schemeClr val="tx1">
                      <a:lumMod val="75000"/>
                      <a:lumOff val="25000"/>
                    </a:schemeClr>
                  </a:solidFill>
                  <a:cs typeface="+mn-ea"/>
                  <a:sym typeface="+mn-lt"/>
                </a:rPr>
                <a:t>成人</a:t>
              </a:r>
            </a:p>
          </p:txBody>
        </p:sp>
        <p:pic>
          <p:nvPicPr>
            <p:cNvPr id="17" name="Picture 29"/>
            <p:cNvPicPr>
              <a:picLocks noChangeArrowheads="1" noChangeAspect="1"/>
            </p:cNvPicPr>
            <p:nvPr/>
          </p:nvPicPr>
          <p:blipFill>
            <a:blip r:embed="rId8">
              <a:extLst>
                <a:ext uri="{28A0092B-C50C-407E-A947-70E740481C1C}">
                  <a14:useLocalDpi/>
                </a:ext>
              </a:extLst>
            </a:blip>
            <a:stretch>
              <a:fillRect/>
            </a:stretch>
          </p:blipFill>
          <p:spPr bwMode="auto">
            <a:xfrm>
              <a:off x="45" y="227"/>
              <a:ext cx="1040" cy="7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cxnSp>
        <p:nvCxnSpPr>
          <p:cNvPr id="18" name="AutoShape 30"/>
          <p:cNvCxnSpPr>
            <a:cxnSpLocks noChangeShapeType="1"/>
            <a:stCxn id="16" idx="2"/>
            <a:endCxn id="6" idx="3"/>
          </p:cNvCxnSpPr>
          <p:nvPr/>
        </p:nvCxnSpPr>
        <p:spPr bwMode="auto">
          <a:xfrm rot="5400000">
            <a:off x="7979093" y="2937193"/>
            <a:ext cx="915035" cy="1512570"/>
          </a:xfrm>
          <a:prstGeom prst="bentConnector2">
            <a:avLst/>
          </a:prstGeom>
          <a:noFill/>
          <a:ln cap="rnd" cmpd="sng" w="101600">
            <a:solidFill>
              <a:srgbClr val="459BBE"/>
            </a:solidFill>
            <a:prstDash val="sysDot"/>
            <a:miter lim="800000"/>
          </a:ln>
          <a:extLst>
            <a:ext uri="{909E8E84-426E-40DD-AFC4-6F175D3DCCD1}">
              <a14:hiddenFill>
                <a:noFill/>
              </a14:hiddenFill>
            </a:ext>
          </a:extLst>
        </p:spPr>
      </p:cxnSp>
      <p:sp>
        <p:nvSpPr>
          <p:cNvPr id="19" name="TextBox 36"/>
          <p:cNvSpPr>
            <a:spLocks noChangeArrowheads="1"/>
          </p:cNvSpPr>
          <p:nvPr/>
        </p:nvSpPr>
        <p:spPr bwMode="auto">
          <a:xfrm>
            <a:off x="3863975" y="1773238"/>
            <a:ext cx="4176713"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1" hangingPunct="1">
              <a:lnSpc>
                <a:spcPct val="120000"/>
              </a:lnSpc>
            </a:pPr>
            <a:r>
              <a:rPr altLang="en-US" lang="zh-CN" sz="2000">
                <a:solidFill>
                  <a:schemeClr val="tx1">
                    <a:lumMod val="75000"/>
                    <a:lumOff val="25000"/>
                  </a:schemeClr>
                </a:solidFill>
                <a:cs typeface="+mn-ea"/>
                <a:sym typeface="+mn-lt"/>
              </a:rPr>
              <a:t>        个体的一生发展，在每个阶段都需要应付新的要求。</a:t>
            </a:r>
          </a:p>
          <a:p>
            <a:pPr algn="ctr" eaLnBrk="1" hangingPunct="1">
              <a:lnSpc>
                <a:spcPct val="120000"/>
              </a:lnSpc>
            </a:pPr>
            <a:r>
              <a:rPr altLang="en-US" lang="zh-CN" sz="2000">
                <a:solidFill>
                  <a:schemeClr val="tx1">
                    <a:lumMod val="75000"/>
                    <a:lumOff val="25000"/>
                  </a:schemeClr>
                </a:solidFill>
                <a:cs typeface="+mn-ea"/>
                <a:sym typeface="+mn-lt"/>
              </a:rPr>
              <a:t>        没有压力，就没有成长 !</a:t>
            </a:r>
          </a:p>
        </p:txBody>
      </p:sp>
      <p:sp>
        <p:nvSpPr>
          <p:cNvPr id="20" name="TextBox 36"/>
          <p:cNvSpPr>
            <a:spLocks noChangeArrowheads="1"/>
          </p:cNvSpPr>
          <p:nvPr/>
        </p:nvSpPr>
        <p:spPr bwMode="auto">
          <a:xfrm>
            <a:off x="2711450" y="5276850"/>
            <a:ext cx="6481763" cy="457200"/>
          </a:xfrm>
          <a:prstGeom prst="rect">
            <a:avLst/>
          </a:prstGeom>
          <a:noFill/>
          <a:ln cmpd="dbl" w="34925">
            <a:noFill/>
            <a:miter lim="800000"/>
          </a:ln>
          <a:extLst>
            <a:ext uri="{909E8E84-426E-40DD-AFC4-6F175D3DCCD1}">
              <a14:hiddenFill>
                <a:solidFill>
                  <a:srgbClr val="FFFFFF"/>
                </a:solidFill>
              </a14:hiddenFill>
            </a:ext>
          </a:extLst>
        </p:spPr>
        <p:txBody>
          <a:bodyPr>
            <a:spAutoFit/>
          </a:bodyPr>
          <a:lstStyle/>
          <a:p>
            <a:pPr eaLnBrk="1" hangingPunct="1">
              <a:lnSpc>
                <a:spcPct val="120000"/>
              </a:lnSpc>
            </a:pPr>
            <a:r>
              <a:rPr altLang="en-US" lang="zh-CN" sz="2000">
                <a:solidFill>
                  <a:schemeClr val="tx1">
                    <a:lumMod val="75000"/>
                    <a:lumOff val="25000"/>
                  </a:schemeClr>
                </a:solidFill>
                <a:cs typeface="+mn-ea"/>
                <a:sym typeface="+mn-lt"/>
              </a:rPr>
              <a:t>结论：压力是无处不在、不可避免的，也是必要的 。</a:t>
            </a:r>
          </a:p>
        </p:txBody>
      </p:sp>
    </p:spTree>
    <p:custDataLst>
      <p:tags r:id="rId9"/>
    </p:custDataLst>
  </p:cSld>
  <p:clrMapOvr>
    <a:masterClrMapping/>
  </p:clrMapOvr>
  <p:transition advTm="1271">
    <p:cover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10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750" fill="hold" id="7"/>
                                        <p:tgtEl>
                                          <p:spTgt spid="10"/>
                                        </p:tgtEl>
                                        <p:attrNameLst>
                                          <p:attrName>ppt_x</p:attrName>
                                        </p:attrNameLst>
                                      </p:cBhvr>
                                      <p:tavLst>
                                        <p:tav tm="0">
                                          <p:val>
                                            <p:strVal val="0-#ppt_w/2"/>
                                          </p:val>
                                        </p:tav>
                                        <p:tav tm="100000">
                                          <p:val>
                                            <p:strVal val="#ppt_x"/>
                                          </p:val>
                                        </p:tav>
                                      </p:tavLst>
                                    </p:anim>
                                    <p:anim calcmode="lin" valueType="num">
                                      <p:cBhvr additive="base">
                                        <p:cTn dur="750" fill="hold" id="8"/>
                                        <p:tgtEl>
                                          <p:spTgt spid="10"/>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 calcmode="lin" valueType="num">
                                      <p:cBhvr additive="base">
                                        <p:cTn dur="750" fill="hold" id="11"/>
                                        <p:tgtEl>
                                          <p:spTgt spid="11"/>
                                        </p:tgtEl>
                                        <p:attrNameLst>
                                          <p:attrName>ppt_x</p:attrName>
                                        </p:attrNameLst>
                                      </p:cBhvr>
                                      <p:tavLst>
                                        <p:tav tm="0">
                                          <p:val>
                                            <p:strVal val="0-#ppt_w/2"/>
                                          </p:val>
                                        </p:tav>
                                        <p:tav tm="100000">
                                          <p:val>
                                            <p:strVal val="#ppt_x"/>
                                          </p:val>
                                        </p:tav>
                                      </p:tavLst>
                                    </p:anim>
                                    <p:anim calcmode="lin" valueType="num">
                                      <p:cBhvr additive="base">
                                        <p:cTn dur="750" fill="hold" id="12"/>
                                        <p:tgtEl>
                                          <p:spTgt spid="11"/>
                                        </p:tgtEl>
                                        <p:attrNameLst>
                                          <p:attrName>ppt_y</p:attrName>
                                        </p:attrNameLst>
                                      </p:cBhvr>
                                      <p:tavLst>
                                        <p:tav tm="0">
                                          <p:val>
                                            <p:strVal val="#ppt_y"/>
                                          </p:val>
                                        </p:tav>
                                        <p:tav tm="100000">
                                          <p:val>
                                            <p:strVal val="#ppt_y"/>
                                          </p:val>
                                        </p:tav>
                                      </p:tavLst>
                                    </p:anim>
                                  </p:childTnLst>
                                </p:cTn>
                              </p:par>
                              <p:par>
                                <p:cTn fill="hold" id="13" nodeType="withEffect" presetClass="entr" presetID="53" presetSubtype="0">
                                  <p:stCondLst>
                                    <p:cond delay="0"/>
                                  </p:stCondLst>
                                  <p:childTnLst>
                                    <p:set>
                                      <p:cBhvr>
                                        <p:cTn dur="1" fill="hold" id="14">
                                          <p:stCondLst>
                                            <p:cond delay="0"/>
                                          </p:stCondLst>
                                        </p:cTn>
                                        <p:tgtEl>
                                          <p:spTgt spid="8"/>
                                        </p:tgtEl>
                                        <p:attrNameLst>
                                          <p:attrName>style.visibility</p:attrName>
                                        </p:attrNameLst>
                                      </p:cBhvr>
                                      <p:to>
                                        <p:strVal val="visible"/>
                                      </p:to>
                                    </p:set>
                                    <p:anim calcmode="lin" valueType="num">
                                      <p:cBhvr>
                                        <p:cTn dur="500" fill="hold" id="15"/>
                                        <p:tgtEl>
                                          <p:spTgt spid="8"/>
                                        </p:tgtEl>
                                        <p:attrNameLst>
                                          <p:attrName>ppt_w</p:attrName>
                                        </p:attrNameLst>
                                      </p:cBhvr>
                                      <p:tavLst>
                                        <p:tav tm="0">
                                          <p:val>
                                            <p:fltVal val="0"/>
                                          </p:val>
                                        </p:tav>
                                        <p:tav tm="100000">
                                          <p:val>
                                            <p:strVal val="#ppt_w"/>
                                          </p:val>
                                        </p:tav>
                                      </p:tavLst>
                                    </p:anim>
                                    <p:anim calcmode="lin" valueType="num">
                                      <p:cBhvr>
                                        <p:cTn dur="500" fill="hold" id="16"/>
                                        <p:tgtEl>
                                          <p:spTgt spid="8"/>
                                        </p:tgtEl>
                                        <p:attrNameLst>
                                          <p:attrName>ppt_h</p:attrName>
                                        </p:attrNameLst>
                                      </p:cBhvr>
                                      <p:tavLst>
                                        <p:tav tm="0">
                                          <p:val>
                                            <p:fltVal val="0"/>
                                          </p:val>
                                        </p:tav>
                                        <p:tav tm="100000">
                                          <p:val>
                                            <p:strVal val="#ppt_h"/>
                                          </p:val>
                                        </p:tav>
                                      </p:tavLst>
                                    </p:anim>
                                    <p:animEffect filter="">
                                      <p:cBhvr>
                                        <p:cTn dur="500" id="17"/>
                                        <p:tgtEl>
                                          <p:spTgt spid="8"/>
                                        </p:tgtEl>
                                      </p:cBhvr>
                                    </p:animEffect>
                                  </p:childTnLst>
                                </p:cTn>
                              </p:par>
                            </p:childTnLst>
                          </p:cTn>
                        </p:par>
                        <p:par>
                          <p:cTn fill="hold" id="18" nodeType="afterGroup">
                            <p:stCondLst>
                              <p:cond delay="850"/>
                            </p:stCondLst>
                            <p:childTnLst>
                              <p:par>
                                <p:cTn fill="hold" id="19" nodeType="afterEffect" presetClass="entr" presetID="22" presetSubtype="8">
                                  <p:stCondLst>
                                    <p:cond delay="0"/>
                                  </p:stCondLst>
                                  <p:childTnLst>
                                    <p:set>
                                      <p:cBhvr>
                                        <p:cTn dur="1" fill="hold" id="20">
                                          <p:stCondLst>
                                            <p:cond delay="0"/>
                                          </p:stCondLst>
                                        </p:cTn>
                                        <p:tgtEl>
                                          <p:spTgt spid="13"/>
                                        </p:tgtEl>
                                        <p:attrNameLst>
                                          <p:attrName>style.visibility</p:attrName>
                                        </p:attrNameLst>
                                      </p:cBhvr>
                                      <p:to>
                                        <p:strVal val="visible"/>
                                      </p:to>
                                    </p:set>
                                    <p:animEffect filter="">
                                      <p:cBhvr>
                                        <p:cTn dur="500" id="21"/>
                                        <p:tgtEl>
                                          <p:spTgt spid="13"/>
                                        </p:tgtEl>
                                      </p:cBhvr>
                                    </p:animEffect>
                                  </p:childTnLst>
                                </p:cTn>
                              </p:par>
                            </p:childTnLst>
                          </p:cTn>
                        </p:par>
                        <p:par>
                          <p:cTn fill="hold" id="22" nodeType="afterGroup">
                            <p:stCondLst>
                              <p:cond delay="1350"/>
                            </p:stCondLst>
                            <p:childTnLst>
                              <p:par>
                                <p:cTn fill="hold" id="23" nodeType="afterEffect" presetClass="entr" presetID="9" presetSubtype="0">
                                  <p:stCondLst>
                                    <p:cond delay="0"/>
                                  </p:stCondLst>
                                  <p:childTnLst>
                                    <p:set>
                                      <p:cBhvr>
                                        <p:cTn dur="1" fill="hold" id="24">
                                          <p:stCondLst>
                                            <p:cond delay="0"/>
                                          </p:stCondLst>
                                        </p:cTn>
                                        <p:tgtEl>
                                          <p:spTgt spid="2"/>
                                        </p:tgtEl>
                                        <p:attrNameLst>
                                          <p:attrName>style.visibility</p:attrName>
                                        </p:attrNameLst>
                                      </p:cBhvr>
                                      <p:to>
                                        <p:strVal val="visible"/>
                                      </p:to>
                                    </p:set>
                                    <p:animEffect filter="">
                                      <p:cBhvr>
                                        <p:cTn dur="500" id="25"/>
                                        <p:tgtEl>
                                          <p:spTgt spid="2"/>
                                        </p:tgtEl>
                                      </p:cBhvr>
                                    </p:animEffect>
                                  </p:childTnLst>
                                </p:cTn>
                              </p:par>
                            </p:childTnLst>
                          </p:cTn>
                        </p:par>
                        <p:par>
                          <p:cTn fill="hold" id="26" nodeType="afterGroup">
                            <p:stCondLst>
                              <p:cond delay="1850"/>
                            </p:stCondLst>
                            <p:childTnLst>
                              <p:par>
                                <p:cTn fill="hold" id="27" nodeType="afterEffect" presetClass="entr" presetID="22" presetSubtype="8">
                                  <p:stCondLst>
                                    <p:cond delay="0"/>
                                  </p:stCondLst>
                                  <p:childTnLst>
                                    <p:set>
                                      <p:cBhvr>
                                        <p:cTn dur="1" fill="hold" id="28">
                                          <p:stCondLst>
                                            <p:cond delay="0"/>
                                          </p:stCondLst>
                                        </p:cTn>
                                        <p:tgtEl>
                                          <p:spTgt spid="14"/>
                                        </p:tgtEl>
                                        <p:attrNameLst>
                                          <p:attrName>style.visibility</p:attrName>
                                        </p:attrNameLst>
                                      </p:cBhvr>
                                      <p:to>
                                        <p:strVal val="visible"/>
                                      </p:to>
                                    </p:set>
                                    <p:animEffect filter="">
                                      <p:cBhvr>
                                        <p:cTn dur="500" id="29"/>
                                        <p:tgtEl>
                                          <p:spTgt spid="14"/>
                                        </p:tgtEl>
                                      </p:cBhvr>
                                    </p:animEffect>
                                  </p:childTnLst>
                                </p:cTn>
                              </p:par>
                            </p:childTnLst>
                          </p:cTn>
                        </p:par>
                        <p:par>
                          <p:cTn fill="hold" id="30" nodeType="afterGroup">
                            <p:stCondLst>
                              <p:cond delay="2350"/>
                            </p:stCondLst>
                            <p:childTnLst>
                              <p:par>
                                <p:cTn fill="hold" id="31" nodeType="afterEffect" presetClass="entr" presetID="53" presetSubtype="0">
                                  <p:stCondLst>
                                    <p:cond delay="0"/>
                                  </p:stCondLst>
                                  <p:childTnLst>
                                    <p:set>
                                      <p:cBhvr>
                                        <p:cTn dur="1" fill="hold" id="32">
                                          <p:stCondLst>
                                            <p:cond delay="0"/>
                                          </p:stCondLst>
                                        </p:cTn>
                                        <p:tgtEl>
                                          <p:spTgt spid="5"/>
                                        </p:tgtEl>
                                        <p:attrNameLst>
                                          <p:attrName>style.visibility</p:attrName>
                                        </p:attrNameLst>
                                      </p:cBhvr>
                                      <p:to>
                                        <p:strVal val="visible"/>
                                      </p:to>
                                    </p:set>
                                    <p:anim calcmode="lin" valueType="num">
                                      <p:cBhvr>
                                        <p:cTn dur="500" fill="hold" id="33"/>
                                        <p:tgtEl>
                                          <p:spTgt spid="5"/>
                                        </p:tgtEl>
                                        <p:attrNameLst>
                                          <p:attrName>ppt_w</p:attrName>
                                        </p:attrNameLst>
                                      </p:cBhvr>
                                      <p:tavLst>
                                        <p:tav tm="0">
                                          <p:val>
                                            <p:fltVal val="0"/>
                                          </p:val>
                                        </p:tav>
                                        <p:tav tm="100000">
                                          <p:val>
                                            <p:strVal val="#ppt_w"/>
                                          </p:val>
                                        </p:tav>
                                      </p:tavLst>
                                    </p:anim>
                                    <p:anim calcmode="lin" valueType="num">
                                      <p:cBhvr>
                                        <p:cTn dur="500" fill="hold" id="34"/>
                                        <p:tgtEl>
                                          <p:spTgt spid="5"/>
                                        </p:tgtEl>
                                        <p:attrNameLst>
                                          <p:attrName>ppt_h</p:attrName>
                                        </p:attrNameLst>
                                      </p:cBhvr>
                                      <p:tavLst>
                                        <p:tav tm="0">
                                          <p:val>
                                            <p:fltVal val="0"/>
                                          </p:val>
                                        </p:tav>
                                        <p:tav tm="100000">
                                          <p:val>
                                            <p:strVal val="#ppt_h"/>
                                          </p:val>
                                        </p:tav>
                                      </p:tavLst>
                                    </p:anim>
                                    <p:animEffect filter="">
                                      <p:cBhvr>
                                        <p:cTn dur="500" id="35"/>
                                        <p:tgtEl>
                                          <p:spTgt spid="5"/>
                                        </p:tgtEl>
                                      </p:cBhvr>
                                    </p:animEffect>
                                  </p:childTnLst>
                                </p:cTn>
                              </p:par>
                            </p:childTnLst>
                          </p:cTn>
                        </p:par>
                        <p:par>
                          <p:cTn fill="hold" id="36" nodeType="afterGroup">
                            <p:stCondLst>
                              <p:cond delay="2850"/>
                            </p:stCondLst>
                            <p:childTnLst>
                              <p:par>
                                <p:cTn fill="hold" id="37" nodeType="afterEffect" presetClass="entr" presetID="22" presetSubtype="8">
                                  <p:stCondLst>
                                    <p:cond delay="0"/>
                                  </p:stCondLst>
                                  <p:childTnLst>
                                    <p:set>
                                      <p:cBhvr>
                                        <p:cTn dur="1" fill="hold" id="38">
                                          <p:stCondLst>
                                            <p:cond delay="0"/>
                                          </p:stCondLst>
                                        </p:cTn>
                                        <p:tgtEl>
                                          <p:spTgt spid="18"/>
                                        </p:tgtEl>
                                        <p:attrNameLst>
                                          <p:attrName>style.visibility</p:attrName>
                                        </p:attrNameLst>
                                      </p:cBhvr>
                                      <p:to>
                                        <p:strVal val="visible"/>
                                      </p:to>
                                    </p:set>
                                    <p:animEffect filter="">
                                      <p:cBhvr>
                                        <p:cTn dur="500" id="39"/>
                                        <p:tgtEl>
                                          <p:spTgt spid="18"/>
                                        </p:tgtEl>
                                      </p:cBhvr>
                                    </p:animEffect>
                                  </p:childTnLst>
                                </p:cTn>
                              </p:par>
                            </p:childTnLst>
                          </p:cTn>
                        </p:par>
                        <p:par>
                          <p:cTn fill="hold" id="40" nodeType="afterGroup">
                            <p:stCondLst>
                              <p:cond delay="3350"/>
                            </p:stCondLst>
                            <p:childTnLst>
                              <p:par>
                                <p:cTn fill="hold" id="41" nodeType="afterEffect" presetClass="entr" presetID="9" presetSubtype="0">
                                  <p:stCondLst>
                                    <p:cond delay="0"/>
                                  </p:stCondLst>
                                  <p:childTnLst>
                                    <p:set>
                                      <p:cBhvr>
                                        <p:cTn dur="1" fill="hold" id="42">
                                          <p:stCondLst>
                                            <p:cond delay="0"/>
                                          </p:stCondLst>
                                        </p:cTn>
                                        <p:tgtEl>
                                          <p:spTgt spid="15"/>
                                        </p:tgtEl>
                                        <p:attrNameLst>
                                          <p:attrName>style.visibility</p:attrName>
                                        </p:attrNameLst>
                                      </p:cBhvr>
                                      <p:to>
                                        <p:strVal val="visible"/>
                                      </p:to>
                                    </p:set>
                                    <p:animEffect filter="">
                                      <p:cBhvr>
                                        <p:cTn dur="500" id="43"/>
                                        <p:tgtEl>
                                          <p:spTgt spid="15"/>
                                        </p:tgtEl>
                                      </p:cBhvr>
                                    </p:animEffect>
                                  </p:childTnLst>
                                </p:cTn>
                              </p:par>
                            </p:childTnLst>
                          </p:cTn>
                        </p:par>
                        <p:par>
                          <p:cTn fill="hold" id="44" nodeType="afterGroup">
                            <p:stCondLst>
                              <p:cond delay="3850"/>
                            </p:stCondLst>
                            <p:childTnLst>
                              <p:par>
                                <p:cTn fill="hold" grpId="0" id="45" nodeType="afterEffect" presetClass="entr" presetID="12" presetSubtype="4">
                                  <p:stCondLst>
                                    <p:cond delay="0"/>
                                  </p:stCondLst>
                                  <p:childTnLst>
                                    <p:set>
                                      <p:cBhvr>
                                        <p:cTn dur="1" fill="hold" id="46">
                                          <p:stCondLst>
                                            <p:cond delay="0"/>
                                          </p:stCondLst>
                                        </p:cTn>
                                        <p:tgtEl>
                                          <p:spTgt spid="19"/>
                                        </p:tgtEl>
                                        <p:attrNameLst>
                                          <p:attrName>style.visibility</p:attrName>
                                        </p:attrNameLst>
                                      </p:cBhvr>
                                      <p:to>
                                        <p:strVal val="visible"/>
                                      </p:to>
                                    </p:set>
                                    <p:animEffect filter="">
                                      <p:cBhvr>
                                        <p:cTn dur="1000" id="47"/>
                                        <p:tgtEl>
                                          <p:spTgt spid="19"/>
                                        </p:tgtEl>
                                      </p:cBhvr>
                                    </p:animEffect>
                                  </p:childTnLst>
                                </p:cTn>
                              </p:par>
                            </p:childTnLst>
                          </p:cTn>
                        </p:par>
                        <p:par>
                          <p:cTn fill="hold" id="48" nodeType="afterGroup">
                            <p:stCondLst>
                              <p:cond delay="4850"/>
                            </p:stCondLst>
                            <p:childTnLst>
                              <p:par>
                                <p:cTn fill="hold" grpId="0" id="49" nodeType="afterEffect" presetClass="entr" presetID="12" presetSubtype="4">
                                  <p:stCondLst>
                                    <p:cond delay="0"/>
                                  </p:stCondLst>
                                  <p:childTnLst>
                                    <p:set>
                                      <p:cBhvr>
                                        <p:cTn dur="1" fill="hold" id="50">
                                          <p:stCondLst>
                                            <p:cond delay="0"/>
                                          </p:stCondLst>
                                        </p:cTn>
                                        <p:tgtEl>
                                          <p:spTgt spid="20"/>
                                        </p:tgtEl>
                                        <p:attrNameLst>
                                          <p:attrName>style.visibility</p:attrName>
                                        </p:attrNameLst>
                                      </p:cBhvr>
                                      <p:to>
                                        <p:strVal val="visible"/>
                                      </p:to>
                                    </p:set>
                                    <p:animEffect filter="">
                                      <p:cBhvr>
                                        <p:cTn dur="1000" id="51"/>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9"/>
      <p:bldP grpId="0" spid="20"/>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0" name="PA_矩形 9"/>
          <p:cNvSpPr/>
          <p:nvPr>
            <p:custDataLst>
              <p:tags r:id="rId3"/>
            </p:custDataLst>
          </p:nvPr>
        </p:nvSpPr>
        <p:spPr>
          <a:xfrm>
            <a:off x="600" y="224525"/>
            <a:ext cx="144000" cy="639292"/>
          </a:xfrm>
          <a:prstGeom prst="rect">
            <a:avLst/>
          </a:prstGeom>
          <a:solidFill>
            <a:schemeClr val="accent1"/>
          </a:solidFill>
          <a:ln>
            <a:noFill/>
          </a:ln>
          <a:effectLst>
            <a:outerShdw algn="ctr" blurRad="63500" rotWithShape="0">
              <a:prstClr val="black">
                <a:alpha val="40000"/>
              </a:prstClr>
            </a:outerShdw>
          </a:effectLst>
        </p:spPr>
        <p:txBody>
          <a:bodyPr anchor="t" anchorCtr="0" bIns="45720" compatLnSpc="1" lIns="91440" numCol="1" rIns="91440" tIns="45720" vert="horz" wrap="square"/>
          <a:lstStyle/>
          <a:p>
            <a:endParaRPr altLang="en-US" lang="zh-CN">
              <a:cs typeface="+mn-ea"/>
              <a:sym typeface="+mn-lt"/>
            </a:endParaRPr>
          </a:p>
        </p:txBody>
      </p:sp>
      <p:sp>
        <p:nvSpPr>
          <p:cNvPr id="11" name="PA_文本框 6"/>
          <p:cNvSpPr txBox="1"/>
          <p:nvPr>
            <p:custDataLst>
              <p:tags r:id="rId4"/>
            </p:custDataLst>
          </p:nvPr>
        </p:nvSpPr>
        <p:spPr>
          <a:xfrm>
            <a:off x="144600" y="277431"/>
            <a:ext cx="6094755" cy="49758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wrap="square">
            <a:spAutoFit/>
          </a:bodyPr>
          <a:lstStyle/>
          <a:p>
            <a:r>
              <a:rPr altLang="en-US" lang="zh-CN" spc="225" sz="2665">
                <a:solidFill>
                  <a:srgbClr val="459BBE"/>
                </a:solidFill>
                <a:cs typeface="+mn-ea"/>
                <a:sym typeface="+mn-lt"/>
              </a:rPr>
              <a:t>三、能够正确对待外界的影响</a:t>
            </a:r>
          </a:p>
        </p:txBody>
      </p:sp>
      <p:sp>
        <p:nvSpPr>
          <p:cNvPr id="4" name="矩形 3"/>
          <p:cNvSpPr/>
          <p:nvPr/>
        </p:nvSpPr>
        <p:spPr>
          <a:xfrm>
            <a:off x="5135893" y="1508713"/>
            <a:ext cx="5568619" cy="2688000"/>
          </a:xfrm>
          <a:prstGeom prst="rect">
            <a:avLst/>
          </a:prstGeom>
          <a:gradFill flip="none" rotWithShape="1">
            <a:gsLst>
              <a:gs pos="0">
                <a:schemeClr val="bg1"/>
              </a:gs>
              <a:gs pos="100000">
                <a:srgbClr val="E0E0E0"/>
              </a:gs>
            </a:gsLst>
            <a:lin ang="5400000" scaled="1"/>
          </a:gradFill>
          <a:ln w="31750">
            <a:gradFill>
              <a:gsLst>
                <a:gs pos="0">
                  <a:schemeClr val="bg1">
                    <a:lumMod val="85000"/>
                  </a:schemeClr>
                </a:gs>
                <a:gs pos="100000">
                  <a:schemeClr val="bg1"/>
                </a:gs>
              </a:gsLst>
              <a:lin ang="0" scaled="0"/>
            </a:gradFill>
          </a:ln>
          <a:effectLst>
            <a:outerShdw algn="tr" blurRad="241300" dir="8100000" dist="1778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840" lIns="135685" rIns="135685" tIns="67840"/>
          <a:lstStyle/>
          <a:p>
            <a:pPr algn="ctr"/>
            <a:endParaRPr altLang="en-US" lang="zh-CN" sz="2400">
              <a:solidFill>
                <a:prstClr val="white"/>
              </a:solidFill>
              <a:cs typeface="+mn-ea"/>
              <a:sym typeface="+mn-lt"/>
            </a:endParaRPr>
          </a:p>
        </p:txBody>
      </p:sp>
      <p:cxnSp>
        <p:nvCxnSpPr>
          <p:cNvPr id="5" name="MH_Other_7"/>
          <p:cNvCxnSpPr>
            <a:cxnSpLocks noChangeShapeType="1"/>
          </p:cNvCxnSpPr>
          <p:nvPr>
            <p:custDataLst>
              <p:tags r:id="rId5"/>
            </p:custDataLst>
          </p:nvPr>
        </p:nvCxnSpPr>
        <p:spPr bwMode="auto">
          <a:xfrm>
            <a:off x="2241551" y="4821192"/>
            <a:ext cx="8269816" cy="0"/>
          </a:xfrm>
          <a:prstGeom prst="line">
            <a:avLst/>
          </a:prstGeom>
          <a:noFill/>
          <a:ln algn="ctr" cap="rnd" w="6350">
            <a:solidFill>
              <a:srgbClr val="A8ABB8"/>
            </a:solidFill>
            <a:prstDash val="sysDash"/>
            <a:miter lim="800000"/>
          </a:ln>
          <a:extLst>
            <a:ext uri="{909E8E84-426E-40DD-AFC4-6F175D3DCCD1}">
              <a14:hiddenFill>
                <a:noFill/>
              </a14:hiddenFill>
            </a:ext>
          </a:extLst>
        </p:spPr>
      </p:cxnSp>
      <p:sp>
        <p:nvSpPr>
          <p:cNvPr id="13" name="MH_Desc_1"/>
          <p:cNvSpPr txBox="1">
            <a:spLocks noChangeArrowheads="1"/>
          </p:cNvSpPr>
          <p:nvPr>
            <p:custDataLst>
              <p:tags r:id="rId6"/>
            </p:custDataLst>
          </p:nvPr>
        </p:nvSpPr>
        <p:spPr bwMode="auto">
          <a:xfrm>
            <a:off x="2241551" y="4914637"/>
            <a:ext cx="8426449" cy="13947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ormAutofit/>
          </a:bodyPr>
          <a:lstStyle>
            <a:lvl1pPr>
              <a:defRPr>
                <a:solidFill>
                  <a:schemeClr val="tx1"/>
                </a:solidFill>
                <a:latin charset="0" panose="020b0606020202030204" pitchFamily="34" typeface="Arial Narrow"/>
                <a:ea typeface="微软雅黑"/>
              </a:defRPr>
            </a:lvl1pPr>
            <a:lvl2pPr indent="-285750" marL="742950">
              <a:defRPr>
                <a:solidFill>
                  <a:schemeClr val="tx1"/>
                </a:solidFill>
                <a:latin charset="0" panose="020b0606020202030204" pitchFamily="34" typeface="Arial Narrow"/>
                <a:ea typeface="微软雅黑"/>
              </a:defRPr>
            </a:lvl2pPr>
            <a:lvl3pPr indent="-228600" marL="1143000">
              <a:defRPr>
                <a:solidFill>
                  <a:schemeClr val="tx1"/>
                </a:solidFill>
                <a:latin charset="0" panose="020b0606020202030204" pitchFamily="34" typeface="Arial Narrow"/>
                <a:ea typeface="微软雅黑"/>
              </a:defRPr>
            </a:lvl3pPr>
            <a:lvl4pPr indent="-228600" marL="1600200">
              <a:defRPr>
                <a:solidFill>
                  <a:schemeClr val="tx1"/>
                </a:solidFill>
                <a:latin charset="0" panose="020b0606020202030204" pitchFamily="34" typeface="Arial Narrow"/>
                <a:ea typeface="微软雅黑"/>
              </a:defRPr>
            </a:lvl4pPr>
            <a:lvl5pPr indent="-228600" marL="2057400">
              <a:defRPr>
                <a:solidFill>
                  <a:schemeClr val="tx1"/>
                </a:solidFill>
                <a:latin charset="0" panose="020b0606020202030204" pitchFamily="34" typeface="Arial Narrow"/>
                <a:ea typeface="微软雅黑"/>
              </a:defRPr>
            </a:lvl5pPr>
            <a:lvl6pPr eaLnBrk="0" fontAlgn="base" hangingPunct="0" indent="-228600" marL="2514600">
              <a:spcBef>
                <a:spcPct val="0"/>
              </a:spcBef>
              <a:spcAft>
                <a:spcPct val="0"/>
              </a:spcAft>
              <a:defRPr>
                <a:solidFill>
                  <a:schemeClr val="tx1"/>
                </a:solidFill>
                <a:latin charset="0" panose="020b0606020202030204" pitchFamily="34" typeface="Arial Narrow"/>
                <a:ea typeface="微软雅黑"/>
              </a:defRPr>
            </a:lvl6pPr>
            <a:lvl7pPr eaLnBrk="0" fontAlgn="base" hangingPunct="0" indent="-228600" marL="2971800">
              <a:spcBef>
                <a:spcPct val="0"/>
              </a:spcBef>
              <a:spcAft>
                <a:spcPct val="0"/>
              </a:spcAft>
              <a:defRPr>
                <a:solidFill>
                  <a:schemeClr val="tx1"/>
                </a:solidFill>
                <a:latin charset="0" panose="020b0606020202030204" pitchFamily="34" typeface="Arial Narrow"/>
                <a:ea typeface="微软雅黑"/>
              </a:defRPr>
            </a:lvl7pPr>
            <a:lvl8pPr eaLnBrk="0" fontAlgn="base" hangingPunct="0" indent="-228600" marL="3429000">
              <a:spcBef>
                <a:spcPct val="0"/>
              </a:spcBef>
              <a:spcAft>
                <a:spcPct val="0"/>
              </a:spcAft>
              <a:defRPr>
                <a:solidFill>
                  <a:schemeClr val="tx1"/>
                </a:solidFill>
                <a:latin charset="0" panose="020b0606020202030204" pitchFamily="34" typeface="Arial Narrow"/>
                <a:ea typeface="微软雅黑"/>
              </a:defRPr>
            </a:lvl8pPr>
            <a:lvl9pPr eaLnBrk="0" fontAlgn="base" hangingPunct="0" indent="-228600" marL="3886200">
              <a:spcBef>
                <a:spcPct val="0"/>
              </a:spcBef>
              <a:spcAft>
                <a:spcPct val="0"/>
              </a:spcAft>
              <a:defRPr>
                <a:solidFill>
                  <a:schemeClr val="tx1"/>
                </a:solidFill>
                <a:latin charset="0" panose="020b0606020202030204" pitchFamily="34" typeface="Arial Narrow"/>
                <a:ea typeface="微软雅黑"/>
              </a:defRPr>
            </a:lvl9pPr>
          </a:lstStyle>
          <a:p>
            <a:pPr algn="just">
              <a:lnSpc>
                <a:spcPct val="150000"/>
              </a:lnSpc>
              <a:defRPr/>
            </a:pPr>
            <a:r>
              <a:rPr altLang="en-US" lang="zh-CN" sz="1600">
                <a:solidFill>
                  <a:srgbClr val="FFFFFF">
                    <a:lumMod val="50000"/>
                  </a:srgbClr>
                </a:solidFill>
                <a:latin typeface="+mn-lt"/>
                <a:ea typeface="+mn-ea"/>
                <a:cs typeface="+mn-ea"/>
                <a:sym typeface="+mn-lt"/>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14" name="MH_SubTitle_1"/>
          <p:cNvSpPr txBox="1">
            <a:spLocks noChangeArrowheads="1"/>
          </p:cNvSpPr>
          <p:nvPr>
            <p:custDataLst>
              <p:tags r:id="rId7"/>
            </p:custDataLst>
          </p:nvPr>
        </p:nvSpPr>
        <p:spPr bwMode="auto">
          <a:xfrm>
            <a:off x="5713730" y="2878455"/>
            <a:ext cx="4797425" cy="3663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bIns="0" lIns="0" rIns="0" tIns="0"/>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defRPr/>
            </a:pPr>
            <a:r>
              <a:rPr altLang="en-US" b="1" lang="zh-CN" sz="5800">
                <a:solidFill>
                  <a:srgbClr val="459BBE"/>
                </a:solidFill>
                <a:latin typeface="+mn-lt"/>
                <a:ea typeface="+mn-ea"/>
                <a:cs typeface="+mn-ea"/>
                <a:sym typeface="+mn-lt"/>
              </a:rPr>
              <a:t>比如:从众心理</a:t>
            </a:r>
          </a:p>
        </p:txBody>
      </p:sp>
      <p:grpSp>
        <p:nvGrpSpPr>
          <p:cNvPr id="17" name="组合 16"/>
          <p:cNvGrpSpPr/>
          <p:nvPr/>
        </p:nvGrpSpPr>
        <p:grpSpPr>
          <a:xfrm>
            <a:off x="1389247" y="4485192"/>
            <a:ext cx="672000" cy="672000"/>
            <a:chOff x="1031458" y="3043650"/>
            <a:chExt cx="504000" cy="504000"/>
          </a:xfrm>
        </p:grpSpPr>
        <p:sp>
          <p:nvSpPr>
            <p:cNvPr id="18" name="椭圆 17"/>
            <p:cNvSpPr>
              <a:spLocks noChangeAspect="1"/>
            </p:cNvSpPr>
            <p:nvPr/>
          </p:nvSpPr>
          <p:spPr>
            <a:xfrm>
              <a:off x="1031458" y="3043650"/>
              <a:ext cx="504000" cy="504000"/>
            </a:xfrm>
            <a:prstGeom prst="ellipse">
              <a:avLst/>
            </a:prstGeom>
            <a:gradFill>
              <a:gsLst>
                <a:gs pos="0">
                  <a:srgbClr val="3E8EB9"/>
                </a:gs>
                <a:gs pos="100000">
                  <a:srgbClr val="68DEDB">
                    <a:alpha val="60000"/>
                  </a:srgbClr>
                </a:gs>
              </a:gsLst>
              <a:lin ang="2700000" scaled="0"/>
            </a:gradFill>
            <a:ln w="15875">
              <a:no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cs typeface="+mn-ea"/>
                <a:sym typeface="+mn-lt"/>
              </a:endParaRPr>
            </a:p>
          </p:txBody>
        </p:sp>
        <p:sp>
          <p:nvSpPr>
            <p:cNvPr id="19" name="MH_Other_5"/>
            <p:cNvSpPr/>
            <p:nvPr>
              <p:custDataLst>
                <p:tags r:id="rId8"/>
              </p:custDataLst>
            </p:nvPr>
          </p:nvSpPr>
          <p:spPr>
            <a:xfrm>
              <a:off x="1139458" y="3151650"/>
              <a:ext cx="288000" cy="288000"/>
            </a:xfrm>
            <a:prstGeom prst="donut">
              <a:avLst>
                <a:gd fmla="val 9123" name="adj"/>
              </a:avLst>
            </a:prstGeom>
            <a:solidFill>
              <a:srgbClr val="FFFFFF"/>
            </a:solidFill>
            <a:ln algn="ctr" cap="flat" cmpd="sng" w="12700">
              <a:noFill/>
              <a:prstDash val="solid"/>
              <a:miter lim="800000"/>
            </a:ln>
            <a:effectLst/>
          </p:spPr>
          <p:txBody>
            <a:bodyPr anchor="ctr"/>
            <a:lstStyle/>
            <a:p>
              <a:pPr algn="ctr" eaLnBrk="1" fontAlgn="auto" hangingPunct="1">
                <a:spcBef>
                  <a:spcPct val="0"/>
                </a:spcBef>
                <a:spcAft>
                  <a:spcPct val="0"/>
                </a:spcAft>
                <a:defRPr/>
              </a:pPr>
              <a:endParaRPr altLang="en-US" kern="0" lang="zh-CN" sz="1865">
                <a:solidFill>
                  <a:prstClr val="black"/>
                </a:solidFill>
                <a:cs typeface="+mn-ea"/>
                <a:sym typeface="+mn-lt"/>
              </a:endParaRPr>
            </a:p>
          </p:txBody>
        </p:sp>
        <p:sp>
          <p:nvSpPr>
            <p:cNvPr id="20" name="MH_Other_6"/>
            <p:cNvSpPr>
              <a:spLocks noChangeAspect="1"/>
            </p:cNvSpPr>
            <p:nvPr>
              <p:custDataLst>
                <p:tags r:id="rId9"/>
              </p:custDataLst>
            </p:nvPr>
          </p:nvSpPr>
          <p:spPr>
            <a:xfrm>
              <a:off x="1215596" y="3241030"/>
              <a:ext cx="135724" cy="109241"/>
            </a:xfrm>
            <a:prstGeom prst="rightArrow">
              <a:avLst/>
            </a:prstGeom>
            <a:solidFill>
              <a:srgbClr val="FFFFFF"/>
            </a:solidFill>
            <a:ln algn="ctr" cap="flat" cmpd="sng" w="12700">
              <a:noFill/>
              <a:prstDash val="solid"/>
              <a:miter lim="800000"/>
            </a:ln>
            <a:effectLst/>
          </p:spPr>
          <p:txBody>
            <a:bodyPr anchor="ctr"/>
            <a:lstStyle/>
            <a:p>
              <a:pPr algn="ctr" eaLnBrk="1" fontAlgn="auto" hangingPunct="1">
                <a:spcBef>
                  <a:spcPct val="0"/>
                </a:spcBef>
                <a:spcAft>
                  <a:spcPct val="0"/>
                </a:spcAft>
                <a:defRPr/>
              </a:pPr>
              <a:endParaRPr altLang="en-US" kern="0" lang="zh-CN" sz="1865">
                <a:solidFill>
                  <a:prstClr val="white"/>
                </a:solidFill>
                <a:cs typeface="+mn-ea"/>
                <a:sym typeface="+mn-lt"/>
              </a:endParaRPr>
            </a:p>
          </p:txBody>
        </p:sp>
      </p:grpSp>
      <p:grpSp>
        <p:nvGrpSpPr>
          <p:cNvPr id="21" name="组合 20"/>
          <p:cNvGrpSpPr/>
          <p:nvPr/>
        </p:nvGrpSpPr>
        <p:grpSpPr>
          <a:xfrm>
            <a:off x="1903869" y="1508728"/>
            <a:ext cx="2736571" cy="2801516"/>
            <a:chOff x="1435332" y="1189776"/>
            <a:chExt cx="1691413" cy="1731554"/>
          </a:xfrm>
        </p:grpSpPr>
        <p:pic>
          <p:nvPicPr>
            <p:cNvPr id="22" name="图片 21"/>
            <p:cNvPicPr>
              <a:picLocks noChangeAspect="1"/>
            </p:cNvPicPr>
            <p:nvPr/>
          </p:nvPicPr>
          <p:blipFill>
            <a:blip r:embed="rId10">
              <a:extLst>
                <a:ext uri="{28A0092B-C50C-407E-A947-70E740481C1C}">
                  <a14:useLocalDpi/>
                </a:ext>
              </a:extLst>
            </a:blip>
            <a:stretch>
              <a:fillRect/>
            </a:stretch>
          </p:blipFill>
          <p:spPr>
            <a:xfrm>
              <a:off x="1435332" y="1189776"/>
              <a:ext cx="1691413" cy="1731554"/>
            </a:xfrm>
            <a:prstGeom prst="rect">
              <a:avLst/>
            </a:prstGeom>
          </p:spPr>
        </p:pic>
        <p:sp>
          <p:nvSpPr>
            <p:cNvPr id="23" name="MH_Picture_3"/>
            <p:cNvSpPr/>
            <p:nvPr>
              <p:custDataLst>
                <p:tags r:id="rId11"/>
              </p:custDataLst>
            </p:nvPr>
          </p:nvSpPr>
          <p:spPr>
            <a:xfrm>
              <a:off x="1699773" y="1346020"/>
              <a:ext cx="1093379" cy="1403984"/>
            </a:xfrm>
            <a:prstGeom prst="rect">
              <a:avLst/>
            </a:prstGeom>
            <a:blipFill dpi="0" rotWithShape="1">
              <a:blip r:embed="rId1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400">
                <a:cs typeface="+mn-ea"/>
                <a:sym typeface="+mn-lt"/>
              </a:endParaRPr>
            </a:p>
          </p:txBody>
        </p:sp>
      </p:grpSp>
    </p:spTree>
    <p:custDataLst>
      <p:tags r:id="rId13"/>
    </p:custDataLst>
  </p:cSld>
  <p:clrMapOvr>
    <a:masterClrMapping/>
  </p:clrMapOvr>
  <p:transition advTm="1123">
    <p:cover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10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750" fill="hold" id="7"/>
                                        <p:tgtEl>
                                          <p:spTgt spid="10"/>
                                        </p:tgtEl>
                                        <p:attrNameLst>
                                          <p:attrName>ppt_x</p:attrName>
                                        </p:attrNameLst>
                                      </p:cBhvr>
                                      <p:tavLst>
                                        <p:tav tm="0">
                                          <p:val>
                                            <p:strVal val="0-#ppt_w/2"/>
                                          </p:val>
                                        </p:tav>
                                        <p:tav tm="100000">
                                          <p:val>
                                            <p:strVal val="#ppt_x"/>
                                          </p:val>
                                        </p:tav>
                                      </p:tavLst>
                                    </p:anim>
                                    <p:anim calcmode="lin" valueType="num">
                                      <p:cBhvr additive="base">
                                        <p:cTn dur="750" fill="hold" id="8"/>
                                        <p:tgtEl>
                                          <p:spTgt spid="10"/>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 calcmode="lin" valueType="num">
                                      <p:cBhvr additive="base">
                                        <p:cTn dur="750" fill="hold" id="11"/>
                                        <p:tgtEl>
                                          <p:spTgt spid="11"/>
                                        </p:tgtEl>
                                        <p:attrNameLst>
                                          <p:attrName>ppt_x</p:attrName>
                                        </p:attrNameLst>
                                      </p:cBhvr>
                                      <p:tavLst>
                                        <p:tav tm="0">
                                          <p:val>
                                            <p:strVal val="0-#ppt_w/2"/>
                                          </p:val>
                                        </p:tav>
                                        <p:tav tm="100000">
                                          <p:val>
                                            <p:strVal val="#ppt_x"/>
                                          </p:val>
                                        </p:tav>
                                      </p:tavLst>
                                    </p:anim>
                                    <p:anim calcmode="lin" valueType="num">
                                      <p:cBhvr additive="base">
                                        <p:cTn dur="750" fill="hold" id="12"/>
                                        <p:tgtEl>
                                          <p:spTgt spid="11"/>
                                        </p:tgtEl>
                                        <p:attrNameLst>
                                          <p:attrName>ppt_y</p:attrName>
                                        </p:attrNameLst>
                                      </p:cBhvr>
                                      <p:tavLst>
                                        <p:tav tm="0">
                                          <p:val>
                                            <p:strVal val="#ppt_y"/>
                                          </p:val>
                                        </p:tav>
                                        <p:tav tm="100000">
                                          <p:val>
                                            <p:strVal val="#ppt_y"/>
                                          </p:val>
                                        </p:tav>
                                      </p:tavLst>
                                    </p:anim>
                                  </p:childTnLst>
                                </p:cTn>
                              </p:par>
                              <p:par>
                                <p:cTn fill="hold" grpId="0" id="13" nodeType="withEffect" presetClass="entr" presetID="47" presetSubtype="0">
                                  <p:stCondLst>
                                    <p:cond delay="0"/>
                                  </p:stCondLst>
                                  <p:childTnLst>
                                    <p:set>
                                      <p:cBhvr>
                                        <p:cTn dur="1" fill="hold" id="14">
                                          <p:stCondLst>
                                            <p:cond delay="0"/>
                                          </p:stCondLst>
                                        </p:cTn>
                                        <p:tgtEl>
                                          <p:spTgt spid="4"/>
                                        </p:tgtEl>
                                        <p:attrNameLst>
                                          <p:attrName>style.visibility</p:attrName>
                                        </p:attrNameLst>
                                      </p:cBhvr>
                                      <p:to>
                                        <p:strVal val="visible"/>
                                      </p:to>
                                    </p:set>
                                    <p:animEffect filter="fade" transition="in">
                                      <p:cBhvr>
                                        <p:cTn dur="1000" id="15"/>
                                        <p:tgtEl>
                                          <p:spTgt spid="4"/>
                                        </p:tgtEl>
                                      </p:cBhvr>
                                    </p:animEffect>
                                    <p:anim calcmode="lin" valueType="num">
                                      <p:cBhvr>
                                        <p:cTn dur="1000" fill="hold" id="16"/>
                                        <p:tgtEl>
                                          <p:spTgt spid="4"/>
                                        </p:tgtEl>
                                        <p:attrNameLst>
                                          <p:attrName>ppt_x</p:attrName>
                                        </p:attrNameLst>
                                      </p:cBhvr>
                                      <p:tavLst>
                                        <p:tav tm="0">
                                          <p:val>
                                            <p:strVal val="#ppt_x"/>
                                          </p:val>
                                        </p:tav>
                                        <p:tav tm="100000">
                                          <p:val>
                                            <p:strVal val="#ppt_x"/>
                                          </p:val>
                                        </p:tav>
                                      </p:tavLst>
                                    </p:anim>
                                    <p:anim calcmode="lin" valueType="num">
                                      <p:cBhvr>
                                        <p:cTn dur="1000" fill="hold" id="17"/>
                                        <p:tgtEl>
                                          <p:spTgt spid="4"/>
                                        </p:tgtEl>
                                        <p:attrNameLst>
                                          <p:attrName>ppt_y</p:attrName>
                                        </p:attrNameLst>
                                      </p:cBhvr>
                                      <p:tavLst>
                                        <p:tav tm="0">
                                          <p:val>
                                            <p:strVal val="#ppt_y-.1"/>
                                          </p:val>
                                        </p:tav>
                                        <p:tav tm="100000">
                                          <p:val>
                                            <p:strVal val="#ppt_y"/>
                                          </p:val>
                                        </p:tav>
                                      </p:tavLst>
                                    </p:anim>
                                  </p:childTnLst>
                                </p:cTn>
                              </p:par>
                              <p:par>
                                <p:cTn fill="hold" id="18" nodeType="withEffect" presetClass="entr" presetID="47" presetSubtype="0">
                                  <p:stCondLst>
                                    <p:cond delay="0"/>
                                  </p:stCondLst>
                                  <p:childTnLst>
                                    <p:set>
                                      <p:cBhvr>
                                        <p:cTn dur="1" fill="hold" id="19">
                                          <p:stCondLst>
                                            <p:cond delay="0"/>
                                          </p:stCondLst>
                                        </p:cTn>
                                        <p:tgtEl>
                                          <p:spTgt spid="5"/>
                                        </p:tgtEl>
                                        <p:attrNameLst>
                                          <p:attrName>style.visibility</p:attrName>
                                        </p:attrNameLst>
                                      </p:cBhvr>
                                      <p:to>
                                        <p:strVal val="visible"/>
                                      </p:to>
                                    </p:set>
                                    <p:animEffect filter="fade" transition="in">
                                      <p:cBhvr>
                                        <p:cTn dur="1000" id="20"/>
                                        <p:tgtEl>
                                          <p:spTgt spid="5"/>
                                        </p:tgtEl>
                                      </p:cBhvr>
                                    </p:animEffect>
                                    <p:anim calcmode="lin" valueType="num">
                                      <p:cBhvr>
                                        <p:cTn dur="1000" fill="hold" id="21"/>
                                        <p:tgtEl>
                                          <p:spTgt spid="5"/>
                                        </p:tgtEl>
                                        <p:attrNameLst>
                                          <p:attrName>ppt_x</p:attrName>
                                        </p:attrNameLst>
                                      </p:cBhvr>
                                      <p:tavLst>
                                        <p:tav tm="0">
                                          <p:val>
                                            <p:strVal val="#ppt_x"/>
                                          </p:val>
                                        </p:tav>
                                        <p:tav tm="100000">
                                          <p:val>
                                            <p:strVal val="#ppt_x"/>
                                          </p:val>
                                        </p:tav>
                                      </p:tavLst>
                                    </p:anim>
                                    <p:anim calcmode="lin" valueType="num">
                                      <p:cBhvr>
                                        <p:cTn dur="1000" fill="hold" id="22"/>
                                        <p:tgtEl>
                                          <p:spTgt spid="5"/>
                                        </p:tgtEl>
                                        <p:attrNameLst>
                                          <p:attrName>ppt_y</p:attrName>
                                        </p:attrNameLst>
                                      </p:cBhvr>
                                      <p:tavLst>
                                        <p:tav tm="0">
                                          <p:val>
                                            <p:strVal val="#ppt_y-.1"/>
                                          </p:val>
                                        </p:tav>
                                        <p:tav tm="100000">
                                          <p:val>
                                            <p:strVal val="#ppt_y"/>
                                          </p:val>
                                        </p:tav>
                                      </p:tavLst>
                                    </p:anim>
                                  </p:childTnLst>
                                </p:cTn>
                              </p:par>
                              <p:par>
                                <p:cTn fill="hold" grpId="0" id="23" nodeType="withEffect" presetClass="entr" presetID="47" presetSubtype="0">
                                  <p:stCondLst>
                                    <p:cond delay="0"/>
                                  </p:stCondLst>
                                  <p:childTnLst>
                                    <p:set>
                                      <p:cBhvr>
                                        <p:cTn dur="1" fill="hold" id="24">
                                          <p:stCondLst>
                                            <p:cond delay="0"/>
                                          </p:stCondLst>
                                        </p:cTn>
                                        <p:tgtEl>
                                          <p:spTgt spid="13"/>
                                        </p:tgtEl>
                                        <p:attrNameLst>
                                          <p:attrName>style.visibility</p:attrName>
                                        </p:attrNameLst>
                                      </p:cBhvr>
                                      <p:to>
                                        <p:strVal val="visible"/>
                                      </p:to>
                                    </p:set>
                                    <p:animEffect filter="fade" transition="in">
                                      <p:cBhvr>
                                        <p:cTn dur="1000" id="25"/>
                                        <p:tgtEl>
                                          <p:spTgt spid="13"/>
                                        </p:tgtEl>
                                      </p:cBhvr>
                                    </p:animEffect>
                                    <p:anim calcmode="lin" valueType="num">
                                      <p:cBhvr>
                                        <p:cTn dur="1000" fill="hold" id="26"/>
                                        <p:tgtEl>
                                          <p:spTgt spid="13"/>
                                        </p:tgtEl>
                                        <p:attrNameLst>
                                          <p:attrName>ppt_x</p:attrName>
                                        </p:attrNameLst>
                                      </p:cBhvr>
                                      <p:tavLst>
                                        <p:tav tm="0">
                                          <p:val>
                                            <p:strVal val="#ppt_x"/>
                                          </p:val>
                                        </p:tav>
                                        <p:tav tm="100000">
                                          <p:val>
                                            <p:strVal val="#ppt_x"/>
                                          </p:val>
                                        </p:tav>
                                      </p:tavLst>
                                    </p:anim>
                                    <p:anim calcmode="lin" valueType="num">
                                      <p:cBhvr>
                                        <p:cTn dur="1000" fill="hold" id="27"/>
                                        <p:tgtEl>
                                          <p:spTgt spid="13"/>
                                        </p:tgtEl>
                                        <p:attrNameLst>
                                          <p:attrName>ppt_y</p:attrName>
                                        </p:attrNameLst>
                                      </p:cBhvr>
                                      <p:tavLst>
                                        <p:tav tm="0">
                                          <p:val>
                                            <p:strVal val="#ppt_y-.1"/>
                                          </p:val>
                                        </p:tav>
                                        <p:tav tm="100000">
                                          <p:val>
                                            <p:strVal val="#ppt_y"/>
                                          </p:val>
                                        </p:tav>
                                      </p:tavLst>
                                    </p:anim>
                                  </p:childTnLst>
                                </p:cTn>
                              </p:par>
                              <p:par>
                                <p:cTn fill="hold" grpId="0" id="28" nodeType="withEffect" presetClass="entr" presetID="47" presetSubtype="0">
                                  <p:stCondLst>
                                    <p:cond delay="0"/>
                                  </p:stCondLst>
                                  <p:childTnLst>
                                    <p:set>
                                      <p:cBhvr>
                                        <p:cTn dur="1" fill="hold" id="29">
                                          <p:stCondLst>
                                            <p:cond delay="0"/>
                                          </p:stCondLst>
                                        </p:cTn>
                                        <p:tgtEl>
                                          <p:spTgt spid="14"/>
                                        </p:tgtEl>
                                        <p:attrNameLst>
                                          <p:attrName>style.visibility</p:attrName>
                                        </p:attrNameLst>
                                      </p:cBhvr>
                                      <p:to>
                                        <p:strVal val="visible"/>
                                      </p:to>
                                    </p:set>
                                    <p:animEffect filter="fade" transition="in">
                                      <p:cBhvr>
                                        <p:cTn dur="1000" id="30"/>
                                        <p:tgtEl>
                                          <p:spTgt spid="14"/>
                                        </p:tgtEl>
                                      </p:cBhvr>
                                    </p:animEffect>
                                    <p:anim calcmode="lin" valueType="num">
                                      <p:cBhvr>
                                        <p:cTn dur="1000" fill="hold" id="31"/>
                                        <p:tgtEl>
                                          <p:spTgt spid="14"/>
                                        </p:tgtEl>
                                        <p:attrNameLst>
                                          <p:attrName>ppt_x</p:attrName>
                                        </p:attrNameLst>
                                      </p:cBhvr>
                                      <p:tavLst>
                                        <p:tav tm="0">
                                          <p:val>
                                            <p:strVal val="#ppt_x"/>
                                          </p:val>
                                        </p:tav>
                                        <p:tav tm="100000">
                                          <p:val>
                                            <p:strVal val="#ppt_x"/>
                                          </p:val>
                                        </p:tav>
                                      </p:tavLst>
                                    </p:anim>
                                    <p:anim calcmode="lin" valueType="num">
                                      <p:cBhvr>
                                        <p:cTn dur="1000" fill="hold" id="32"/>
                                        <p:tgtEl>
                                          <p:spTgt spid="14"/>
                                        </p:tgtEl>
                                        <p:attrNameLst>
                                          <p:attrName>ppt_y</p:attrName>
                                        </p:attrNameLst>
                                      </p:cBhvr>
                                      <p:tavLst>
                                        <p:tav tm="0">
                                          <p:val>
                                            <p:strVal val="#ppt_y-.1"/>
                                          </p:val>
                                        </p:tav>
                                        <p:tav tm="100000">
                                          <p:val>
                                            <p:strVal val="#ppt_y"/>
                                          </p:val>
                                        </p:tav>
                                      </p:tavLst>
                                    </p:anim>
                                  </p:childTnLst>
                                </p:cTn>
                              </p:par>
                              <p:par>
                                <p:cTn fill="hold" id="33" nodeType="withEffect" presetClass="entr" presetID="47" presetSubtype="0">
                                  <p:stCondLst>
                                    <p:cond delay="0"/>
                                  </p:stCondLst>
                                  <p:childTnLst>
                                    <p:set>
                                      <p:cBhvr>
                                        <p:cTn dur="1" fill="hold" id="34">
                                          <p:stCondLst>
                                            <p:cond delay="0"/>
                                          </p:stCondLst>
                                        </p:cTn>
                                        <p:tgtEl>
                                          <p:spTgt spid="17"/>
                                        </p:tgtEl>
                                        <p:attrNameLst>
                                          <p:attrName>style.visibility</p:attrName>
                                        </p:attrNameLst>
                                      </p:cBhvr>
                                      <p:to>
                                        <p:strVal val="visible"/>
                                      </p:to>
                                    </p:set>
                                    <p:animEffect filter="fade" transition="in">
                                      <p:cBhvr>
                                        <p:cTn dur="1000" id="35"/>
                                        <p:tgtEl>
                                          <p:spTgt spid="17"/>
                                        </p:tgtEl>
                                      </p:cBhvr>
                                    </p:animEffect>
                                    <p:anim calcmode="lin" valueType="num">
                                      <p:cBhvr>
                                        <p:cTn dur="1000" fill="hold" id="36"/>
                                        <p:tgtEl>
                                          <p:spTgt spid="17"/>
                                        </p:tgtEl>
                                        <p:attrNameLst>
                                          <p:attrName>ppt_x</p:attrName>
                                        </p:attrNameLst>
                                      </p:cBhvr>
                                      <p:tavLst>
                                        <p:tav tm="0">
                                          <p:val>
                                            <p:strVal val="#ppt_x"/>
                                          </p:val>
                                        </p:tav>
                                        <p:tav tm="100000">
                                          <p:val>
                                            <p:strVal val="#ppt_x"/>
                                          </p:val>
                                        </p:tav>
                                      </p:tavLst>
                                    </p:anim>
                                    <p:anim calcmode="lin" valueType="num">
                                      <p:cBhvr>
                                        <p:cTn dur="1000" fill="hold" id="37"/>
                                        <p:tgtEl>
                                          <p:spTgt spid="17"/>
                                        </p:tgtEl>
                                        <p:attrNameLst>
                                          <p:attrName>ppt_y</p:attrName>
                                        </p:attrNameLst>
                                      </p:cBhvr>
                                      <p:tavLst>
                                        <p:tav tm="0">
                                          <p:val>
                                            <p:strVal val="#ppt_y-.1"/>
                                          </p:val>
                                        </p:tav>
                                        <p:tav tm="100000">
                                          <p:val>
                                            <p:strVal val="#ppt_y"/>
                                          </p:val>
                                        </p:tav>
                                      </p:tavLst>
                                    </p:anim>
                                  </p:childTnLst>
                                </p:cTn>
                              </p:par>
                              <p:par>
                                <p:cTn fill="hold" id="38" nodeType="withEffect" presetClass="entr" presetID="47" presetSubtype="0">
                                  <p:stCondLst>
                                    <p:cond delay="0"/>
                                  </p:stCondLst>
                                  <p:childTnLst>
                                    <p:set>
                                      <p:cBhvr>
                                        <p:cTn dur="1" fill="hold" id="39">
                                          <p:stCondLst>
                                            <p:cond delay="0"/>
                                          </p:stCondLst>
                                        </p:cTn>
                                        <p:tgtEl>
                                          <p:spTgt spid="21"/>
                                        </p:tgtEl>
                                        <p:attrNameLst>
                                          <p:attrName>style.visibility</p:attrName>
                                        </p:attrNameLst>
                                      </p:cBhvr>
                                      <p:to>
                                        <p:strVal val="visible"/>
                                      </p:to>
                                    </p:set>
                                    <p:animEffect filter="fade" transition="in">
                                      <p:cBhvr>
                                        <p:cTn dur="1000" id="40"/>
                                        <p:tgtEl>
                                          <p:spTgt spid="21"/>
                                        </p:tgtEl>
                                      </p:cBhvr>
                                    </p:animEffect>
                                    <p:anim calcmode="lin" valueType="num">
                                      <p:cBhvr>
                                        <p:cTn dur="1000" fill="hold" id="41"/>
                                        <p:tgtEl>
                                          <p:spTgt spid="21"/>
                                        </p:tgtEl>
                                        <p:attrNameLst>
                                          <p:attrName>ppt_x</p:attrName>
                                        </p:attrNameLst>
                                      </p:cBhvr>
                                      <p:tavLst>
                                        <p:tav tm="0">
                                          <p:val>
                                            <p:strVal val="#ppt_x"/>
                                          </p:val>
                                        </p:tav>
                                        <p:tav tm="100000">
                                          <p:val>
                                            <p:strVal val="#ppt_x"/>
                                          </p:val>
                                        </p:tav>
                                      </p:tavLst>
                                    </p:anim>
                                    <p:anim calcmode="lin" valueType="num">
                                      <p:cBhvr>
                                        <p:cTn dur="1000" fill="hold" id="42"/>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4"/>
      <p:bldP grpId="0" spid="13"/>
      <p:bldP grpId="0" spid="14"/>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0" name="PA_矩形 9"/>
          <p:cNvSpPr/>
          <p:nvPr>
            <p:custDataLst>
              <p:tags r:id="rId3"/>
            </p:custDataLst>
          </p:nvPr>
        </p:nvSpPr>
        <p:spPr>
          <a:xfrm>
            <a:off x="600" y="224525"/>
            <a:ext cx="144000" cy="639292"/>
          </a:xfrm>
          <a:prstGeom prst="rect">
            <a:avLst/>
          </a:prstGeom>
          <a:solidFill>
            <a:schemeClr val="accent1"/>
          </a:solidFill>
          <a:ln>
            <a:noFill/>
          </a:ln>
          <a:effectLst>
            <a:outerShdw algn="ctr" blurRad="63500" rotWithShape="0">
              <a:prstClr val="black">
                <a:alpha val="40000"/>
              </a:prstClr>
            </a:outerShdw>
          </a:effectLst>
        </p:spPr>
        <p:txBody>
          <a:bodyPr anchor="t" anchorCtr="0" bIns="45720" compatLnSpc="1" lIns="91440" numCol="1" rIns="91440" tIns="45720" vert="horz" wrap="square"/>
          <a:lstStyle/>
          <a:p>
            <a:endParaRPr altLang="en-US" lang="zh-CN">
              <a:cs typeface="+mn-ea"/>
              <a:sym typeface="+mn-lt"/>
            </a:endParaRPr>
          </a:p>
        </p:txBody>
      </p:sp>
      <p:sp>
        <p:nvSpPr>
          <p:cNvPr id="11" name="PA_文本框 6"/>
          <p:cNvSpPr txBox="1"/>
          <p:nvPr>
            <p:custDataLst>
              <p:tags r:id="rId4"/>
            </p:custDataLst>
          </p:nvPr>
        </p:nvSpPr>
        <p:spPr>
          <a:xfrm>
            <a:off x="144600" y="277431"/>
            <a:ext cx="6094755" cy="49758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wrap="square">
            <a:spAutoFit/>
          </a:bodyPr>
          <a:lstStyle/>
          <a:p>
            <a:r>
              <a:rPr altLang="en-US" lang="zh-CN" spc="225" sz="2665">
                <a:solidFill>
                  <a:srgbClr val="459BBE"/>
                </a:solidFill>
                <a:cs typeface="+mn-ea"/>
                <a:sym typeface="+mn-lt"/>
              </a:rPr>
              <a:t>四、处于内心平衡的满足状态</a:t>
            </a:r>
          </a:p>
        </p:txBody>
      </p:sp>
      <p:grpSp>
        <p:nvGrpSpPr>
          <p:cNvPr id="3" name="组合 2"/>
          <p:cNvGrpSpPr/>
          <p:nvPr/>
        </p:nvGrpSpPr>
        <p:grpSpPr>
          <a:xfrm>
            <a:off x="2125485" y="2952784"/>
            <a:ext cx="3316848" cy="3075765"/>
            <a:chOff x="1594114" y="2586384"/>
            <a:chExt cx="2487636" cy="2306824"/>
          </a:xfrm>
        </p:grpSpPr>
        <p:sp>
          <p:nvSpPr>
            <p:cNvPr id="17" name="MH_Other_2"/>
            <p:cNvSpPr>
              <a:spLocks noChangeArrowheads="1"/>
            </p:cNvSpPr>
            <p:nvPr>
              <p:custDataLst>
                <p:tags r:id="rId5"/>
              </p:custDataLst>
            </p:nvPr>
          </p:nvSpPr>
          <p:spPr bwMode="auto">
            <a:xfrm>
              <a:off x="1715421" y="4410638"/>
              <a:ext cx="2250786" cy="163734"/>
            </a:xfrm>
            <a:prstGeom prst="ellipse">
              <a:avLst/>
            </a:prstGeom>
            <a:gradFill rotWithShape="1">
              <a:gsLst>
                <a:gs pos="0">
                  <a:srgbClr val="EEECE1">
                    <a:gamma/>
                    <a:shade val="46275"/>
                    <a:invGamma/>
                  </a:srgbClr>
                </a:gs>
                <a:gs pos="100000">
                  <a:srgbClr val="EEECE1">
                    <a:alpha val="0"/>
                  </a:srgbClr>
                </a:gs>
              </a:gsLst>
              <a:path path="shape">
                <a:fillToRect b="50000" l="50000" r="50000" t="50000"/>
              </a:path>
            </a:gradFill>
            <a:ln w="9525">
              <a:noFill/>
              <a:round/>
            </a:ln>
            <a:effectLst/>
          </p:spPr>
          <p:txBody>
            <a:bodyPr anchor="ctr" wrap="none"/>
            <a:lstStyle/>
            <a:p>
              <a:pPr>
                <a:defRPr/>
              </a:pPr>
              <a:endParaRPr altLang="en-US" kern="0" lang="zh-CN" sz="1865">
                <a:solidFill>
                  <a:sysClr lastClr="000000" val="windowText"/>
                </a:solidFill>
                <a:cs typeface="+mn-ea"/>
                <a:sym typeface="+mn-lt"/>
              </a:endParaRPr>
            </a:p>
          </p:txBody>
        </p:sp>
        <p:sp>
          <p:nvSpPr>
            <p:cNvPr id="19" name="MH_Other_4"/>
            <p:cNvSpPr/>
            <p:nvPr>
              <p:custDataLst>
                <p:tags r:id="rId6"/>
              </p:custDataLst>
            </p:nvPr>
          </p:nvSpPr>
          <p:spPr>
            <a:xfrm>
              <a:off x="1594114" y="2586384"/>
              <a:ext cx="2487636" cy="2306824"/>
            </a:xfrm>
            <a:prstGeom prst="ellipse">
              <a:avLst/>
            </a:prstGeom>
            <a:gradFill flip="none" rotWithShape="1">
              <a:gsLst>
                <a:gs pos="0">
                  <a:sysClr lastClr="FFFFFF" val="window">
                    <a:lumMod val="85000"/>
                    <a:shade val="30000"/>
                    <a:satMod val="115000"/>
                  </a:sysClr>
                </a:gs>
                <a:gs pos="37000">
                  <a:sysClr lastClr="FFFFFF" val="window">
                    <a:lumMod val="85000"/>
                    <a:shade val="67500"/>
                    <a:satMod val="115000"/>
                  </a:sysClr>
                </a:gs>
                <a:gs pos="100000">
                  <a:sysClr lastClr="FFFFFF" val="window">
                    <a:lumMod val="85000"/>
                    <a:shade val="100000"/>
                    <a:satMod val="115000"/>
                  </a:sysClr>
                </a:gs>
              </a:gsLst>
              <a:lin ang="13500000" scaled="1"/>
            </a:gradFill>
            <a:ln algn="ctr" cap="flat" cmpd="sng" w="25400">
              <a:solidFill>
                <a:sysClr lastClr="FFFFFF" val="window">
                  <a:lumMod val="95000"/>
                </a:sysClr>
              </a:solidFill>
              <a:prstDash val="solid"/>
            </a:ln>
            <a:effectLst>
              <a:outerShdw algn="t" blurRad="50800" dir="5400000" dist="38100" rotWithShape="0">
                <a:prstClr val="black">
                  <a:alpha val="40000"/>
                </a:prstClr>
              </a:outerShdw>
            </a:effectLst>
            <a:scene3d>
              <a:camera prst="isometricOffAxis1Top"/>
              <a:lightRig dir="t" rig="threePt"/>
            </a:scene3d>
            <a:sp3d>
              <a:bevelT h="444500" w="0"/>
              <a:bevelB w="6350"/>
              <a:extrusionClr>
                <a:sysClr lastClr="FFFFFF" val="window"/>
              </a:extrusionClr>
              <a:contourClr>
                <a:sysClr lastClr="FFFFFF" val="window"/>
              </a:contourClr>
            </a:sp3d>
          </p:spPr>
          <p:txBody>
            <a:bodyPr anchor="ctr"/>
            <a:lstStyle/>
            <a:p>
              <a:pPr algn="ctr">
                <a:defRPr/>
              </a:pPr>
              <a:endParaRPr altLang="en-US" kern="0" lang="zh-CN" sz="1865">
                <a:solidFill>
                  <a:sysClr lastClr="FFFFFF" val="window"/>
                </a:solidFill>
                <a:cs typeface="+mn-ea"/>
                <a:sym typeface="+mn-lt"/>
              </a:endParaRPr>
            </a:p>
          </p:txBody>
        </p:sp>
        <p:cxnSp>
          <p:nvCxnSpPr>
            <p:cNvPr id="3078" name="MH_Other_5"/>
            <p:cNvCxnSpPr>
              <a:cxnSpLocks noChangeShapeType="1"/>
            </p:cNvCxnSpPr>
            <p:nvPr>
              <p:custDataLst>
                <p:tags r:id="rId7"/>
              </p:custDataLst>
            </p:nvPr>
          </p:nvCxnSpPr>
          <p:spPr bwMode="auto">
            <a:xfrm flipV="1">
              <a:off x="2432391" y="3381930"/>
              <a:ext cx="790095" cy="674781"/>
            </a:xfrm>
            <a:prstGeom prst="line">
              <a:avLst/>
            </a:prstGeom>
            <a:noFill/>
            <a:ln algn="ctr" w="19050">
              <a:solidFill>
                <a:srgbClr val="D9D9D9"/>
              </a:solidFill>
              <a:round/>
            </a:ln>
            <a:effectLst>
              <a:outerShdw algn="t" dir="5400000" dist="12700" rotWithShape="0" sx="102000" sy="102000">
                <a:srgbClr val="000000">
                  <a:alpha val="26999"/>
                </a:srgbClr>
              </a:outerShdw>
            </a:effectLst>
            <a:extLst>
              <a:ext uri="{909E8E84-426E-40DD-AFC4-6F175D3DCCD1}">
                <a14:hiddenFill>
                  <a:noFill/>
                </a14:hiddenFill>
              </a:ext>
            </a:extLst>
          </p:spPr>
        </p:cxnSp>
      </p:grpSp>
      <p:sp>
        <p:nvSpPr>
          <p:cNvPr id="24" name="MH_Other_7"/>
          <p:cNvSpPr/>
          <p:nvPr>
            <p:custDataLst>
              <p:tags r:id="rId8"/>
            </p:custDataLst>
          </p:nvPr>
        </p:nvSpPr>
        <p:spPr>
          <a:xfrm>
            <a:off x="5804305" y="1704704"/>
            <a:ext cx="1093883" cy="1490693"/>
          </a:xfrm>
          <a:custGeom>
            <a:gdLst>
              <a:gd fmla="*/ 0 w 973393" name="connsiteX0"/>
              <a:gd fmla="*/ 1430594 h 1430594" name="connsiteY0"/>
              <a:gd fmla="*/ 0 w 973393" name="connsiteX1"/>
              <a:gd fmla="*/ 0 h 1430594" name="connsiteY1"/>
              <a:gd fmla="*/ 973393 w 973393" name="connsiteX2"/>
              <a:gd fmla="*/ 0 h 1430594" name="connsiteY2"/>
            </a:gdLst>
            <a:cxnLst>
              <a:cxn ang="0">
                <a:pos x="connsiteX0" y="connsiteY0"/>
              </a:cxn>
              <a:cxn ang="0">
                <a:pos x="connsiteX1" y="connsiteY1"/>
              </a:cxn>
              <a:cxn ang="0">
                <a:pos x="connsiteX2" y="connsiteY2"/>
              </a:cxn>
            </a:cxnLst>
            <a:rect b="b" l="l" r="r" t="t"/>
            <a:pathLst>
              <a:path h="1430594" w="973393">
                <a:moveTo>
                  <a:pt x="0" y="1430594"/>
                </a:moveTo>
                <a:lnTo>
                  <a:pt x="0" y="0"/>
                </a:lnTo>
                <a:lnTo>
                  <a:pt x="973393" y="0"/>
                </a:lnTo>
              </a:path>
            </a:pathLst>
          </a:custGeom>
          <a:noFill/>
          <a:ln algn="ctr" cap="flat" cmpd="sng" w="12700">
            <a:solidFill>
              <a:schemeClr val="bg1">
                <a:lumMod val="75000"/>
              </a:schemeClr>
            </a:solidFill>
            <a:prstDash val="sysDash"/>
            <a:headEnd len="med" type="oval" w="med"/>
            <a:tailEnd len="med" type="triangle" w="med"/>
          </a:ln>
          <a:effectLst/>
        </p:spPr>
        <p:txBody>
          <a:bodyPr anchor="ctr" bIns="60957" lIns="121914" rIns="121914" tIns="60957"/>
          <a:lstStyle/>
          <a:p>
            <a:pPr algn="ctr">
              <a:defRPr/>
            </a:pPr>
            <a:endParaRPr altLang="en-US" kern="0" lang="zh-CN" sz="1865">
              <a:solidFill>
                <a:sysClr lastClr="FFFFFF" val="window"/>
              </a:solidFill>
              <a:cs typeface="+mn-ea"/>
              <a:sym typeface="+mn-lt"/>
            </a:endParaRPr>
          </a:p>
        </p:txBody>
      </p:sp>
      <p:sp>
        <p:nvSpPr>
          <p:cNvPr id="25" name="MH_Other_8"/>
          <p:cNvSpPr/>
          <p:nvPr>
            <p:custDataLst>
              <p:tags r:id="rId9"/>
            </p:custDataLst>
          </p:nvPr>
        </p:nvSpPr>
        <p:spPr>
          <a:xfrm>
            <a:off x="2705760" y="3032211"/>
            <a:ext cx="680109" cy="1120224"/>
          </a:xfrm>
          <a:custGeom>
            <a:gdLst>
              <a:gd fmla="*/ 604684 w 604684" name="connsiteX0"/>
              <a:gd fmla="*/ 1076632 h 1076632" name="connsiteY0"/>
              <a:gd fmla="*/ 604684 w 604684" name="connsiteX1"/>
              <a:gd fmla="*/ 0 h 1076632" name="connsiteY1"/>
              <a:gd fmla="*/ 0 w 604684" name="connsiteX2"/>
              <a:gd fmla="*/ 0 h 1076632" name="connsiteY2"/>
            </a:gdLst>
            <a:cxnLst>
              <a:cxn ang="0">
                <a:pos x="connsiteX0" y="connsiteY0"/>
              </a:cxn>
              <a:cxn ang="0">
                <a:pos x="connsiteX1" y="connsiteY1"/>
              </a:cxn>
              <a:cxn ang="0">
                <a:pos x="connsiteX2" y="connsiteY2"/>
              </a:cxn>
            </a:cxnLst>
            <a:rect b="b" l="l" r="r" t="t"/>
            <a:pathLst>
              <a:path h="1076632" w="604684">
                <a:moveTo>
                  <a:pt x="604684" y="1076632"/>
                </a:moveTo>
                <a:lnTo>
                  <a:pt x="604684" y="0"/>
                </a:lnTo>
                <a:lnTo>
                  <a:pt x="0" y="0"/>
                </a:lnTo>
              </a:path>
            </a:pathLst>
          </a:custGeom>
          <a:noFill/>
          <a:ln algn="ctr" cap="flat" cmpd="sng" w="12700">
            <a:solidFill>
              <a:srgbClr val="C0C0C0"/>
            </a:solidFill>
            <a:prstDash val="sysDash"/>
            <a:headEnd len="med" type="oval" w="med"/>
            <a:tailEnd len="med" type="triangle" w="med"/>
          </a:ln>
          <a:effectLst/>
        </p:spPr>
        <p:txBody>
          <a:bodyPr anchor="ctr" bIns="60957" lIns="121914" rIns="121914" tIns="60957"/>
          <a:lstStyle/>
          <a:p>
            <a:pPr algn="ctr">
              <a:defRPr/>
            </a:pPr>
            <a:endParaRPr altLang="en-US" kern="0" lang="zh-CN" sz="1865">
              <a:solidFill>
                <a:sysClr lastClr="FFFFFF" val="window"/>
              </a:solidFill>
              <a:cs typeface="+mn-ea"/>
              <a:sym typeface="+mn-lt"/>
            </a:endParaRPr>
          </a:p>
        </p:txBody>
      </p:sp>
      <p:grpSp>
        <p:nvGrpSpPr>
          <p:cNvPr id="4" name="组合 3"/>
          <p:cNvGrpSpPr/>
          <p:nvPr/>
        </p:nvGrpSpPr>
        <p:grpSpPr>
          <a:xfrm>
            <a:off x="7116387" y="3252808"/>
            <a:ext cx="2477549" cy="2297469"/>
            <a:chOff x="5337289" y="2811402"/>
            <a:chExt cx="1858162" cy="1723102"/>
          </a:xfrm>
        </p:grpSpPr>
        <p:sp>
          <p:nvSpPr>
            <p:cNvPr id="33" name="MH_Other_1"/>
            <p:cNvSpPr/>
            <p:nvPr>
              <p:custDataLst>
                <p:tags r:id="rId10"/>
              </p:custDataLst>
            </p:nvPr>
          </p:nvSpPr>
          <p:spPr>
            <a:xfrm>
              <a:off x="5337289" y="2811402"/>
              <a:ext cx="1858162" cy="1723102"/>
            </a:xfrm>
            <a:prstGeom prst="ellipse">
              <a:avLst/>
            </a:prstGeom>
            <a:gradFill flip="none" rotWithShape="1">
              <a:gsLst>
                <a:gs pos="0">
                  <a:sysClr lastClr="FFFFFF" val="window">
                    <a:lumMod val="85000"/>
                    <a:shade val="30000"/>
                    <a:satMod val="115000"/>
                  </a:sysClr>
                </a:gs>
                <a:gs pos="37000">
                  <a:sysClr lastClr="FFFFFF" val="window">
                    <a:lumMod val="85000"/>
                    <a:shade val="67500"/>
                    <a:satMod val="115000"/>
                  </a:sysClr>
                </a:gs>
                <a:gs pos="100000">
                  <a:sysClr lastClr="FFFFFF" val="window">
                    <a:lumMod val="85000"/>
                    <a:shade val="100000"/>
                    <a:satMod val="115000"/>
                  </a:sysClr>
                </a:gs>
              </a:gsLst>
              <a:lin ang="13500000" scaled="1"/>
            </a:gradFill>
            <a:ln algn="ctr" cap="flat" cmpd="sng" w="25400">
              <a:solidFill>
                <a:sysClr lastClr="FFFFFF" val="window">
                  <a:lumMod val="95000"/>
                </a:sysClr>
              </a:solidFill>
              <a:prstDash val="solid"/>
            </a:ln>
            <a:effectLst>
              <a:outerShdw algn="t" blurRad="50800" dir="5400000" dist="38100" rotWithShape="0">
                <a:prstClr val="black">
                  <a:alpha val="40000"/>
                </a:prstClr>
              </a:outerShdw>
            </a:effectLst>
            <a:scene3d>
              <a:camera prst="isometricOffAxis1Top"/>
              <a:lightRig dir="t" rig="threePt"/>
            </a:scene3d>
            <a:sp3d>
              <a:bevelT h="444500" w="0"/>
              <a:bevelB w="6350"/>
              <a:extrusionClr>
                <a:sysClr lastClr="FFFFFF" val="window"/>
              </a:extrusionClr>
              <a:contourClr>
                <a:sysClr lastClr="FFFFFF" val="window"/>
              </a:contourClr>
            </a:sp3d>
          </p:spPr>
          <p:txBody>
            <a:bodyPr anchor="ctr"/>
            <a:lstStyle/>
            <a:p>
              <a:pPr algn="ctr">
                <a:defRPr/>
              </a:pPr>
              <a:endParaRPr altLang="en-US" kern="0" lang="zh-CN" sz="1865">
                <a:solidFill>
                  <a:sysClr lastClr="FFFFFF" val="window"/>
                </a:solidFill>
                <a:cs typeface="+mn-ea"/>
                <a:sym typeface="+mn-lt"/>
              </a:endParaRPr>
            </a:p>
          </p:txBody>
        </p:sp>
        <p:cxnSp>
          <p:nvCxnSpPr>
            <p:cNvPr id="3082" name="MH_Other_9"/>
            <p:cNvCxnSpPr>
              <a:cxnSpLocks noChangeShapeType="1"/>
            </p:cNvCxnSpPr>
            <p:nvPr>
              <p:custDataLst>
                <p:tags r:id="rId11"/>
              </p:custDataLst>
            </p:nvPr>
          </p:nvCxnSpPr>
          <p:spPr bwMode="auto">
            <a:xfrm flipV="1">
              <a:off x="5887043" y="3431546"/>
              <a:ext cx="727671" cy="468046"/>
            </a:xfrm>
            <a:prstGeom prst="line">
              <a:avLst/>
            </a:prstGeom>
            <a:noFill/>
            <a:ln algn="ctr" w="19050">
              <a:solidFill>
                <a:srgbClr val="D9D9D9"/>
              </a:solidFill>
              <a:round/>
            </a:ln>
            <a:effectLst>
              <a:outerShdw algn="t" dir="5400000" dist="12700" rotWithShape="0" sx="102000" sy="102000">
                <a:srgbClr val="000000">
                  <a:alpha val="26999"/>
                </a:srgbClr>
              </a:outerShdw>
            </a:effectLst>
            <a:extLst>
              <a:ext uri="{909E8E84-426E-40DD-AFC4-6F175D3DCCD1}">
                <a14:hiddenFill>
                  <a:noFill/>
                </a14:hiddenFill>
              </a:ext>
            </a:extLst>
          </p:spPr>
        </p:cxnSp>
      </p:grpSp>
      <p:sp>
        <p:nvSpPr>
          <p:cNvPr id="35" name="MH_Other_10"/>
          <p:cNvSpPr/>
          <p:nvPr>
            <p:custDataLst>
              <p:tags r:id="rId12"/>
            </p:custDataLst>
          </p:nvPr>
        </p:nvSpPr>
        <p:spPr>
          <a:xfrm>
            <a:off x="9052665" y="3321089"/>
            <a:ext cx="611147" cy="831347"/>
          </a:xfrm>
          <a:custGeom>
            <a:gdLst>
              <a:gd fmla="*/ 0 w 973393" name="connsiteX0"/>
              <a:gd fmla="*/ 1430594 h 1430594" name="connsiteY0"/>
              <a:gd fmla="*/ 0 w 973393" name="connsiteX1"/>
              <a:gd fmla="*/ 0 h 1430594" name="connsiteY1"/>
              <a:gd fmla="*/ 973393 w 973393" name="connsiteX2"/>
              <a:gd fmla="*/ 0 h 1430594" name="connsiteY2"/>
            </a:gdLst>
            <a:cxnLst>
              <a:cxn ang="0">
                <a:pos x="connsiteX0" y="connsiteY0"/>
              </a:cxn>
              <a:cxn ang="0">
                <a:pos x="connsiteX1" y="connsiteY1"/>
              </a:cxn>
              <a:cxn ang="0">
                <a:pos x="connsiteX2" y="connsiteY2"/>
              </a:cxn>
            </a:cxnLst>
            <a:rect b="b" l="l" r="r" t="t"/>
            <a:pathLst>
              <a:path h="1430594" w="973393">
                <a:moveTo>
                  <a:pt x="0" y="1430594"/>
                </a:moveTo>
                <a:lnTo>
                  <a:pt x="0" y="0"/>
                </a:lnTo>
                <a:lnTo>
                  <a:pt x="973393" y="0"/>
                </a:lnTo>
              </a:path>
            </a:pathLst>
          </a:custGeom>
          <a:noFill/>
          <a:ln algn="ctr" cap="flat" cmpd="sng" w="12700">
            <a:solidFill>
              <a:srgbClr val="C0C0C0"/>
            </a:solidFill>
            <a:prstDash val="sysDash"/>
            <a:headEnd len="med" type="oval" w="med"/>
            <a:tailEnd len="med" type="triangle" w="med"/>
          </a:ln>
          <a:effectLst/>
        </p:spPr>
        <p:txBody>
          <a:bodyPr anchor="ctr" bIns="60957" lIns="121914" rIns="121914" tIns="60957"/>
          <a:lstStyle/>
          <a:p>
            <a:pPr algn="ctr">
              <a:defRPr/>
            </a:pPr>
            <a:endParaRPr altLang="en-US" kern="0" lang="zh-CN" sz="1865">
              <a:solidFill>
                <a:sysClr lastClr="FFFFFF" val="window"/>
              </a:solidFill>
              <a:cs typeface="+mn-ea"/>
              <a:sym typeface="+mn-lt"/>
            </a:endParaRPr>
          </a:p>
        </p:txBody>
      </p:sp>
      <p:grpSp>
        <p:nvGrpSpPr>
          <p:cNvPr id="2" name="组合 1"/>
          <p:cNvGrpSpPr/>
          <p:nvPr/>
        </p:nvGrpSpPr>
        <p:grpSpPr>
          <a:xfrm>
            <a:off x="4471548" y="2502721"/>
            <a:ext cx="3316848" cy="3413897"/>
            <a:chOff x="3353661" y="2248800"/>
            <a:chExt cx="2487636" cy="2560423"/>
          </a:xfrm>
        </p:grpSpPr>
        <p:sp>
          <p:nvSpPr>
            <p:cNvPr id="18" name="MH_Other_3"/>
            <p:cNvSpPr>
              <a:spLocks noChangeArrowheads="1"/>
            </p:cNvSpPr>
            <p:nvPr>
              <p:custDataLst>
                <p:tags r:id="rId13"/>
              </p:custDataLst>
            </p:nvPr>
          </p:nvSpPr>
          <p:spPr bwMode="auto">
            <a:xfrm>
              <a:off x="3778939" y="4645489"/>
              <a:ext cx="1771021" cy="163734"/>
            </a:xfrm>
            <a:prstGeom prst="ellipse">
              <a:avLst/>
            </a:prstGeom>
            <a:gradFill rotWithShape="1">
              <a:gsLst>
                <a:gs pos="0">
                  <a:srgbClr val="EEECE1">
                    <a:gamma/>
                    <a:shade val="46275"/>
                    <a:invGamma/>
                  </a:srgbClr>
                </a:gs>
                <a:gs pos="100000">
                  <a:srgbClr val="EEECE1">
                    <a:alpha val="0"/>
                  </a:srgbClr>
                </a:gs>
              </a:gsLst>
              <a:path path="shape">
                <a:fillToRect b="50000" l="50000" r="50000" t="50000"/>
              </a:path>
            </a:gradFill>
            <a:ln w="9525">
              <a:noFill/>
              <a:round/>
            </a:ln>
            <a:effectLst/>
          </p:spPr>
          <p:txBody>
            <a:bodyPr anchor="ctr" wrap="none"/>
            <a:lstStyle/>
            <a:p>
              <a:pPr>
                <a:defRPr/>
              </a:pPr>
              <a:endParaRPr altLang="en-US" kern="0" lang="zh-CN" sz="1865">
                <a:solidFill>
                  <a:sysClr lastClr="000000" val="windowText"/>
                </a:solidFill>
                <a:cs typeface="+mn-ea"/>
                <a:sym typeface="+mn-lt"/>
              </a:endParaRPr>
            </a:p>
          </p:txBody>
        </p:sp>
        <p:sp>
          <p:nvSpPr>
            <p:cNvPr id="22" name="MH_Other_6"/>
            <p:cNvSpPr/>
            <p:nvPr>
              <p:custDataLst>
                <p:tags r:id="rId14"/>
              </p:custDataLst>
            </p:nvPr>
          </p:nvSpPr>
          <p:spPr>
            <a:xfrm>
              <a:off x="3353661" y="2248800"/>
              <a:ext cx="2487636" cy="2306824"/>
            </a:xfrm>
            <a:prstGeom prst="ellipse">
              <a:avLst/>
            </a:prstGeom>
            <a:gradFill>
              <a:gsLst>
                <a:gs pos="0">
                  <a:srgbClr val="3E8EB9"/>
                </a:gs>
                <a:gs pos="100000">
                  <a:srgbClr val="68DEDB">
                    <a:alpha val="60000"/>
                  </a:srgbClr>
                </a:gs>
              </a:gsLst>
              <a:lin ang="2700000" scaled="0"/>
            </a:gradFill>
            <a:ln algn="ctr" cap="flat" cmpd="sng" w="25400">
              <a:solidFill>
                <a:schemeClr val="accent1"/>
              </a:solidFill>
              <a:prstDash val="solid"/>
            </a:ln>
            <a:effectLst/>
            <a:scene3d>
              <a:camera prst="isometricOffAxis1Right">
                <a:rot lat="19800000" lon="20039998" rev="0"/>
              </a:camera>
              <a:lightRig dir="t" rig="threePt"/>
            </a:scene3d>
            <a:sp3d>
              <a:bevelT h="520700" w="19050"/>
              <a:bevelB w="31750"/>
              <a:extrusionClr>
                <a:sysClr lastClr="FFFFFF" val="window"/>
              </a:extrusionClr>
              <a:contourClr>
                <a:sysClr lastClr="FFFFFF" val="window"/>
              </a:contourClr>
            </a:sp3d>
          </p:spPr>
          <p:txBody>
            <a:bodyPr anchor="ctr"/>
            <a:lstStyle/>
            <a:p>
              <a:pPr algn="ctr">
                <a:defRPr/>
              </a:pPr>
              <a:endParaRPr altLang="en-US" kern="0" lang="zh-CN" sz="1865">
                <a:solidFill>
                  <a:sysClr lastClr="FFFFFF" val="window"/>
                </a:solidFill>
                <a:cs typeface="+mn-ea"/>
                <a:sym typeface="+mn-lt"/>
              </a:endParaRPr>
            </a:p>
          </p:txBody>
        </p:sp>
        <p:cxnSp>
          <p:nvCxnSpPr>
            <p:cNvPr id="3084" name="MH_Other_11"/>
            <p:cNvCxnSpPr>
              <a:cxnSpLocks noChangeShapeType="1"/>
            </p:cNvCxnSpPr>
            <p:nvPr>
              <p:custDataLst>
                <p:tags r:id="rId15"/>
              </p:custDataLst>
            </p:nvPr>
          </p:nvCxnSpPr>
          <p:spPr bwMode="auto">
            <a:xfrm flipV="1">
              <a:off x="3796773" y="2961847"/>
              <a:ext cx="1662228" cy="934438"/>
            </a:xfrm>
            <a:prstGeom prst="line">
              <a:avLst/>
            </a:prstGeom>
            <a:noFill/>
            <a:ln algn="ctr" w="19050">
              <a:solidFill>
                <a:srgbClr val="D9D9D9"/>
              </a:solidFill>
              <a:round/>
            </a:ln>
            <a:effectLst>
              <a:outerShdw algn="t" dir="5400000" dist="12700" rotWithShape="0" sx="102000" sy="102000">
                <a:srgbClr val="000000">
                  <a:alpha val="26999"/>
                </a:srgbClr>
              </a:outerShdw>
            </a:effectLst>
            <a:extLst>
              <a:ext uri="{909E8E84-426E-40DD-AFC4-6F175D3DCCD1}">
                <a14:hiddenFill>
                  <a:noFill/>
                </a14:hiddenFill>
              </a:ext>
            </a:extLst>
          </p:spPr>
        </p:cxnSp>
      </p:grpSp>
      <p:sp>
        <p:nvSpPr>
          <p:cNvPr id="23" name="MH_SubTitle_1"/>
          <p:cNvSpPr txBox="1"/>
          <p:nvPr>
            <p:custDataLst>
              <p:tags r:id="rId16"/>
            </p:custDataLst>
          </p:nvPr>
        </p:nvSpPr>
        <p:spPr>
          <a:xfrm>
            <a:off x="589280" y="2269490"/>
            <a:ext cx="2021205" cy="1308100"/>
          </a:xfrm>
          <a:prstGeom prst="rect">
            <a:avLst/>
          </a:prstGeom>
          <a:noFill/>
        </p:spPr>
        <p:txBody>
          <a:bodyPr anchor="b" bIns="60957" lIns="121914" rIns="121914" tIns="60957">
            <a:normAutofit fontScale="85000" lnSpcReduction="20000"/>
          </a:bodyPr>
          <a:lstStyle/>
          <a:p>
            <a:pPr algn="r">
              <a:defRPr/>
            </a:pPr>
            <a:r>
              <a:rPr altLang="en-US" b="1" kern="0" lang="zh-CN" sz="2665">
                <a:solidFill>
                  <a:srgbClr val="459BBE"/>
                </a:solidFill>
                <a:cs typeface="+mn-ea"/>
                <a:sym typeface="+mn-lt"/>
              </a:rPr>
              <a:t>每个人的能力应在社会系统内得到充分的发挥 </a:t>
            </a:r>
          </a:p>
        </p:txBody>
      </p:sp>
      <p:sp>
        <p:nvSpPr>
          <p:cNvPr id="30" name="MH_SubTitle_2"/>
          <p:cNvSpPr txBox="1">
            <a:spLocks noChangeArrowheads="1"/>
          </p:cNvSpPr>
          <p:nvPr>
            <p:custDataLst>
              <p:tags r:id="rId17"/>
            </p:custDataLst>
          </p:nvPr>
        </p:nvSpPr>
        <p:spPr bwMode="auto">
          <a:xfrm>
            <a:off x="6969760" y="1207135"/>
            <a:ext cx="2197100" cy="1308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bIns="60957" lIns="121914" rIns="121914" tIns="60957">
            <a:normAutofit fontScale="85000" lnSpcReduction="20000"/>
          </a:bodyP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defRPr/>
            </a:pPr>
            <a:r>
              <a:rPr altLang="en-US" b="1" lang="zh-CN" sz="2665">
                <a:solidFill>
                  <a:srgbClr val="459BBE"/>
                </a:solidFill>
                <a:latin typeface="+mn-lt"/>
                <a:ea typeface="+mn-ea"/>
                <a:cs typeface="+mn-ea"/>
                <a:sym typeface="+mn-lt"/>
              </a:rPr>
              <a:t>作为健康的个体应有效的扮演与其身份相适应的角色 </a:t>
            </a:r>
          </a:p>
        </p:txBody>
      </p:sp>
      <p:sp>
        <p:nvSpPr>
          <p:cNvPr id="32" name="MH_SubTitle_3"/>
          <p:cNvSpPr txBox="1"/>
          <p:nvPr>
            <p:custDataLst>
              <p:tags r:id="rId18"/>
            </p:custDataLst>
          </p:nvPr>
        </p:nvSpPr>
        <p:spPr>
          <a:xfrm>
            <a:off x="9721215" y="2402205"/>
            <a:ext cx="2113280" cy="1308100"/>
          </a:xfrm>
          <a:prstGeom prst="rect">
            <a:avLst/>
          </a:prstGeom>
          <a:noFill/>
        </p:spPr>
        <p:txBody>
          <a:bodyPr anchor="b" bIns="60957" lIns="121914" rIns="121914" tIns="60957">
            <a:normAutofit/>
          </a:bodyPr>
          <a:lstStyle/>
          <a:p>
            <a:pPr>
              <a:defRPr/>
            </a:pPr>
            <a:r>
              <a:rPr altLang="en-US" b="1" kern="0" lang="zh-CN" sz="1900">
                <a:solidFill>
                  <a:srgbClr val="459BBE"/>
                </a:solidFill>
                <a:cs typeface="+mn-ea"/>
                <a:sym typeface="+mn-lt"/>
              </a:rPr>
              <a:t>每个人的行为与社会规范相一致 </a:t>
            </a:r>
          </a:p>
        </p:txBody>
      </p:sp>
    </p:spTree>
    <p:custDataLst>
      <p:tags r:id="rId19"/>
    </p:custDataLst>
  </p:cSld>
  <p:clrMapOvr>
    <a:masterClrMapping/>
  </p:clrMapOvr>
  <p:transition advTm="1486">
    <p:cover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10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750" fill="hold" id="7"/>
                                        <p:tgtEl>
                                          <p:spTgt spid="10"/>
                                        </p:tgtEl>
                                        <p:attrNameLst>
                                          <p:attrName>ppt_x</p:attrName>
                                        </p:attrNameLst>
                                      </p:cBhvr>
                                      <p:tavLst>
                                        <p:tav tm="0">
                                          <p:val>
                                            <p:strVal val="0-#ppt_w/2"/>
                                          </p:val>
                                        </p:tav>
                                        <p:tav tm="100000">
                                          <p:val>
                                            <p:strVal val="#ppt_x"/>
                                          </p:val>
                                        </p:tav>
                                      </p:tavLst>
                                    </p:anim>
                                    <p:anim calcmode="lin" valueType="num">
                                      <p:cBhvr additive="base">
                                        <p:cTn dur="750" fill="hold" id="8"/>
                                        <p:tgtEl>
                                          <p:spTgt spid="10"/>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 calcmode="lin" valueType="num">
                                      <p:cBhvr additive="base">
                                        <p:cTn dur="750" fill="hold" id="11"/>
                                        <p:tgtEl>
                                          <p:spTgt spid="11"/>
                                        </p:tgtEl>
                                        <p:attrNameLst>
                                          <p:attrName>ppt_x</p:attrName>
                                        </p:attrNameLst>
                                      </p:cBhvr>
                                      <p:tavLst>
                                        <p:tav tm="0">
                                          <p:val>
                                            <p:strVal val="0-#ppt_w/2"/>
                                          </p:val>
                                        </p:tav>
                                        <p:tav tm="100000">
                                          <p:val>
                                            <p:strVal val="#ppt_x"/>
                                          </p:val>
                                        </p:tav>
                                      </p:tavLst>
                                    </p:anim>
                                    <p:anim calcmode="lin" valueType="num">
                                      <p:cBhvr additive="base">
                                        <p:cTn dur="750" fill="hold" id="12"/>
                                        <p:tgtEl>
                                          <p:spTgt spid="11"/>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850"/>
                            </p:stCondLst>
                            <p:childTnLst>
                              <p:par>
                                <p:cTn fill="hold" id="14" nodeType="afterEffect" presetClass="entr" presetID="53" presetSubtype="0">
                                  <p:stCondLst>
                                    <p:cond delay="0"/>
                                  </p:stCondLst>
                                  <p:childTnLst>
                                    <p:set>
                                      <p:cBhvr>
                                        <p:cTn dur="1" fill="hold" id="15">
                                          <p:stCondLst>
                                            <p:cond delay="0"/>
                                          </p:stCondLst>
                                        </p:cTn>
                                        <p:tgtEl>
                                          <p:spTgt spid="2"/>
                                        </p:tgtEl>
                                        <p:attrNameLst>
                                          <p:attrName>style.visibility</p:attrName>
                                        </p:attrNameLst>
                                      </p:cBhvr>
                                      <p:to>
                                        <p:strVal val="visible"/>
                                      </p:to>
                                    </p:set>
                                    <p:anim calcmode="lin" valueType="num">
                                      <p:cBhvr>
                                        <p:cTn dur="300" fill="hold" id="16"/>
                                        <p:tgtEl>
                                          <p:spTgt spid="2"/>
                                        </p:tgtEl>
                                        <p:attrNameLst>
                                          <p:attrName>ppt_w</p:attrName>
                                        </p:attrNameLst>
                                      </p:cBhvr>
                                      <p:tavLst>
                                        <p:tav tm="0">
                                          <p:val>
                                            <p:fltVal val="0"/>
                                          </p:val>
                                        </p:tav>
                                        <p:tav tm="100000">
                                          <p:val>
                                            <p:strVal val="#ppt_w"/>
                                          </p:val>
                                        </p:tav>
                                      </p:tavLst>
                                    </p:anim>
                                    <p:anim calcmode="lin" valueType="num">
                                      <p:cBhvr>
                                        <p:cTn dur="300" fill="hold" id="17"/>
                                        <p:tgtEl>
                                          <p:spTgt spid="2"/>
                                        </p:tgtEl>
                                        <p:attrNameLst>
                                          <p:attrName>ppt_h</p:attrName>
                                        </p:attrNameLst>
                                      </p:cBhvr>
                                      <p:tavLst>
                                        <p:tav tm="0">
                                          <p:val>
                                            <p:fltVal val="0"/>
                                          </p:val>
                                        </p:tav>
                                        <p:tav tm="100000">
                                          <p:val>
                                            <p:strVal val="#ppt_h"/>
                                          </p:val>
                                        </p:tav>
                                      </p:tavLst>
                                    </p:anim>
                                    <p:animEffect filter="fade" transition="in">
                                      <p:cBhvr>
                                        <p:cTn dur="300" id="18"/>
                                        <p:tgtEl>
                                          <p:spTgt spid="2"/>
                                        </p:tgtEl>
                                      </p:cBhvr>
                                    </p:animEffect>
                                  </p:childTnLst>
                                </p:cTn>
                              </p:par>
                              <p:par>
                                <p:cTn accel="36600" autoRev="1" decel="30000" fill="hold" id="19" nodeType="withEffect" presetClass="emph" presetID="6" presetSubtype="0">
                                  <p:stCondLst>
                                    <p:cond delay="0"/>
                                  </p:stCondLst>
                                  <p:childTnLst>
                                    <p:animScale>
                                      <p:cBhvr>
                                        <p:cTn dur="300" fill="hold" id="20"/>
                                        <p:tgtEl>
                                          <p:spTgt spid="2"/>
                                        </p:tgtEl>
                                      </p:cBhvr>
                                      <p:by x="120000" y="120000"/>
                                    </p:animScale>
                                  </p:childTnLst>
                                </p:cTn>
                              </p:par>
                              <p:par>
                                <p:cTn fill="hold" id="21" nodeType="withEffect" presetClass="emph" presetID="32" presetSubtype="0">
                                  <p:stCondLst>
                                    <p:cond delay="0"/>
                                  </p:stCondLst>
                                  <p:childTnLst>
                                    <p:animRot by="120000">
                                      <p:cBhvr>
                                        <p:cTn dur="60" fill="hold" id="22">
                                          <p:stCondLst>
                                            <p:cond delay="0"/>
                                          </p:stCondLst>
                                        </p:cTn>
                                        <p:tgtEl>
                                          <p:spTgt spid="2"/>
                                        </p:tgtEl>
                                        <p:attrNameLst>
                                          <p:attrName>r</p:attrName>
                                        </p:attrNameLst>
                                      </p:cBhvr>
                                    </p:animRot>
                                    <p:animRot by="-240000">
                                      <p:cBhvr>
                                        <p:cTn dur="120" fill="hold" id="23">
                                          <p:stCondLst>
                                            <p:cond delay="120"/>
                                          </p:stCondLst>
                                        </p:cTn>
                                        <p:tgtEl>
                                          <p:spTgt spid="2"/>
                                        </p:tgtEl>
                                        <p:attrNameLst>
                                          <p:attrName>r</p:attrName>
                                        </p:attrNameLst>
                                      </p:cBhvr>
                                    </p:animRot>
                                    <p:animRot by="240000">
                                      <p:cBhvr>
                                        <p:cTn dur="120" fill="hold" id="24">
                                          <p:stCondLst>
                                            <p:cond delay="240"/>
                                          </p:stCondLst>
                                        </p:cTn>
                                        <p:tgtEl>
                                          <p:spTgt spid="2"/>
                                        </p:tgtEl>
                                        <p:attrNameLst>
                                          <p:attrName>r</p:attrName>
                                        </p:attrNameLst>
                                      </p:cBhvr>
                                    </p:animRot>
                                    <p:animRot by="-240000">
                                      <p:cBhvr>
                                        <p:cTn dur="120" fill="hold" id="25">
                                          <p:stCondLst>
                                            <p:cond delay="360"/>
                                          </p:stCondLst>
                                        </p:cTn>
                                        <p:tgtEl>
                                          <p:spTgt spid="2"/>
                                        </p:tgtEl>
                                        <p:attrNameLst>
                                          <p:attrName>r</p:attrName>
                                        </p:attrNameLst>
                                      </p:cBhvr>
                                    </p:animRot>
                                    <p:animRot by="120000">
                                      <p:cBhvr>
                                        <p:cTn dur="120" fill="hold" id="26">
                                          <p:stCondLst>
                                            <p:cond delay="480"/>
                                          </p:stCondLst>
                                        </p:cTn>
                                        <p:tgtEl>
                                          <p:spTgt spid="2"/>
                                        </p:tgtEl>
                                        <p:attrNameLst>
                                          <p:attrName>r</p:attrName>
                                        </p:attrNameLst>
                                      </p:cBhvr>
                                    </p:animRot>
                                  </p:childTnLst>
                                </p:cTn>
                              </p:par>
                            </p:childTnLst>
                          </p:cTn>
                        </p:par>
                        <p:par>
                          <p:cTn fill="hold" id="27" nodeType="afterGroup">
                            <p:stCondLst>
                              <p:cond delay="1450"/>
                            </p:stCondLst>
                            <p:childTnLst>
                              <p:par>
                                <p:cTn fill="hold" id="28" nodeType="afterEffect" presetClass="entr" presetID="53" presetSubtype="0">
                                  <p:stCondLst>
                                    <p:cond delay="0"/>
                                  </p:stCondLst>
                                  <p:childTnLst>
                                    <p:set>
                                      <p:cBhvr>
                                        <p:cTn dur="1" fill="hold" id="29">
                                          <p:stCondLst>
                                            <p:cond delay="0"/>
                                          </p:stCondLst>
                                        </p:cTn>
                                        <p:tgtEl>
                                          <p:spTgt spid="3"/>
                                        </p:tgtEl>
                                        <p:attrNameLst>
                                          <p:attrName>style.visibility</p:attrName>
                                        </p:attrNameLst>
                                      </p:cBhvr>
                                      <p:to>
                                        <p:strVal val="visible"/>
                                      </p:to>
                                    </p:set>
                                    <p:anim calcmode="lin" valueType="num">
                                      <p:cBhvr>
                                        <p:cTn dur="300" fill="hold" id="30"/>
                                        <p:tgtEl>
                                          <p:spTgt spid="3"/>
                                        </p:tgtEl>
                                        <p:attrNameLst>
                                          <p:attrName>ppt_w</p:attrName>
                                        </p:attrNameLst>
                                      </p:cBhvr>
                                      <p:tavLst>
                                        <p:tav tm="0">
                                          <p:val>
                                            <p:fltVal val="0"/>
                                          </p:val>
                                        </p:tav>
                                        <p:tav tm="100000">
                                          <p:val>
                                            <p:strVal val="#ppt_w"/>
                                          </p:val>
                                        </p:tav>
                                      </p:tavLst>
                                    </p:anim>
                                    <p:anim calcmode="lin" valueType="num">
                                      <p:cBhvr>
                                        <p:cTn dur="300" fill="hold" id="31"/>
                                        <p:tgtEl>
                                          <p:spTgt spid="3"/>
                                        </p:tgtEl>
                                        <p:attrNameLst>
                                          <p:attrName>ppt_h</p:attrName>
                                        </p:attrNameLst>
                                      </p:cBhvr>
                                      <p:tavLst>
                                        <p:tav tm="0">
                                          <p:val>
                                            <p:fltVal val="0"/>
                                          </p:val>
                                        </p:tav>
                                        <p:tav tm="100000">
                                          <p:val>
                                            <p:strVal val="#ppt_h"/>
                                          </p:val>
                                        </p:tav>
                                      </p:tavLst>
                                    </p:anim>
                                    <p:animEffect filter="fade" transition="in">
                                      <p:cBhvr>
                                        <p:cTn dur="300" id="32"/>
                                        <p:tgtEl>
                                          <p:spTgt spid="3"/>
                                        </p:tgtEl>
                                      </p:cBhvr>
                                    </p:animEffect>
                                  </p:childTnLst>
                                </p:cTn>
                              </p:par>
                              <p:par>
                                <p:cTn accel="36600" autoRev="1" decel="30000" fill="hold" id="33" nodeType="withEffect" presetClass="emph" presetID="6" presetSubtype="0">
                                  <p:stCondLst>
                                    <p:cond delay="0"/>
                                  </p:stCondLst>
                                  <p:childTnLst>
                                    <p:animScale>
                                      <p:cBhvr>
                                        <p:cTn dur="300" fill="hold" id="34"/>
                                        <p:tgtEl>
                                          <p:spTgt spid="3"/>
                                        </p:tgtEl>
                                      </p:cBhvr>
                                      <p:by x="120000" y="120000"/>
                                    </p:animScale>
                                  </p:childTnLst>
                                </p:cTn>
                              </p:par>
                              <p:par>
                                <p:cTn fill="hold" id="35" nodeType="withEffect" presetClass="emph" presetID="32" presetSubtype="0">
                                  <p:stCondLst>
                                    <p:cond delay="0"/>
                                  </p:stCondLst>
                                  <p:childTnLst>
                                    <p:animRot by="120000">
                                      <p:cBhvr>
                                        <p:cTn dur="60" fill="hold" id="36">
                                          <p:stCondLst>
                                            <p:cond delay="0"/>
                                          </p:stCondLst>
                                        </p:cTn>
                                        <p:tgtEl>
                                          <p:spTgt spid="3"/>
                                        </p:tgtEl>
                                        <p:attrNameLst>
                                          <p:attrName>r</p:attrName>
                                        </p:attrNameLst>
                                      </p:cBhvr>
                                    </p:animRot>
                                    <p:animRot by="-240000">
                                      <p:cBhvr>
                                        <p:cTn dur="120" fill="hold" id="37">
                                          <p:stCondLst>
                                            <p:cond delay="120"/>
                                          </p:stCondLst>
                                        </p:cTn>
                                        <p:tgtEl>
                                          <p:spTgt spid="3"/>
                                        </p:tgtEl>
                                        <p:attrNameLst>
                                          <p:attrName>r</p:attrName>
                                        </p:attrNameLst>
                                      </p:cBhvr>
                                    </p:animRot>
                                    <p:animRot by="240000">
                                      <p:cBhvr>
                                        <p:cTn dur="120" fill="hold" id="38">
                                          <p:stCondLst>
                                            <p:cond delay="240"/>
                                          </p:stCondLst>
                                        </p:cTn>
                                        <p:tgtEl>
                                          <p:spTgt spid="3"/>
                                        </p:tgtEl>
                                        <p:attrNameLst>
                                          <p:attrName>r</p:attrName>
                                        </p:attrNameLst>
                                      </p:cBhvr>
                                    </p:animRot>
                                    <p:animRot by="-240000">
                                      <p:cBhvr>
                                        <p:cTn dur="120" fill="hold" id="39">
                                          <p:stCondLst>
                                            <p:cond delay="360"/>
                                          </p:stCondLst>
                                        </p:cTn>
                                        <p:tgtEl>
                                          <p:spTgt spid="3"/>
                                        </p:tgtEl>
                                        <p:attrNameLst>
                                          <p:attrName>r</p:attrName>
                                        </p:attrNameLst>
                                      </p:cBhvr>
                                    </p:animRot>
                                    <p:animRot by="120000">
                                      <p:cBhvr>
                                        <p:cTn dur="120" fill="hold" id="40">
                                          <p:stCondLst>
                                            <p:cond delay="480"/>
                                          </p:stCondLst>
                                        </p:cTn>
                                        <p:tgtEl>
                                          <p:spTgt spid="3"/>
                                        </p:tgtEl>
                                        <p:attrNameLst>
                                          <p:attrName>r</p:attrName>
                                        </p:attrNameLst>
                                      </p:cBhvr>
                                    </p:animRot>
                                  </p:childTnLst>
                                </p:cTn>
                              </p:par>
                            </p:childTnLst>
                          </p:cTn>
                        </p:par>
                        <p:par>
                          <p:cTn fill="hold" id="41" nodeType="afterGroup">
                            <p:stCondLst>
                              <p:cond delay="2050"/>
                            </p:stCondLst>
                            <p:childTnLst>
                              <p:par>
                                <p:cTn fill="hold" id="42" nodeType="afterEffect" presetClass="entr" presetID="53" presetSubtype="0">
                                  <p:stCondLst>
                                    <p:cond delay="0"/>
                                  </p:stCondLst>
                                  <p:childTnLst>
                                    <p:set>
                                      <p:cBhvr>
                                        <p:cTn dur="1" fill="hold" id="43">
                                          <p:stCondLst>
                                            <p:cond delay="0"/>
                                          </p:stCondLst>
                                        </p:cTn>
                                        <p:tgtEl>
                                          <p:spTgt spid="4"/>
                                        </p:tgtEl>
                                        <p:attrNameLst>
                                          <p:attrName>style.visibility</p:attrName>
                                        </p:attrNameLst>
                                      </p:cBhvr>
                                      <p:to>
                                        <p:strVal val="visible"/>
                                      </p:to>
                                    </p:set>
                                    <p:anim calcmode="lin" valueType="num">
                                      <p:cBhvr>
                                        <p:cTn dur="300" fill="hold" id="44"/>
                                        <p:tgtEl>
                                          <p:spTgt spid="4"/>
                                        </p:tgtEl>
                                        <p:attrNameLst>
                                          <p:attrName>ppt_w</p:attrName>
                                        </p:attrNameLst>
                                      </p:cBhvr>
                                      <p:tavLst>
                                        <p:tav tm="0">
                                          <p:val>
                                            <p:fltVal val="0"/>
                                          </p:val>
                                        </p:tav>
                                        <p:tav tm="100000">
                                          <p:val>
                                            <p:strVal val="#ppt_w"/>
                                          </p:val>
                                        </p:tav>
                                      </p:tavLst>
                                    </p:anim>
                                    <p:anim calcmode="lin" valueType="num">
                                      <p:cBhvr>
                                        <p:cTn dur="300" fill="hold" id="45"/>
                                        <p:tgtEl>
                                          <p:spTgt spid="4"/>
                                        </p:tgtEl>
                                        <p:attrNameLst>
                                          <p:attrName>ppt_h</p:attrName>
                                        </p:attrNameLst>
                                      </p:cBhvr>
                                      <p:tavLst>
                                        <p:tav tm="0">
                                          <p:val>
                                            <p:fltVal val="0"/>
                                          </p:val>
                                        </p:tav>
                                        <p:tav tm="100000">
                                          <p:val>
                                            <p:strVal val="#ppt_h"/>
                                          </p:val>
                                        </p:tav>
                                      </p:tavLst>
                                    </p:anim>
                                    <p:animEffect filter="fade" transition="in">
                                      <p:cBhvr>
                                        <p:cTn dur="300" id="46"/>
                                        <p:tgtEl>
                                          <p:spTgt spid="4"/>
                                        </p:tgtEl>
                                      </p:cBhvr>
                                    </p:animEffect>
                                  </p:childTnLst>
                                </p:cTn>
                              </p:par>
                              <p:par>
                                <p:cTn accel="36600" autoRev="1" decel="30000" fill="hold" id="47" nodeType="withEffect" presetClass="emph" presetID="6" presetSubtype="0">
                                  <p:stCondLst>
                                    <p:cond delay="0"/>
                                  </p:stCondLst>
                                  <p:childTnLst>
                                    <p:animScale>
                                      <p:cBhvr>
                                        <p:cTn dur="300" fill="hold" id="48"/>
                                        <p:tgtEl>
                                          <p:spTgt spid="4"/>
                                        </p:tgtEl>
                                      </p:cBhvr>
                                      <p:by x="120000" y="120000"/>
                                    </p:animScale>
                                  </p:childTnLst>
                                </p:cTn>
                              </p:par>
                              <p:par>
                                <p:cTn fill="hold" id="49" nodeType="withEffect" presetClass="emph" presetID="32" presetSubtype="0">
                                  <p:stCondLst>
                                    <p:cond delay="0"/>
                                  </p:stCondLst>
                                  <p:childTnLst>
                                    <p:animRot by="120000">
                                      <p:cBhvr>
                                        <p:cTn dur="60" fill="hold" id="50">
                                          <p:stCondLst>
                                            <p:cond delay="0"/>
                                          </p:stCondLst>
                                        </p:cTn>
                                        <p:tgtEl>
                                          <p:spTgt spid="4"/>
                                        </p:tgtEl>
                                        <p:attrNameLst>
                                          <p:attrName>r</p:attrName>
                                        </p:attrNameLst>
                                      </p:cBhvr>
                                    </p:animRot>
                                    <p:animRot by="-240000">
                                      <p:cBhvr>
                                        <p:cTn dur="120" fill="hold" id="51">
                                          <p:stCondLst>
                                            <p:cond delay="120"/>
                                          </p:stCondLst>
                                        </p:cTn>
                                        <p:tgtEl>
                                          <p:spTgt spid="4"/>
                                        </p:tgtEl>
                                        <p:attrNameLst>
                                          <p:attrName>r</p:attrName>
                                        </p:attrNameLst>
                                      </p:cBhvr>
                                    </p:animRot>
                                    <p:animRot by="240000">
                                      <p:cBhvr>
                                        <p:cTn dur="120" fill="hold" id="52">
                                          <p:stCondLst>
                                            <p:cond delay="240"/>
                                          </p:stCondLst>
                                        </p:cTn>
                                        <p:tgtEl>
                                          <p:spTgt spid="4"/>
                                        </p:tgtEl>
                                        <p:attrNameLst>
                                          <p:attrName>r</p:attrName>
                                        </p:attrNameLst>
                                      </p:cBhvr>
                                    </p:animRot>
                                    <p:animRot by="-240000">
                                      <p:cBhvr>
                                        <p:cTn dur="120" fill="hold" id="53">
                                          <p:stCondLst>
                                            <p:cond delay="360"/>
                                          </p:stCondLst>
                                        </p:cTn>
                                        <p:tgtEl>
                                          <p:spTgt spid="4"/>
                                        </p:tgtEl>
                                        <p:attrNameLst>
                                          <p:attrName>r</p:attrName>
                                        </p:attrNameLst>
                                      </p:cBhvr>
                                    </p:animRot>
                                    <p:animRot by="120000">
                                      <p:cBhvr>
                                        <p:cTn dur="120" fill="hold" id="54">
                                          <p:stCondLst>
                                            <p:cond delay="480"/>
                                          </p:stCondLst>
                                        </p:cTn>
                                        <p:tgtEl>
                                          <p:spTgt spid="4"/>
                                        </p:tgtEl>
                                        <p:attrNameLst>
                                          <p:attrName>r</p:attrName>
                                        </p:attrNameLst>
                                      </p:cBhvr>
                                    </p:animRot>
                                  </p:childTnLst>
                                </p:cTn>
                              </p:par>
                            </p:childTnLst>
                          </p:cTn>
                        </p:par>
                        <p:par>
                          <p:cTn fill="hold" id="55" nodeType="afterGroup">
                            <p:stCondLst>
                              <p:cond delay="2650"/>
                            </p:stCondLst>
                            <p:childTnLst>
                              <p:par>
                                <p:cTn fill="hold" grpId="0" id="56" nodeType="afterEffect" presetClass="entr" presetID="22" presetSubtype="4">
                                  <p:stCondLst>
                                    <p:cond delay="0"/>
                                  </p:stCondLst>
                                  <p:childTnLst>
                                    <p:set>
                                      <p:cBhvr>
                                        <p:cTn dur="1" fill="hold" id="57">
                                          <p:stCondLst>
                                            <p:cond delay="0"/>
                                          </p:stCondLst>
                                        </p:cTn>
                                        <p:tgtEl>
                                          <p:spTgt spid="25"/>
                                        </p:tgtEl>
                                        <p:attrNameLst>
                                          <p:attrName>style.visibility</p:attrName>
                                        </p:attrNameLst>
                                      </p:cBhvr>
                                      <p:to>
                                        <p:strVal val="visible"/>
                                      </p:to>
                                    </p:set>
                                    <p:animEffect filter="wipe(down)" transition="in">
                                      <p:cBhvr>
                                        <p:cTn dur="750" id="58"/>
                                        <p:tgtEl>
                                          <p:spTgt spid="25"/>
                                        </p:tgtEl>
                                      </p:cBhvr>
                                    </p:animEffect>
                                  </p:childTnLst>
                                </p:cTn>
                              </p:par>
                              <p:par>
                                <p:cTn fill="hold" grpId="0" id="59" nodeType="withEffect" presetClass="entr" presetID="2" presetSubtype="1">
                                  <p:stCondLst>
                                    <p:cond delay="0"/>
                                  </p:stCondLst>
                                  <p:childTnLst>
                                    <p:set>
                                      <p:cBhvr>
                                        <p:cTn dur="1" fill="hold" id="60">
                                          <p:stCondLst>
                                            <p:cond delay="0"/>
                                          </p:stCondLst>
                                        </p:cTn>
                                        <p:tgtEl>
                                          <p:spTgt spid="23"/>
                                        </p:tgtEl>
                                        <p:attrNameLst>
                                          <p:attrName>style.visibility</p:attrName>
                                        </p:attrNameLst>
                                      </p:cBhvr>
                                      <p:to>
                                        <p:strVal val="visible"/>
                                      </p:to>
                                    </p:set>
                                    <p:anim calcmode="lin" valueType="num">
                                      <p:cBhvr additive="base">
                                        <p:cTn dur="750" fill="hold" id="61"/>
                                        <p:tgtEl>
                                          <p:spTgt spid="23"/>
                                        </p:tgtEl>
                                        <p:attrNameLst>
                                          <p:attrName>ppt_x</p:attrName>
                                        </p:attrNameLst>
                                      </p:cBhvr>
                                      <p:tavLst>
                                        <p:tav tm="0">
                                          <p:val>
                                            <p:strVal val="#ppt_x"/>
                                          </p:val>
                                        </p:tav>
                                        <p:tav tm="100000">
                                          <p:val>
                                            <p:strVal val="#ppt_x"/>
                                          </p:val>
                                        </p:tav>
                                      </p:tavLst>
                                    </p:anim>
                                    <p:anim calcmode="lin" valueType="num">
                                      <p:cBhvr additive="base">
                                        <p:cTn dur="750" fill="hold" id="62"/>
                                        <p:tgtEl>
                                          <p:spTgt spid="23"/>
                                        </p:tgtEl>
                                        <p:attrNameLst>
                                          <p:attrName>ppt_y</p:attrName>
                                        </p:attrNameLst>
                                      </p:cBhvr>
                                      <p:tavLst>
                                        <p:tav tm="0">
                                          <p:val>
                                            <p:strVal val="0-#ppt_h/2"/>
                                          </p:val>
                                        </p:tav>
                                        <p:tav tm="100000">
                                          <p:val>
                                            <p:strVal val="#ppt_y"/>
                                          </p:val>
                                        </p:tav>
                                      </p:tavLst>
                                    </p:anim>
                                  </p:childTnLst>
                                </p:cTn>
                              </p:par>
                              <p:par>
                                <p:cTn fill="hold" grpId="0" id="63" nodeType="withEffect" presetClass="entr" presetID="22" presetSubtype="4">
                                  <p:stCondLst>
                                    <p:cond delay="250"/>
                                  </p:stCondLst>
                                  <p:childTnLst>
                                    <p:set>
                                      <p:cBhvr>
                                        <p:cTn dur="1" fill="hold" id="64">
                                          <p:stCondLst>
                                            <p:cond delay="0"/>
                                          </p:stCondLst>
                                        </p:cTn>
                                        <p:tgtEl>
                                          <p:spTgt spid="24"/>
                                        </p:tgtEl>
                                        <p:attrNameLst>
                                          <p:attrName>style.visibility</p:attrName>
                                        </p:attrNameLst>
                                      </p:cBhvr>
                                      <p:to>
                                        <p:strVal val="visible"/>
                                      </p:to>
                                    </p:set>
                                    <p:animEffect filter="wipe(down)" transition="in">
                                      <p:cBhvr>
                                        <p:cTn dur="750" id="65"/>
                                        <p:tgtEl>
                                          <p:spTgt spid="24"/>
                                        </p:tgtEl>
                                      </p:cBhvr>
                                    </p:animEffect>
                                  </p:childTnLst>
                                </p:cTn>
                              </p:par>
                              <p:par>
                                <p:cTn fill="hold" grpId="0" id="66" nodeType="withEffect" presetClass="entr" presetID="2" presetSubtype="1">
                                  <p:stCondLst>
                                    <p:cond delay="250"/>
                                  </p:stCondLst>
                                  <p:childTnLst>
                                    <p:set>
                                      <p:cBhvr>
                                        <p:cTn dur="1" fill="hold" id="67">
                                          <p:stCondLst>
                                            <p:cond delay="0"/>
                                          </p:stCondLst>
                                        </p:cTn>
                                        <p:tgtEl>
                                          <p:spTgt spid="30"/>
                                        </p:tgtEl>
                                        <p:attrNameLst>
                                          <p:attrName>style.visibility</p:attrName>
                                        </p:attrNameLst>
                                      </p:cBhvr>
                                      <p:to>
                                        <p:strVal val="visible"/>
                                      </p:to>
                                    </p:set>
                                    <p:anim calcmode="lin" valueType="num">
                                      <p:cBhvr additive="base">
                                        <p:cTn dur="750" fill="hold" id="68"/>
                                        <p:tgtEl>
                                          <p:spTgt spid="30"/>
                                        </p:tgtEl>
                                        <p:attrNameLst>
                                          <p:attrName>ppt_x</p:attrName>
                                        </p:attrNameLst>
                                      </p:cBhvr>
                                      <p:tavLst>
                                        <p:tav tm="0">
                                          <p:val>
                                            <p:strVal val="#ppt_x"/>
                                          </p:val>
                                        </p:tav>
                                        <p:tav tm="100000">
                                          <p:val>
                                            <p:strVal val="#ppt_x"/>
                                          </p:val>
                                        </p:tav>
                                      </p:tavLst>
                                    </p:anim>
                                    <p:anim calcmode="lin" valueType="num">
                                      <p:cBhvr additive="base">
                                        <p:cTn dur="750" fill="hold" id="69"/>
                                        <p:tgtEl>
                                          <p:spTgt spid="30"/>
                                        </p:tgtEl>
                                        <p:attrNameLst>
                                          <p:attrName>ppt_y</p:attrName>
                                        </p:attrNameLst>
                                      </p:cBhvr>
                                      <p:tavLst>
                                        <p:tav tm="0">
                                          <p:val>
                                            <p:strVal val="0-#ppt_h/2"/>
                                          </p:val>
                                        </p:tav>
                                        <p:tav tm="100000">
                                          <p:val>
                                            <p:strVal val="#ppt_y"/>
                                          </p:val>
                                        </p:tav>
                                      </p:tavLst>
                                    </p:anim>
                                  </p:childTnLst>
                                </p:cTn>
                              </p:par>
                              <p:par>
                                <p:cTn fill="hold" grpId="0" id="70" nodeType="withEffect" presetClass="entr" presetID="22" presetSubtype="4">
                                  <p:stCondLst>
                                    <p:cond delay="500"/>
                                  </p:stCondLst>
                                  <p:childTnLst>
                                    <p:set>
                                      <p:cBhvr>
                                        <p:cTn dur="1" fill="hold" id="71">
                                          <p:stCondLst>
                                            <p:cond delay="0"/>
                                          </p:stCondLst>
                                        </p:cTn>
                                        <p:tgtEl>
                                          <p:spTgt spid="35"/>
                                        </p:tgtEl>
                                        <p:attrNameLst>
                                          <p:attrName>style.visibility</p:attrName>
                                        </p:attrNameLst>
                                      </p:cBhvr>
                                      <p:to>
                                        <p:strVal val="visible"/>
                                      </p:to>
                                    </p:set>
                                    <p:animEffect filter="wipe(down)" transition="in">
                                      <p:cBhvr>
                                        <p:cTn dur="750" id="72"/>
                                        <p:tgtEl>
                                          <p:spTgt spid="35"/>
                                        </p:tgtEl>
                                      </p:cBhvr>
                                    </p:animEffect>
                                  </p:childTnLst>
                                </p:cTn>
                              </p:par>
                              <p:par>
                                <p:cTn fill="hold" grpId="0" id="73" nodeType="withEffect" presetClass="entr" presetID="2" presetSubtype="1">
                                  <p:stCondLst>
                                    <p:cond delay="500"/>
                                  </p:stCondLst>
                                  <p:childTnLst>
                                    <p:set>
                                      <p:cBhvr>
                                        <p:cTn dur="1" fill="hold" id="74">
                                          <p:stCondLst>
                                            <p:cond delay="0"/>
                                          </p:stCondLst>
                                        </p:cTn>
                                        <p:tgtEl>
                                          <p:spTgt spid="32"/>
                                        </p:tgtEl>
                                        <p:attrNameLst>
                                          <p:attrName>style.visibility</p:attrName>
                                        </p:attrNameLst>
                                      </p:cBhvr>
                                      <p:to>
                                        <p:strVal val="visible"/>
                                      </p:to>
                                    </p:set>
                                    <p:anim calcmode="lin" valueType="num">
                                      <p:cBhvr additive="base">
                                        <p:cTn dur="750" fill="hold" id="75"/>
                                        <p:tgtEl>
                                          <p:spTgt spid="32"/>
                                        </p:tgtEl>
                                        <p:attrNameLst>
                                          <p:attrName>ppt_x</p:attrName>
                                        </p:attrNameLst>
                                      </p:cBhvr>
                                      <p:tavLst>
                                        <p:tav tm="0">
                                          <p:val>
                                            <p:strVal val="#ppt_x"/>
                                          </p:val>
                                        </p:tav>
                                        <p:tav tm="100000">
                                          <p:val>
                                            <p:strVal val="#ppt_x"/>
                                          </p:val>
                                        </p:tav>
                                      </p:tavLst>
                                    </p:anim>
                                    <p:anim calcmode="lin" valueType="num">
                                      <p:cBhvr additive="base">
                                        <p:cTn dur="750" fill="hold" id="76"/>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24"/>
      <p:bldP grpId="0" spid="25"/>
      <p:bldP grpId="0" spid="35"/>
      <p:bldP grpId="0" spid="23"/>
      <p:bldP grpId="0" spid="30"/>
      <p:bldP grpId="0" spid="32"/>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0" name="PA_矩形 9"/>
          <p:cNvSpPr/>
          <p:nvPr>
            <p:custDataLst>
              <p:tags r:id="rId3"/>
            </p:custDataLst>
          </p:nvPr>
        </p:nvSpPr>
        <p:spPr>
          <a:xfrm>
            <a:off x="600" y="224525"/>
            <a:ext cx="144000" cy="639292"/>
          </a:xfrm>
          <a:prstGeom prst="rect">
            <a:avLst/>
          </a:prstGeom>
          <a:solidFill>
            <a:schemeClr val="accent1"/>
          </a:solidFill>
          <a:ln>
            <a:noFill/>
          </a:ln>
          <a:effectLst>
            <a:outerShdw algn="ctr" blurRad="63500" rotWithShape="0">
              <a:prstClr val="black">
                <a:alpha val="40000"/>
              </a:prstClr>
            </a:outerShdw>
          </a:effectLst>
        </p:spPr>
        <p:txBody>
          <a:bodyPr anchor="t" anchorCtr="0" bIns="45720" compatLnSpc="1" lIns="91440" numCol="1" rIns="91440" tIns="45720" vert="horz" wrap="square"/>
          <a:lstStyle/>
          <a:p>
            <a:endParaRPr altLang="en-US" lang="zh-CN">
              <a:cs typeface="+mn-ea"/>
              <a:sym typeface="+mn-lt"/>
            </a:endParaRPr>
          </a:p>
        </p:txBody>
      </p:sp>
      <p:sp>
        <p:nvSpPr>
          <p:cNvPr id="11" name="PA_文本框 6"/>
          <p:cNvSpPr txBox="1"/>
          <p:nvPr>
            <p:custDataLst>
              <p:tags r:id="rId4"/>
            </p:custDataLst>
          </p:nvPr>
        </p:nvSpPr>
        <p:spPr>
          <a:xfrm>
            <a:off x="144600" y="277431"/>
            <a:ext cx="6094755" cy="49758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wrap="square">
            <a:spAutoFit/>
          </a:bodyPr>
          <a:lstStyle/>
          <a:p>
            <a:r>
              <a:rPr altLang="en-US" lang="zh-CN" sz="2660">
                <a:solidFill>
                  <a:srgbClr val="459BBE"/>
                </a:solidFill>
                <a:cs typeface="+mn-ea"/>
                <a:sym typeface="+mn-lt"/>
              </a:rPr>
              <a:t>人生最重要的是什么？</a:t>
            </a:r>
          </a:p>
        </p:txBody>
      </p:sp>
      <p:sp>
        <p:nvSpPr>
          <p:cNvPr id="7" name="矩形 3"/>
          <p:cNvSpPr/>
          <p:nvPr/>
        </p:nvSpPr>
        <p:spPr>
          <a:xfrm>
            <a:off x="1007435" y="969783"/>
            <a:ext cx="10662211" cy="4914740"/>
          </a:xfrm>
          <a:custGeom>
            <a:gdLst>
              <a:gd fmla="*/ 0 w 8064896" name="connsiteX0"/>
              <a:gd fmla="*/ 0 h 3672408" name="connsiteY0"/>
              <a:gd fmla="*/ 8064896 w 8064896" name="connsiteX1"/>
              <a:gd fmla="*/ 0 h 3672408" name="connsiteY1"/>
              <a:gd fmla="*/ 8064896 w 8064896" name="connsiteX2"/>
              <a:gd fmla="*/ 3672408 h 3672408" name="connsiteY2"/>
              <a:gd fmla="*/ 0 w 8064896" name="connsiteX3"/>
              <a:gd fmla="*/ 3672408 h 3672408" name="connsiteY3"/>
              <a:gd fmla="*/ 0 w 8064896" name="connsiteX4"/>
              <a:gd fmla="*/ 0 h 3672408" name="connsiteY4"/>
              <a:gd fmla="*/ 0 w 8064896" name="connsiteX0-1"/>
              <a:gd fmla="*/ 0 h 3672408" name="connsiteY0-2"/>
              <a:gd fmla="*/ 8010305 w 8064896" name="connsiteX1-3"/>
              <a:gd fmla="*/ 245659 h 3672408" name="connsiteY1-4"/>
              <a:gd fmla="*/ 8064896 w 8064896" name="connsiteX2-5"/>
              <a:gd fmla="*/ 3672408 h 3672408" name="connsiteY2-6"/>
              <a:gd fmla="*/ 0 w 8064896" name="connsiteX3-7"/>
              <a:gd fmla="*/ 3672408 h 3672408" name="connsiteY3-8"/>
              <a:gd fmla="*/ 0 w 8064896" name="connsiteX4-9"/>
              <a:gd fmla="*/ 0 h 3672408" name="connsiteY4-10"/>
              <a:gd fmla="*/ 0 w 8010305" name="connsiteX0-11"/>
              <a:gd fmla="*/ 0 h 3699703" name="connsiteY0-12"/>
              <a:gd fmla="*/ 8010305 w 8010305" name="connsiteX1-13"/>
              <a:gd fmla="*/ 245659 h 3699703" name="connsiteY1-14"/>
              <a:gd fmla="*/ 7573576 w 8010305" name="connsiteX2-15"/>
              <a:gd fmla="*/ 3699703 h 3699703" name="connsiteY2-16"/>
              <a:gd fmla="*/ 0 w 8010305" name="connsiteX3-17"/>
              <a:gd fmla="*/ 3672408 h 3699703" name="connsiteY3-18"/>
              <a:gd fmla="*/ 0 w 8010305" name="connsiteX4-19"/>
              <a:gd fmla="*/ 0 h 3699703" name="connsiteY4-20"/>
              <a:gd fmla="*/ 0 w 8010305" name="connsiteX0-21"/>
              <a:gd fmla="*/ 0 h 3699703" name="connsiteY0-22"/>
              <a:gd fmla="*/ 8010305 w 8010305" name="connsiteX1-23"/>
              <a:gd fmla="*/ 245659 h 3699703" name="connsiteY1-24"/>
              <a:gd fmla="*/ 7573576 w 8010305" name="connsiteX2-25"/>
              <a:gd fmla="*/ 3699703 h 3699703" name="connsiteY2-26"/>
              <a:gd fmla="*/ 750627 w 8010305" name="connsiteX3-27"/>
              <a:gd fmla="*/ 3672408 h 3699703" name="connsiteY3-28"/>
              <a:gd fmla="*/ 0 w 8010305" name="connsiteX4-29"/>
              <a:gd fmla="*/ 0 h 3699703" name="connsiteY4-30"/>
              <a:gd fmla="*/ 0 w 7996658" name="connsiteX0-31"/>
              <a:gd fmla="*/ 0 h 3686055" name="connsiteY0-32"/>
              <a:gd fmla="*/ 7996658 w 7996658" name="connsiteX1-33"/>
              <a:gd fmla="*/ 232011 h 3686055" name="connsiteY1-34"/>
              <a:gd fmla="*/ 7559929 w 7996658" name="connsiteX2-35"/>
              <a:gd fmla="*/ 3686055 h 3686055" name="connsiteY2-36"/>
              <a:gd fmla="*/ 736980 w 7996658" name="connsiteX3-37"/>
              <a:gd fmla="*/ 3658760 h 3686055" name="connsiteY3-38"/>
              <a:gd fmla="*/ 0 w 7996658" name="connsiteX4-39"/>
              <a:gd fmla="*/ 0 h 3686055" name="connsiteY4-4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3686055" w="7996658">
                <a:moveTo>
                  <a:pt x="0" y="0"/>
                </a:moveTo>
                <a:lnTo>
                  <a:pt x="7996658" y="232011"/>
                </a:lnTo>
                <a:lnTo>
                  <a:pt x="7559929" y="3686055"/>
                </a:lnTo>
                <a:lnTo>
                  <a:pt x="736980" y="3658760"/>
                </a:lnTo>
                <a:lnTo>
                  <a:pt x="0" y="0"/>
                </a:lnTo>
                <a:close/>
              </a:path>
            </a:pathLst>
          </a:custGeom>
          <a:gradFill flip="none" rotWithShape="1">
            <a:gsLst>
              <a:gs pos="0">
                <a:srgbClr val="68DEDB"/>
              </a:gs>
              <a:gs pos="89000">
                <a:srgbClr val="3E8EB9"/>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665">
              <a:solidFill>
                <a:prstClr val="white"/>
              </a:solidFill>
              <a:cs typeface="+mn-ea"/>
              <a:sym typeface="+mn-lt"/>
            </a:endParaRPr>
          </a:p>
        </p:txBody>
      </p:sp>
      <p:sp>
        <p:nvSpPr>
          <p:cNvPr id="15" name="MH_Other_4"/>
          <p:cNvSpPr/>
          <p:nvPr>
            <p:custDataLst>
              <p:tags r:id="rId5"/>
            </p:custDataLst>
          </p:nvPr>
        </p:nvSpPr>
        <p:spPr>
          <a:xfrm>
            <a:off x="4139392" y="1011745"/>
            <a:ext cx="288000" cy="288000"/>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1524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sp>
        <p:nvSpPr>
          <p:cNvPr id="18" name="MH_Other_4"/>
          <p:cNvSpPr/>
          <p:nvPr>
            <p:custDataLst>
              <p:tags r:id="rId6"/>
            </p:custDataLst>
          </p:nvPr>
        </p:nvSpPr>
        <p:spPr>
          <a:xfrm>
            <a:off x="3947392" y="803453"/>
            <a:ext cx="192000" cy="192000"/>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1016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sp>
        <p:nvSpPr>
          <p:cNvPr id="19" name="矩形 18"/>
          <p:cNvSpPr/>
          <p:nvPr/>
        </p:nvSpPr>
        <p:spPr>
          <a:xfrm rot="21240000">
            <a:off x="6229765" y="722915"/>
            <a:ext cx="2304256" cy="1492708"/>
          </a:xfrm>
          <a:prstGeom prst="rect">
            <a:avLst/>
          </a:prstGeom>
          <a:blipFill rotWithShape="1">
            <a:blip r:embed="rId7"/>
            <a:stretch>
              <a:fillRect/>
            </a:stretch>
          </a:blipFill>
          <a:ln w="28575">
            <a:solidFill>
              <a:schemeClr val="bg1">
                <a:lumMod val="95000"/>
              </a:schemeClr>
            </a:solidFill>
          </a:ln>
          <a:effectLst>
            <a:outerShdw algn="tr" blurRad="152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sp>
        <p:nvSpPr>
          <p:cNvPr id="20" name="矩形 19"/>
          <p:cNvSpPr/>
          <p:nvPr/>
        </p:nvSpPr>
        <p:spPr>
          <a:xfrm rot="21240000">
            <a:off x="8970211" y="704715"/>
            <a:ext cx="2304256" cy="1492708"/>
          </a:xfrm>
          <a:prstGeom prst="rect">
            <a:avLst/>
          </a:prstGeom>
          <a:blipFill rotWithShape="1">
            <a:blip r:embed="rId8">
              <a:extLst>
                <a:ext uri="{28A0092B-C50C-407E-A947-70E740481C1C}">
                  <a14:useLocalDpi/>
                </a:ext>
              </a:extLst>
            </a:blip>
            <a:stretch>
              <a:fillRect/>
            </a:stretch>
          </a:blipFill>
          <a:ln w="28575">
            <a:solidFill>
              <a:schemeClr val="bg1">
                <a:lumMod val="95000"/>
              </a:schemeClr>
            </a:solidFill>
          </a:ln>
          <a:effectLst>
            <a:outerShdw algn="tr" blurRad="152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sp>
        <p:nvSpPr>
          <p:cNvPr id="22" name="TextBox 13"/>
          <p:cNvSpPr txBox="1"/>
          <p:nvPr/>
        </p:nvSpPr>
        <p:spPr>
          <a:xfrm>
            <a:off x="3175635" y="2840990"/>
            <a:ext cx="7520940" cy="2042160"/>
          </a:xfrm>
          <a:prstGeom prst="rect">
            <a:avLst/>
          </a:prstGeom>
          <a:noFill/>
        </p:spPr>
        <p:txBody>
          <a:bodyPr rtlCol="0" wrap="square">
            <a:spAutoFit/>
          </a:bodyPr>
          <a:lstStyle/>
          <a:p>
            <a:pPr algn="ctr">
              <a:lnSpc>
                <a:spcPct val="160000"/>
              </a:lnSpc>
            </a:pPr>
            <a:r>
              <a:rPr altLang="en-US" b="1" lang="zh-CN" sz="4000">
                <a:solidFill>
                  <a:schemeClr val="bg1"/>
                </a:solidFill>
                <a:cs typeface="+mn-ea"/>
                <a:sym typeface="+mn-lt"/>
              </a:rPr>
              <a:t>时间?自由? 爱情?友情?     </a:t>
            </a:r>
          </a:p>
          <a:p>
            <a:pPr algn="ctr">
              <a:lnSpc>
                <a:spcPct val="160000"/>
              </a:lnSpc>
            </a:pPr>
            <a:r>
              <a:rPr altLang="en-US" b="1" lang="zh-CN" sz="4000">
                <a:solidFill>
                  <a:schemeClr val="bg1"/>
                </a:solidFill>
                <a:cs typeface="+mn-ea"/>
                <a:sym typeface="+mn-lt"/>
              </a:rPr>
              <a:t> 健康?亲情?金钱?名利?事业 ?</a:t>
            </a:r>
          </a:p>
        </p:txBody>
      </p:sp>
      <p:pic>
        <p:nvPicPr>
          <p:cNvPr descr="E:\素材\美食素材\51miz-E956762-237BBAC4.png51miz-E956762-237BBAC4" id="23" name="图片 22"/>
          <p:cNvPicPr>
            <a:picLocks noChangeAspect="1"/>
          </p:cNvPicPr>
          <p:nvPr/>
        </p:nvPicPr>
        <p:blipFill>
          <a:blip r:embed="rId9">
            <a:extLst>
              <a:ext uri="{28A0092B-C50C-407E-A947-70E740481C1C}">
                <a14:useLocalDpi/>
              </a:ext>
            </a:extLst>
          </a:blip>
          <a:stretch>
            <a:fillRect/>
          </a:stretch>
        </p:blipFill>
        <p:spPr>
          <a:xfrm flipH="1">
            <a:off x="370840" y="3031490"/>
            <a:ext cx="3289935" cy="3287395"/>
          </a:xfrm>
          <a:prstGeom prst="rect">
            <a:avLst/>
          </a:prstGeom>
          <a:effectLst>
            <a:outerShdw algn="tr" blurRad="444500" dir="8100000" dist="139700" rotWithShape="0">
              <a:prstClr val="black">
                <a:alpha val="35000"/>
              </a:prstClr>
            </a:outerShdw>
          </a:effectLst>
        </p:spPr>
      </p:pic>
      <p:grpSp>
        <p:nvGrpSpPr>
          <p:cNvPr id="24" name="组合 23"/>
          <p:cNvGrpSpPr/>
          <p:nvPr/>
        </p:nvGrpSpPr>
        <p:grpSpPr>
          <a:xfrm>
            <a:off x="2257613" y="831997"/>
            <a:ext cx="1728000" cy="1728000"/>
            <a:chOff x="1452855" y="-854721"/>
            <a:chExt cx="1296000" cy="1296000"/>
          </a:xfrm>
        </p:grpSpPr>
        <p:sp>
          <p:nvSpPr>
            <p:cNvPr id="25" name="MH_Other_3"/>
            <p:cNvSpPr/>
            <p:nvPr>
              <p:custDataLst>
                <p:tags r:id="rId10"/>
              </p:custDataLst>
            </p:nvPr>
          </p:nvSpPr>
          <p:spPr>
            <a:xfrm>
              <a:off x="1452855" y="-854721"/>
              <a:ext cx="1296000" cy="1296000"/>
            </a:xfrm>
            <a:prstGeom prst="ellipse">
              <a:avLst/>
            </a:prstGeom>
            <a:gradFill flip="none" rotWithShape="1">
              <a:gsLst>
                <a:gs pos="100000">
                  <a:schemeClr val="bg1"/>
                </a:gs>
                <a:gs pos="0">
                  <a:srgbClr val="E0E0E0"/>
                </a:gs>
              </a:gsLst>
              <a:lin ang="8100000" scaled="0"/>
            </a:gradFill>
            <a:ln w="47625">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cs typeface="+mn-ea"/>
                <a:sym typeface="+mn-lt"/>
              </a:endParaRPr>
            </a:p>
          </p:txBody>
        </p:sp>
        <p:sp>
          <p:nvSpPr>
            <p:cNvPr id="26" name="MH_Other_4"/>
            <p:cNvSpPr/>
            <p:nvPr>
              <p:custDataLst>
                <p:tags r:id="rId11"/>
              </p:custDataLst>
            </p:nvPr>
          </p:nvSpPr>
          <p:spPr>
            <a:xfrm>
              <a:off x="1591769" y="-715807"/>
              <a:ext cx="1018172" cy="1018172"/>
            </a:xfrm>
            <a:prstGeom prst="ellipse">
              <a:avLst/>
            </a:prstGeom>
            <a:gradFill flip="none" rotWithShape="1">
              <a:gsLst>
                <a:gs pos="0">
                  <a:srgbClr val="68DEDB"/>
                </a:gs>
                <a:gs pos="89000">
                  <a:srgbClr val="3E8EB9"/>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r="18900000"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lIns="0" rIns="0" wrap="none"/>
            <a:lstStyle/>
            <a:p>
              <a:pPr algn="ctr"/>
              <a:r>
                <a:rPr altLang="en-US" b="1" lang="zh-CN" sz="3200">
                  <a:solidFill>
                    <a:prstClr val="white"/>
                  </a:solidFill>
                  <a:cs typeface="+mn-ea"/>
                  <a:sym typeface="+mn-lt"/>
                </a:rPr>
                <a:t>前 言</a:t>
              </a:r>
            </a:p>
          </p:txBody>
        </p:sp>
      </p:grpSp>
      <p:sp>
        <p:nvSpPr>
          <p:cNvPr id="27" name="MH_Other_4"/>
          <p:cNvSpPr/>
          <p:nvPr>
            <p:custDataLst>
              <p:tags r:id="rId12"/>
            </p:custDataLst>
          </p:nvPr>
        </p:nvSpPr>
        <p:spPr>
          <a:xfrm>
            <a:off x="1775573" y="1796819"/>
            <a:ext cx="480000" cy="480000"/>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1905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sp>
        <p:nvSpPr>
          <p:cNvPr id="30" name="2"/>
          <p:cNvSpPr/>
          <p:nvPr>
            <p:custDataLst>
              <p:tags r:id="rId13"/>
            </p:custDataLst>
          </p:nvPr>
        </p:nvSpPr>
        <p:spPr>
          <a:xfrm>
            <a:off x="7997360" y="105211"/>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sp>
        <p:nvSpPr>
          <p:cNvPr id="31" name="1"/>
          <p:cNvSpPr/>
          <p:nvPr>
            <p:custDataLst>
              <p:tags r:id="rId14"/>
            </p:custDataLst>
          </p:nvPr>
        </p:nvSpPr>
        <p:spPr>
          <a:xfrm>
            <a:off x="7029793" y="-380516"/>
            <a:ext cx="694423" cy="694423"/>
          </a:xfrm>
          <a:prstGeom prst="ellipse">
            <a:avLst/>
          </a:prstGeom>
          <a:gradFill flip="none" rotWithShape="1">
            <a:gsLst>
              <a:gs pos="0">
                <a:srgbClr val="68DEDB"/>
              </a:gs>
              <a:gs pos="89000">
                <a:srgbClr val="3E8EB9"/>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algn="tr" blurRad="444500" dir="8100000" dist="2794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cs typeface="+mn-ea"/>
              <a:sym typeface="+mn-lt"/>
            </a:endParaRPr>
          </a:p>
        </p:txBody>
      </p:sp>
      <p:sp>
        <p:nvSpPr>
          <p:cNvPr id="28" name="3"/>
          <p:cNvSpPr/>
          <p:nvPr>
            <p:custDataLst>
              <p:tags r:id="rId15"/>
            </p:custDataLst>
          </p:nvPr>
        </p:nvSpPr>
        <p:spPr>
          <a:xfrm>
            <a:off x="9119768" y="-762913"/>
            <a:ext cx="1263219" cy="1248624"/>
          </a:xfrm>
          <a:prstGeom prst="ellipse">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sp>
        <p:nvSpPr>
          <p:cNvPr id="29" name="4"/>
          <p:cNvSpPr/>
          <p:nvPr>
            <p:custDataLst>
              <p:tags r:id="rId16"/>
            </p:custDataLst>
          </p:nvPr>
        </p:nvSpPr>
        <p:spPr>
          <a:xfrm>
            <a:off x="10639552" y="-160268"/>
            <a:ext cx="795559" cy="786367"/>
          </a:xfrm>
          <a:prstGeom prst="ellipse">
            <a:avLst/>
          </a:prstGeom>
          <a:gradFill flip="none" rotWithShape="1">
            <a:gsLst>
              <a:gs pos="0">
                <a:srgbClr val="68DEDB"/>
              </a:gs>
              <a:gs pos="89000">
                <a:srgbClr val="3E8EB9"/>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algn="tr" blurRad="444500" dir="8100000" dist="2794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cs typeface="+mn-ea"/>
              <a:sym typeface="+mn-lt"/>
            </a:endParaRPr>
          </a:p>
        </p:txBody>
      </p:sp>
      <p:sp>
        <p:nvSpPr>
          <p:cNvPr id="40" name="6"/>
          <p:cNvSpPr/>
          <p:nvPr>
            <p:custDataLst>
              <p:tags r:id="rId17"/>
            </p:custDataLst>
          </p:nvPr>
        </p:nvSpPr>
        <p:spPr>
          <a:xfrm>
            <a:off x="11729449" y="-680908"/>
            <a:ext cx="962673" cy="951551"/>
          </a:xfrm>
          <a:prstGeom prst="ellipse">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sp>
        <p:nvSpPr>
          <p:cNvPr id="41" name="5"/>
          <p:cNvSpPr/>
          <p:nvPr>
            <p:custDataLst>
              <p:tags r:id="rId18"/>
            </p:custDataLst>
          </p:nvPr>
        </p:nvSpPr>
        <p:spPr>
          <a:xfrm>
            <a:off x="11530545" y="564845"/>
            <a:ext cx="260408" cy="260408"/>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8164" lIns="136332" rIns="136332" tIns="68164"/>
          <a:lstStyle/>
          <a:p>
            <a:pPr algn="ctr"/>
            <a:endParaRPr lang="en-US" sz="2400">
              <a:solidFill>
                <a:prstClr val="white"/>
              </a:solidFill>
              <a:cs typeface="+mn-ea"/>
              <a:sym typeface="+mn-lt"/>
            </a:endParaRPr>
          </a:p>
        </p:txBody>
      </p:sp>
      <p:sp>
        <p:nvSpPr>
          <p:cNvPr id="2" name="文本框 1"/>
          <p:cNvSpPr txBox="1"/>
          <p:nvPr/>
        </p:nvSpPr>
        <p:spPr>
          <a:xfrm>
            <a:off x="4139392" y="6081204"/>
            <a:ext cx="3584824" cy="365760"/>
          </a:xfrm>
          <a:prstGeom prst="rect">
            <a:avLst/>
          </a:prstGeom>
          <a:noFill/>
        </p:spPr>
        <p:txBody>
          <a:bodyPr rtlCol="0" wrap="square">
            <a:spAutoFit/>
          </a:bodyPr>
          <a:lstStyle/>
          <a:p>
            <a:r>
              <a:rPr altLang="zh-CN" lang="en-US">
                <a:solidFill>
                  <a:srgbClr val="E6E7E9"/>
                </a:solidFill>
              </a:rPr>
              <a:t>https://www.youyedoc.com/</a:t>
            </a:r>
          </a:p>
        </p:txBody>
      </p:sp>
    </p:spTree>
    <p:custDataLst>
      <p:tags r:id="rId19"/>
    </p:custDataLst>
  </p:cSld>
  <p:clrMapOvr>
    <a:masterClrMapping/>
  </p:clrMapOvr>
  <p:transition advTm="3987">
    <p:cover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5" presetSubtype="0">
                                  <p:stCondLst>
                                    <p:cond delay="0"/>
                                  </p:stCondLst>
                                  <p:childTnLst>
                                    <p:set>
                                      <p:cBhvr>
                                        <p:cTn dur="1" fill="hold" id="6">
                                          <p:stCondLst>
                                            <p:cond delay="0"/>
                                          </p:stCondLst>
                                        </p:cTn>
                                        <p:tgtEl>
                                          <p:spTgt spid="30"/>
                                        </p:tgtEl>
                                        <p:attrNameLst>
                                          <p:attrName>style.visibility</p:attrName>
                                        </p:attrNameLst>
                                      </p:cBhvr>
                                      <p:to>
                                        <p:strVal val="visible"/>
                                      </p:to>
                                    </p:set>
                                    <p:anim calcmode="lin" valueType="num">
                                      <p:cBhvr>
                                        <p:cTn dur="1000" fill="hold" id="7"/>
                                        <p:tgtEl>
                                          <p:spTgt spid="30"/>
                                        </p:tgtEl>
                                        <p:attrNameLst>
                                          <p:attrName>ppt_w</p:attrName>
                                        </p:attrNameLst>
                                      </p:cBhvr>
                                      <p:tavLst>
                                        <p:tav tm="0">
                                          <p:val>
                                            <p:strVal val="#ppt_w*0.70"/>
                                          </p:val>
                                        </p:tav>
                                        <p:tav tm="100000">
                                          <p:val>
                                            <p:strVal val="#ppt_w"/>
                                          </p:val>
                                        </p:tav>
                                      </p:tavLst>
                                    </p:anim>
                                    <p:anim calcmode="lin" valueType="num">
                                      <p:cBhvr>
                                        <p:cTn dur="1000" fill="hold" id="8"/>
                                        <p:tgtEl>
                                          <p:spTgt spid="30"/>
                                        </p:tgtEl>
                                        <p:attrNameLst>
                                          <p:attrName>ppt_h</p:attrName>
                                        </p:attrNameLst>
                                      </p:cBhvr>
                                      <p:tavLst>
                                        <p:tav tm="0">
                                          <p:val>
                                            <p:strVal val="#ppt_h"/>
                                          </p:val>
                                        </p:tav>
                                        <p:tav tm="100000">
                                          <p:val>
                                            <p:strVal val="#ppt_h"/>
                                          </p:val>
                                        </p:tav>
                                      </p:tavLst>
                                    </p:anim>
                                    <p:animEffect filter="fade" transition="in">
                                      <p:cBhvr>
                                        <p:cTn dur="1000" id="9"/>
                                        <p:tgtEl>
                                          <p:spTgt spid="30"/>
                                        </p:tgtEl>
                                      </p:cBhvr>
                                    </p:animEffect>
                                  </p:childTnLst>
                                </p:cTn>
                              </p:par>
                              <p:par>
                                <p:cTn fill="hold" grpId="0" id="10" nodeType="withEffect" presetClass="entr" presetID="55" presetSubtype="0">
                                  <p:stCondLst>
                                    <p:cond delay="0"/>
                                  </p:stCondLst>
                                  <p:childTnLst>
                                    <p:set>
                                      <p:cBhvr>
                                        <p:cTn dur="1" fill="hold" id="11">
                                          <p:stCondLst>
                                            <p:cond delay="0"/>
                                          </p:stCondLst>
                                        </p:cTn>
                                        <p:tgtEl>
                                          <p:spTgt spid="31"/>
                                        </p:tgtEl>
                                        <p:attrNameLst>
                                          <p:attrName>style.visibility</p:attrName>
                                        </p:attrNameLst>
                                      </p:cBhvr>
                                      <p:to>
                                        <p:strVal val="visible"/>
                                      </p:to>
                                    </p:set>
                                    <p:anim calcmode="lin" valueType="num">
                                      <p:cBhvr>
                                        <p:cTn dur="1000" fill="hold" id="12"/>
                                        <p:tgtEl>
                                          <p:spTgt spid="31"/>
                                        </p:tgtEl>
                                        <p:attrNameLst>
                                          <p:attrName>ppt_w</p:attrName>
                                        </p:attrNameLst>
                                      </p:cBhvr>
                                      <p:tavLst>
                                        <p:tav tm="0">
                                          <p:val>
                                            <p:strVal val="#ppt_w*0.70"/>
                                          </p:val>
                                        </p:tav>
                                        <p:tav tm="100000">
                                          <p:val>
                                            <p:strVal val="#ppt_w"/>
                                          </p:val>
                                        </p:tav>
                                      </p:tavLst>
                                    </p:anim>
                                    <p:anim calcmode="lin" valueType="num">
                                      <p:cBhvr>
                                        <p:cTn dur="1000" fill="hold" id="13"/>
                                        <p:tgtEl>
                                          <p:spTgt spid="31"/>
                                        </p:tgtEl>
                                        <p:attrNameLst>
                                          <p:attrName>ppt_h</p:attrName>
                                        </p:attrNameLst>
                                      </p:cBhvr>
                                      <p:tavLst>
                                        <p:tav tm="0">
                                          <p:val>
                                            <p:strVal val="#ppt_h"/>
                                          </p:val>
                                        </p:tav>
                                        <p:tav tm="100000">
                                          <p:val>
                                            <p:strVal val="#ppt_h"/>
                                          </p:val>
                                        </p:tav>
                                      </p:tavLst>
                                    </p:anim>
                                    <p:animEffect filter="fade" transition="in">
                                      <p:cBhvr>
                                        <p:cTn dur="1000" id="14"/>
                                        <p:tgtEl>
                                          <p:spTgt spid="31"/>
                                        </p:tgtEl>
                                      </p:cBhvr>
                                    </p:animEffect>
                                  </p:childTnLst>
                                </p:cTn>
                              </p:par>
                              <p:par>
                                <p:cTn fill="hold" grpId="0" id="15" nodeType="withEffect" presetClass="entr" presetID="55" presetSubtype="0">
                                  <p:stCondLst>
                                    <p:cond delay="0"/>
                                  </p:stCondLst>
                                  <p:childTnLst>
                                    <p:set>
                                      <p:cBhvr>
                                        <p:cTn dur="1" fill="hold" id="16">
                                          <p:stCondLst>
                                            <p:cond delay="0"/>
                                          </p:stCondLst>
                                        </p:cTn>
                                        <p:tgtEl>
                                          <p:spTgt spid="28"/>
                                        </p:tgtEl>
                                        <p:attrNameLst>
                                          <p:attrName>style.visibility</p:attrName>
                                        </p:attrNameLst>
                                      </p:cBhvr>
                                      <p:to>
                                        <p:strVal val="visible"/>
                                      </p:to>
                                    </p:set>
                                    <p:anim calcmode="lin" valueType="num">
                                      <p:cBhvr>
                                        <p:cTn dur="1000" fill="hold" id="17"/>
                                        <p:tgtEl>
                                          <p:spTgt spid="28"/>
                                        </p:tgtEl>
                                        <p:attrNameLst>
                                          <p:attrName>ppt_w</p:attrName>
                                        </p:attrNameLst>
                                      </p:cBhvr>
                                      <p:tavLst>
                                        <p:tav tm="0">
                                          <p:val>
                                            <p:strVal val="#ppt_w*0.70"/>
                                          </p:val>
                                        </p:tav>
                                        <p:tav tm="100000">
                                          <p:val>
                                            <p:strVal val="#ppt_w"/>
                                          </p:val>
                                        </p:tav>
                                      </p:tavLst>
                                    </p:anim>
                                    <p:anim calcmode="lin" valueType="num">
                                      <p:cBhvr>
                                        <p:cTn dur="1000" fill="hold" id="18"/>
                                        <p:tgtEl>
                                          <p:spTgt spid="28"/>
                                        </p:tgtEl>
                                        <p:attrNameLst>
                                          <p:attrName>ppt_h</p:attrName>
                                        </p:attrNameLst>
                                      </p:cBhvr>
                                      <p:tavLst>
                                        <p:tav tm="0">
                                          <p:val>
                                            <p:strVal val="#ppt_h"/>
                                          </p:val>
                                        </p:tav>
                                        <p:tav tm="100000">
                                          <p:val>
                                            <p:strVal val="#ppt_h"/>
                                          </p:val>
                                        </p:tav>
                                      </p:tavLst>
                                    </p:anim>
                                    <p:animEffect filter="fade" transition="in">
                                      <p:cBhvr>
                                        <p:cTn dur="1000" id="19"/>
                                        <p:tgtEl>
                                          <p:spTgt spid="28"/>
                                        </p:tgtEl>
                                      </p:cBhvr>
                                    </p:animEffect>
                                  </p:childTnLst>
                                </p:cTn>
                              </p:par>
                              <p:par>
                                <p:cTn fill="hold" grpId="0" id="20" nodeType="withEffect" presetClass="entr" presetID="55" presetSubtype="0">
                                  <p:stCondLst>
                                    <p:cond delay="0"/>
                                  </p:stCondLst>
                                  <p:childTnLst>
                                    <p:set>
                                      <p:cBhvr>
                                        <p:cTn dur="1" fill="hold" id="21">
                                          <p:stCondLst>
                                            <p:cond delay="0"/>
                                          </p:stCondLst>
                                        </p:cTn>
                                        <p:tgtEl>
                                          <p:spTgt spid="29"/>
                                        </p:tgtEl>
                                        <p:attrNameLst>
                                          <p:attrName>style.visibility</p:attrName>
                                        </p:attrNameLst>
                                      </p:cBhvr>
                                      <p:to>
                                        <p:strVal val="visible"/>
                                      </p:to>
                                    </p:set>
                                    <p:anim calcmode="lin" valueType="num">
                                      <p:cBhvr>
                                        <p:cTn dur="1000" fill="hold" id="22"/>
                                        <p:tgtEl>
                                          <p:spTgt spid="29"/>
                                        </p:tgtEl>
                                        <p:attrNameLst>
                                          <p:attrName>ppt_w</p:attrName>
                                        </p:attrNameLst>
                                      </p:cBhvr>
                                      <p:tavLst>
                                        <p:tav tm="0">
                                          <p:val>
                                            <p:strVal val="#ppt_w*0.70"/>
                                          </p:val>
                                        </p:tav>
                                        <p:tav tm="100000">
                                          <p:val>
                                            <p:strVal val="#ppt_w"/>
                                          </p:val>
                                        </p:tav>
                                      </p:tavLst>
                                    </p:anim>
                                    <p:anim calcmode="lin" valueType="num">
                                      <p:cBhvr>
                                        <p:cTn dur="1000" fill="hold" id="23"/>
                                        <p:tgtEl>
                                          <p:spTgt spid="29"/>
                                        </p:tgtEl>
                                        <p:attrNameLst>
                                          <p:attrName>ppt_h</p:attrName>
                                        </p:attrNameLst>
                                      </p:cBhvr>
                                      <p:tavLst>
                                        <p:tav tm="0">
                                          <p:val>
                                            <p:strVal val="#ppt_h"/>
                                          </p:val>
                                        </p:tav>
                                        <p:tav tm="100000">
                                          <p:val>
                                            <p:strVal val="#ppt_h"/>
                                          </p:val>
                                        </p:tav>
                                      </p:tavLst>
                                    </p:anim>
                                    <p:animEffect filter="fade" transition="in">
                                      <p:cBhvr>
                                        <p:cTn dur="1000" id="24"/>
                                        <p:tgtEl>
                                          <p:spTgt spid="29"/>
                                        </p:tgtEl>
                                      </p:cBhvr>
                                    </p:animEffect>
                                  </p:childTnLst>
                                </p:cTn>
                              </p:par>
                              <p:par>
                                <p:cTn fill="hold" grpId="0" id="25" nodeType="withEffect" presetClass="entr" presetID="55" presetSubtype="0">
                                  <p:stCondLst>
                                    <p:cond delay="0"/>
                                  </p:stCondLst>
                                  <p:childTnLst>
                                    <p:set>
                                      <p:cBhvr>
                                        <p:cTn dur="1" fill="hold" id="26">
                                          <p:stCondLst>
                                            <p:cond delay="0"/>
                                          </p:stCondLst>
                                        </p:cTn>
                                        <p:tgtEl>
                                          <p:spTgt spid="40"/>
                                        </p:tgtEl>
                                        <p:attrNameLst>
                                          <p:attrName>style.visibility</p:attrName>
                                        </p:attrNameLst>
                                      </p:cBhvr>
                                      <p:to>
                                        <p:strVal val="visible"/>
                                      </p:to>
                                    </p:set>
                                    <p:anim calcmode="lin" valueType="num">
                                      <p:cBhvr>
                                        <p:cTn dur="1000" fill="hold" id="27"/>
                                        <p:tgtEl>
                                          <p:spTgt spid="40"/>
                                        </p:tgtEl>
                                        <p:attrNameLst>
                                          <p:attrName>ppt_w</p:attrName>
                                        </p:attrNameLst>
                                      </p:cBhvr>
                                      <p:tavLst>
                                        <p:tav tm="0">
                                          <p:val>
                                            <p:strVal val="#ppt_w*0.70"/>
                                          </p:val>
                                        </p:tav>
                                        <p:tav tm="100000">
                                          <p:val>
                                            <p:strVal val="#ppt_w"/>
                                          </p:val>
                                        </p:tav>
                                      </p:tavLst>
                                    </p:anim>
                                    <p:anim calcmode="lin" valueType="num">
                                      <p:cBhvr>
                                        <p:cTn dur="1000" fill="hold" id="28"/>
                                        <p:tgtEl>
                                          <p:spTgt spid="40"/>
                                        </p:tgtEl>
                                        <p:attrNameLst>
                                          <p:attrName>ppt_h</p:attrName>
                                        </p:attrNameLst>
                                      </p:cBhvr>
                                      <p:tavLst>
                                        <p:tav tm="0">
                                          <p:val>
                                            <p:strVal val="#ppt_h"/>
                                          </p:val>
                                        </p:tav>
                                        <p:tav tm="100000">
                                          <p:val>
                                            <p:strVal val="#ppt_h"/>
                                          </p:val>
                                        </p:tav>
                                      </p:tavLst>
                                    </p:anim>
                                    <p:animEffect filter="fade" transition="in">
                                      <p:cBhvr>
                                        <p:cTn dur="1000" id="29"/>
                                        <p:tgtEl>
                                          <p:spTgt spid="40"/>
                                        </p:tgtEl>
                                      </p:cBhvr>
                                    </p:animEffect>
                                  </p:childTnLst>
                                </p:cTn>
                              </p:par>
                              <p:par>
                                <p:cTn fill="hold" grpId="0" id="30" nodeType="withEffect" presetClass="entr" presetID="55" presetSubtype="0">
                                  <p:stCondLst>
                                    <p:cond delay="0"/>
                                  </p:stCondLst>
                                  <p:childTnLst>
                                    <p:set>
                                      <p:cBhvr>
                                        <p:cTn dur="1" fill="hold" id="31">
                                          <p:stCondLst>
                                            <p:cond delay="0"/>
                                          </p:stCondLst>
                                        </p:cTn>
                                        <p:tgtEl>
                                          <p:spTgt spid="41"/>
                                        </p:tgtEl>
                                        <p:attrNameLst>
                                          <p:attrName>style.visibility</p:attrName>
                                        </p:attrNameLst>
                                      </p:cBhvr>
                                      <p:to>
                                        <p:strVal val="visible"/>
                                      </p:to>
                                    </p:set>
                                    <p:anim calcmode="lin" valueType="num">
                                      <p:cBhvr>
                                        <p:cTn dur="1000" fill="hold" id="32"/>
                                        <p:tgtEl>
                                          <p:spTgt spid="41"/>
                                        </p:tgtEl>
                                        <p:attrNameLst>
                                          <p:attrName>ppt_w</p:attrName>
                                        </p:attrNameLst>
                                      </p:cBhvr>
                                      <p:tavLst>
                                        <p:tav tm="0">
                                          <p:val>
                                            <p:strVal val="#ppt_w*0.70"/>
                                          </p:val>
                                        </p:tav>
                                        <p:tav tm="100000">
                                          <p:val>
                                            <p:strVal val="#ppt_w"/>
                                          </p:val>
                                        </p:tav>
                                      </p:tavLst>
                                    </p:anim>
                                    <p:anim calcmode="lin" valueType="num">
                                      <p:cBhvr>
                                        <p:cTn dur="1000" fill="hold" id="33"/>
                                        <p:tgtEl>
                                          <p:spTgt spid="41"/>
                                        </p:tgtEl>
                                        <p:attrNameLst>
                                          <p:attrName>ppt_h</p:attrName>
                                        </p:attrNameLst>
                                      </p:cBhvr>
                                      <p:tavLst>
                                        <p:tav tm="0">
                                          <p:val>
                                            <p:strVal val="#ppt_h"/>
                                          </p:val>
                                        </p:tav>
                                        <p:tav tm="100000">
                                          <p:val>
                                            <p:strVal val="#ppt_h"/>
                                          </p:val>
                                        </p:tav>
                                      </p:tavLst>
                                    </p:anim>
                                    <p:animEffect filter="fade" transition="in">
                                      <p:cBhvr>
                                        <p:cTn dur="1000" id="34"/>
                                        <p:tgtEl>
                                          <p:spTgt spid="41"/>
                                        </p:tgtEl>
                                      </p:cBhvr>
                                    </p:animEffect>
                                  </p:childTnLst>
                                </p:cTn>
                              </p:par>
                              <p:par>
                                <p:cTn decel="100000" fill="hold" grpId="0" id="35" nodeType="withEffect" presetClass="entr" presetID="2" presetSubtype="8">
                                  <p:stCondLst>
                                    <p:cond delay="100"/>
                                  </p:stCondLst>
                                  <p:childTnLst>
                                    <p:set>
                                      <p:cBhvr>
                                        <p:cTn dur="1" fill="hold" id="36">
                                          <p:stCondLst>
                                            <p:cond delay="0"/>
                                          </p:stCondLst>
                                        </p:cTn>
                                        <p:tgtEl>
                                          <p:spTgt spid="10"/>
                                        </p:tgtEl>
                                        <p:attrNameLst>
                                          <p:attrName>style.visibility</p:attrName>
                                        </p:attrNameLst>
                                      </p:cBhvr>
                                      <p:to>
                                        <p:strVal val="visible"/>
                                      </p:to>
                                    </p:set>
                                    <p:anim calcmode="lin" valueType="num">
                                      <p:cBhvr additive="base">
                                        <p:cTn dur="750" fill="hold" id="37"/>
                                        <p:tgtEl>
                                          <p:spTgt spid="10"/>
                                        </p:tgtEl>
                                        <p:attrNameLst>
                                          <p:attrName>ppt_x</p:attrName>
                                        </p:attrNameLst>
                                      </p:cBhvr>
                                      <p:tavLst>
                                        <p:tav tm="0">
                                          <p:val>
                                            <p:strVal val="0-#ppt_w/2"/>
                                          </p:val>
                                        </p:tav>
                                        <p:tav tm="100000">
                                          <p:val>
                                            <p:strVal val="#ppt_x"/>
                                          </p:val>
                                        </p:tav>
                                      </p:tavLst>
                                    </p:anim>
                                    <p:anim calcmode="lin" valueType="num">
                                      <p:cBhvr additive="base">
                                        <p:cTn dur="750" fill="hold" id="38"/>
                                        <p:tgtEl>
                                          <p:spTgt spid="10"/>
                                        </p:tgtEl>
                                        <p:attrNameLst>
                                          <p:attrName>ppt_y</p:attrName>
                                        </p:attrNameLst>
                                      </p:cBhvr>
                                      <p:tavLst>
                                        <p:tav tm="0">
                                          <p:val>
                                            <p:strVal val="#ppt_y"/>
                                          </p:val>
                                        </p:tav>
                                        <p:tav tm="100000">
                                          <p:val>
                                            <p:strVal val="#ppt_y"/>
                                          </p:val>
                                        </p:tav>
                                      </p:tavLst>
                                    </p:anim>
                                  </p:childTnLst>
                                </p:cTn>
                              </p:par>
                              <p:par>
                                <p:cTn decel="100000" fill="hold" grpId="0" id="39" nodeType="withEffect" presetClass="entr" presetID="2" presetSubtype="8">
                                  <p:stCondLst>
                                    <p:cond delay="0"/>
                                  </p:stCondLst>
                                  <p:iterate type="lt">
                                    <p:tmPct val="10000"/>
                                  </p:iterate>
                                  <p:childTnLst>
                                    <p:set>
                                      <p:cBhvr>
                                        <p:cTn dur="1" fill="hold" id="40">
                                          <p:stCondLst>
                                            <p:cond delay="0"/>
                                          </p:stCondLst>
                                        </p:cTn>
                                        <p:tgtEl>
                                          <p:spTgt spid="11"/>
                                        </p:tgtEl>
                                        <p:attrNameLst>
                                          <p:attrName>style.visibility</p:attrName>
                                        </p:attrNameLst>
                                      </p:cBhvr>
                                      <p:to>
                                        <p:strVal val="visible"/>
                                      </p:to>
                                    </p:set>
                                    <p:anim calcmode="lin" valueType="num">
                                      <p:cBhvr additive="base">
                                        <p:cTn dur="750" fill="hold" id="41"/>
                                        <p:tgtEl>
                                          <p:spTgt spid="11"/>
                                        </p:tgtEl>
                                        <p:attrNameLst>
                                          <p:attrName>ppt_x</p:attrName>
                                        </p:attrNameLst>
                                      </p:cBhvr>
                                      <p:tavLst>
                                        <p:tav tm="0">
                                          <p:val>
                                            <p:strVal val="0-#ppt_w/2"/>
                                          </p:val>
                                        </p:tav>
                                        <p:tav tm="100000">
                                          <p:val>
                                            <p:strVal val="#ppt_x"/>
                                          </p:val>
                                        </p:tav>
                                      </p:tavLst>
                                    </p:anim>
                                    <p:anim calcmode="lin" valueType="num">
                                      <p:cBhvr additive="base">
                                        <p:cTn dur="750" fill="hold" id="42"/>
                                        <p:tgtEl>
                                          <p:spTgt spid="11"/>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1000"/>
                            </p:stCondLst>
                            <p:childTnLst>
                              <p:par>
                                <p:cTn fill="hold" grpId="0" id="44" nodeType="afterEffect" presetClass="entr" presetID="55" presetSubtype="0">
                                  <p:stCondLst>
                                    <p:cond delay="0"/>
                                  </p:stCondLst>
                                  <p:childTnLst>
                                    <p:set>
                                      <p:cBhvr>
                                        <p:cTn dur="1" fill="hold" id="45">
                                          <p:stCondLst>
                                            <p:cond delay="0"/>
                                          </p:stCondLst>
                                        </p:cTn>
                                        <p:tgtEl>
                                          <p:spTgt spid="15"/>
                                        </p:tgtEl>
                                        <p:attrNameLst>
                                          <p:attrName>style.visibility</p:attrName>
                                        </p:attrNameLst>
                                      </p:cBhvr>
                                      <p:to>
                                        <p:strVal val="visible"/>
                                      </p:to>
                                    </p:set>
                                    <p:anim calcmode="lin" valueType="num">
                                      <p:cBhvr>
                                        <p:cTn dur="1000" fill="hold" id="46"/>
                                        <p:tgtEl>
                                          <p:spTgt spid="15"/>
                                        </p:tgtEl>
                                        <p:attrNameLst>
                                          <p:attrName>ppt_w</p:attrName>
                                        </p:attrNameLst>
                                      </p:cBhvr>
                                      <p:tavLst>
                                        <p:tav tm="0">
                                          <p:val>
                                            <p:strVal val="#ppt_w*0.70"/>
                                          </p:val>
                                        </p:tav>
                                        <p:tav tm="100000">
                                          <p:val>
                                            <p:strVal val="#ppt_w"/>
                                          </p:val>
                                        </p:tav>
                                      </p:tavLst>
                                    </p:anim>
                                    <p:anim calcmode="lin" valueType="num">
                                      <p:cBhvr>
                                        <p:cTn dur="1000" fill="hold" id="47"/>
                                        <p:tgtEl>
                                          <p:spTgt spid="15"/>
                                        </p:tgtEl>
                                        <p:attrNameLst>
                                          <p:attrName>ppt_h</p:attrName>
                                        </p:attrNameLst>
                                      </p:cBhvr>
                                      <p:tavLst>
                                        <p:tav tm="0">
                                          <p:val>
                                            <p:strVal val="#ppt_h"/>
                                          </p:val>
                                        </p:tav>
                                        <p:tav tm="100000">
                                          <p:val>
                                            <p:strVal val="#ppt_h"/>
                                          </p:val>
                                        </p:tav>
                                      </p:tavLst>
                                    </p:anim>
                                    <p:animEffect filter="fade" transition="in">
                                      <p:cBhvr>
                                        <p:cTn dur="1000" id="48"/>
                                        <p:tgtEl>
                                          <p:spTgt spid="15"/>
                                        </p:tgtEl>
                                      </p:cBhvr>
                                    </p:animEffect>
                                  </p:childTnLst>
                                </p:cTn>
                              </p:par>
                              <p:par>
                                <p:cTn fill="hold" grpId="0" id="49" nodeType="withEffect" presetClass="entr" presetID="55" presetSubtype="0">
                                  <p:stCondLst>
                                    <p:cond delay="0"/>
                                  </p:stCondLst>
                                  <p:childTnLst>
                                    <p:set>
                                      <p:cBhvr>
                                        <p:cTn dur="1" fill="hold" id="50">
                                          <p:stCondLst>
                                            <p:cond delay="0"/>
                                          </p:stCondLst>
                                        </p:cTn>
                                        <p:tgtEl>
                                          <p:spTgt spid="18"/>
                                        </p:tgtEl>
                                        <p:attrNameLst>
                                          <p:attrName>style.visibility</p:attrName>
                                        </p:attrNameLst>
                                      </p:cBhvr>
                                      <p:to>
                                        <p:strVal val="visible"/>
                                      </p:to>
                                    </p:set>
                                    <p:anim calcmode="lin" valueType="num">
                                      <p:cBhvr>
                                        <p:cTn dur="1000" fill="hold" id="51"/>
                                        <p:tgtEl>
                                          <p:spTgt spid="18"/>
                                        </p:tgtEl>
                                        <p:attrNameLst>
                                          <p:attrName>ppt_w</p:attrName>
                                        </p:attrNameLst>
                                      </p:cBhvr>
                                      <p:tavLst>
                                        <p:tav tm="0">
                                          <p:val>
                                            <p:strVal val="#ppt_w*0.70"/>
                                          </p:val>
                                        </p:tav>
                                        <p:tav tm="100000">
                                          <p:val>
                                            <p:strVal val="#ppt_w"/>
                                          </p:val>
                                        </p:tav>
                                      </p:tavLst>
                                    </p:anim>
                                    <p:anim calcmode="lin" valueType="num">
                                      <p:cBhvr>
                                        <p:cTn dur="1000" fill="hold" id="52"/>
                                        <p:tgtEl>
                                          <p:spTgt spid="18"/>
                                        </p:tgtEl>
                                        <p:attrNameLst>
                                          <p:attrName>ppt_h</p:attrName>
                                        </p:attrNameLst>
                                      </p:cBhvr>
                                      <p:tavLst>
                                        <p:tav tm="0">
                                          <p:val>
                                            <p:strVal val="#ppt_h"/>
                                          </p:val>
                                        </p:tav>
                                        <p:tav tm="100000">
                                          <p:val>
                                            <p:strVal val="#ppt_h"/>
                                          </p:val>
                                        </p:tav>
                                      </p:tavLst>
                                    </p:anim>
                                    <p:animEffect filter="fade" transition="in">
                                      <p:cBhvr>
                                        <p:cTn dur="1000" id="53"/>
                                        <p:tgtEl>
                                          <p:spTgt spid="18"/>
                                        </p:tgtEl>
                                      </p:cBhvr>
                                    </p:animEffect>
                                  </p:childTnLst>
                                </p:cTn>
                              </p:par>
                              <p:par>
                                <p:cTn fill="hold" id="54" nodeType="withEffect" presetClass="entr" presetID="55" presetSubtype="0">
                                  <p:stCondLst>
                                    <p:cond delay="0"/>
                                  </p:stCondLst>
                                  <p:childTnLst>
                                    <p:set>
                                      <p:cBhvr>
                                        <p:cTn dur="1" fill="hold" id="55">
                                          <p:stCondLst>
                                            <p:cond delay="0"/>
                                          </p:stCondLst>
                                        </p:cTn>
                                        <p:tgtEl>
                                          <p:spTgt spid="24"/>
                                        </p:tgtEl>
                                        <p:attrNameLst>
                                          <p:attrName>style.visibility</p:attrName>
                                        </p:attrNameLst>
                                      </p:cBhvr>
                                      <p:to>
                                        <p:strVal val="visible"/>
                                      </p:to>
                                    </p:set>
                                    <p:anim calcmode="lin" valueType="num">
                                      <p:cBhvr>
                                        <p:cTn dur="1000" fill="hold" id="56"/>
                                        <p:tgtEl>
                                          <p:spTgt spid="24"/>
                                        </p:tgtEl>
                                        <p:attrNameLst>
                                          <p:attrName>ppt_w</p:attrName>
                                        </p:attrNameLst>
                                      </p:cBhvr>
                                      <p:tavLst>
                                        <p:tav tm="0">
                                          <p:val>
                                            <p:strVal val="#ppt_w*0.70"/>
                                          </p:val>
                                        </p:tav>
                                        <p:tav tm="100000">
                                          <p:val>
                                            <p:strVal val="#ppt_w"/>
                                          </p:val>
                                        </p:tav>
                                      </p:tavLst>
                                    </p:anim>
                                    <p:anim calcmode="lin" valueType="num">
                                      <p:cBhvr>
                                        <p:cTn dur="1000" fill="hold" id="57"/>
                                        <p:tgtEl>
                                          <p:spTgt spid="24"/>
                                        </p:tgtEl>
                                        <p:attrNameLst>
                                          <p:attrName>ppt_h</p:attrName>
                                        </p:attrNameLst>
                                      </p:cBhvr>
                                      <p:tavLst>
                                        <p:tav tm="0">
                                          <p:val>
                                            <p:strVal val="#ppt_h"/>
                                          </p:val>
                                        </p:tav>
                                        <p:tav tm="100000">
                                          <p:val>
                                            <p:strVal val="#ppt_h"/>
                                          </p:val>
                                        </p:tav>
                                      </p:tavLst>
                                    </p:anim>
                                    <p:animEffect filter="fade" transition="in">
                                      <p:cBhvr>
                                        <p:cTn dur="1000" id="58"/>
                                        <p:tgtEl>
                                          <p:spTgt spid="24"/>
                                        </p:tgtEl>
                                      </p:cBhvr>
                                    </p:animEffect>
                                  </p:childTnLst>
                                </p:cTn>
                              </p:par>
                              <p:par>
                                <p:cTn fill="hold" grpId="0" id="59" nodeType="withEffect" presetClass="entr" presetID="55" presetSubtype="0">
                                  <p:stCondLst>
                                    <p:cond delay="0"/>
                                  </p:stCondLst>
                                  <p:childTnLst>
                                    <p:set>
                                      <p:cBhvr>
                                        <p:cTn dur="1" fill="hold" id="60">
                                          <p:stCondLst>
                                            <p:cond delay="0"/>
                                          </p:stCondLst>
                                        </p:cTn>
                                        <p:tgtEl>
                                          <p:spTgt spid="27"/>
                                        </p:tgtEl>
                                        <p:attrNameLst>
                                          <p:attrName>style.visibility</p:attrName>
                                        </p:attrNameLst>
                                      </p:cBhvr>
                                      <p:to>
                                        <p:strVal val="visible"/>
                                      </p:to>
                                    </p:set>
                                    <p:anim calcmode="lin" valueType="num">
                                      <p:cBhvr>
                                        <p:cTn dur="1000" fill="hold" id="61"/>
                                        <p:tgtEl>
                                          <p:spTgt spid="27"/>
                                        </p:tgtEl>
                                        <p:attrNameLst>
                                          <p:attrName>ppt_w</p:attrName>
                                        </p:attrNameLst>
                                      </p:cBhvr>
                                      <p:tavLst>
                                        <p:tav tm="0">
                                          <p:val>
                                            <p:strVal val="#ppt_w*0.70"/>
                                          </p:val>
                                        </p:tav>
                                        <p:tav tm="100000">
                                          <p:val>
                                            <p:strVal val="#ppt_w"/>
                                          </p:val>
                                        </p:tav>
                                      </p:tavLst>
                                    </p:anim>
                                    <p:anim calcmode="lin" valueType="num">
                                      <p:cBhvr>
                                        <p:cTn dur="1000" fill="hold" id="62"/>
                                        <p:tgtEl>
                                          <p:spTgt spid="27"/>
                                        </p:tgtEl>
                                        <p:attrNameLst>
                                          <p:attrName>ppt_h</p:attrName>
                                        </p:attrNameLst>
                                      </p:cBhvr>
                                      <p:tavLst>
                                        <p:tav tm="0">
                                          <p:val>
                                            <p:strVal val="#ppt_h"/>
                                          </p:val>
                                        </p:tav>
                                        <p:tav tm="100000">
                                          <p:val>
                                            <p:strVal val="#ppt_h"/>
                                          </p:val>
                                        </p:tav>
                                      </p:tavLst>
                                    </p:anim>
                                    <p:animEffect filter="fade" transition="in">
                                      <p:cBhvr>
                                        <p:cTn dur="1000" id="63"/>
                                        <p:tgtEl>
                                          <p:spTgt spid="27"/>
                                        </p:tgtEl>
                                      </p:cBhvr>
                                    </p:animEffect>
                                  </p:childTnLst>
                                </p:cTn>
                              </p:par>
                              <p:par>
                                <p:cTn fill="hold" id="64" nodeType="withEffect" presetClass="entr" presetID="55" presetSubtype="0">
                                  <p:stCondLst>
                                    <p:cond delay="0"/>
                                  </p:stCondLst>
                                  <p:childTnLst>
                                    <p:set>
                                      <p:cBhvr>
                                        <p:cTn dur="1" fill="hold" id="65">
                                          <p:stCondLst>
                                            <p:cond delay="0"/>
                                          </p:stCondLst>
                                        </p:cTn>
                                        <p:tgtEl>
                                          <p:spTgt spid="23"/>
                                        </p:tgtEl>
                                        <p:attrNameLst>
                                          <p:attrName>style.visibility</p:attrName>
                                        </p:attrNameLst>
                                      </p:cBhvr>
                                      <p:to>
                                        <p:strVal val="visible"/>
                                      </p:to>
                                    </p:set>
                                    <p:anim calcmode="lin" valueType="num">
                                      <p:cBhvr>
                                        <p:cTn dur="1000" fill="hold" id="66"/>
                                        <p:tgtEl>
                                          <p:spTgt spid="23"/>
                                        </p:tgtEl>
                                        <p:attrNameLst>
                                          <p:attrName>ppt_w</p:attrName>
                                        </p:attrNameLst>
                                      </p:cBhvr>
                                      <p:tavLst>
                                        <p:tav tm="0">
                                          <p:val>
                                            <p:strVal val="#ppt_w*0.70"/>
                                          </p:val>
                                        </p:tav>
                                        <p:tav tm="100000">
                                          <p:val>
                                            <p:strVal val="#ppt_w"/>
                                          </p:val>
                                        </p:tav>
                                      </p:tavLst>
                                    </p:anim>
                                    <p:anim calcmode="lin" valueType="num">
                                      <p:cBhvr>
                                        <p:cTn dur="1000" fill="hold" id="67"/>
                                        <p:tgtEl>
                                          <p:spTgt spid="23"/>
                                        </p:tgtEl>
                                        <p:attrNameLst>
                                          <p:attrName>ppt_h</p:attrName>
                                        </p:attrNameLst>
                                      </p:cBhvr>
                                      <p:tavLst>
                                        <p:tav tm="0">
                                          <p:val>
                                            <p:strVal val="#ppt_h"/>
                                          </p:val>
                                        </p:tav>
                                        <p:tav tm="100000">
                                          <p:val>
                                            <p:strVal val="#ppt_h"/>
                                          </p:val>
                                        </p:tav>
                                      </p:tavLst>
                                    </p:anim>
                                    <p:animEffect filter="fade" transition="in">
                                      <p:cBhvr>
                                        <p:cTn dur="1000" id="68"/>
                                        <p:tgtEl>
                                          <p:spTgt spid="23"/>
                                        </p:tgtEl>
                                      </p:cBhvr>
                                    </p:animEffect>
                                  </p:childTnLst>
                                </p:cTn>
                              </p:par>
                              <p:par>
                                <p:cTn fill="hold" grpId="0" id="69" nodeType="withEffect" presetClass="entr" presetID="55" presetSubtype="0">
                                  <p:stCondLst>
                                    <p:cond delay="0"/>
                                  </p:stCondLst>
                                  <p:childTnLst>
                                    <p:set>
                                      <p:cBhvr>
                                        <p:cTn dur="1" fill="hold" id="70">
                                          <p:stCondLst>
                                            <p:cond delay="0"/>
                                          </p:stCondLst>
                                        </p:cTn>
                                        <p:tgtEl>
                                          <p:spTgt spid="7"/>
                                        </p:tgtEl>
                                        <p:attrNameLst>
                                          <p:attrName>style.visibility</p:attrName>
                                        </p:attrNameLst>
                                      </p:cBhvr>
                                      <p:to>
                                        <p:strVal val="visible"/>
                                      </p:to>
                                    </p:set>
                                    <p:anim calcmode="lin" valueType="num">
                                      <p:cBhvr>
                                        <p:cTn dur="1000" fill="hold" id="71"/>
                                        <p:tgtEl>
                                          <p:spTgt spid="7"/>
                                        </p:tgtEl>
                                        <p:attrNameLst>
                                          <p:attrName>ppt_w</p:attrName>
                                        </p:attrNameLst>
                                      </p:cBhvr>
                                      <p:tavLst>
                                        <p:tav tm="0">
                                          <p:val>
                                            <p:strVal val="#ppt_w*0.70"/>
                                          </p:val>
                                        </p:tav>
                                        <p:tav tm="100000">
                                          <p:val>
                                            <p:strVal val="#ppt_w"/>
                                          </p:val>
                                        </p:tav>
                                      </p:tavLst>
                                    </p:anim>
                                    <p:anim calcmode="lin" valueType="num">
                                      <p:cBhvr>
                                        <p:cTn dur="1000" fill="hold" id="72"/>
                                        <p:tgtEl>
                                          <p:spTgt spid="7"/>
                                        </p:tgtEl>
                                        <p:attrNameLst>
                                          <p:attrName>ppt_h</p:attrName>
                                        </p:attrNameLst>
                                      </p:cBhvr>
                                      <p:tavLst>
                                        <p:tav tm="0">
                                          <p:val>
                                            <p:strVal val="#ppt_h"/>
                                          </p:val>
                                        </p:tav>
                                        <p:tav tm="100000">
                                          <p:val>
                                            <p:strVal val="#ppt_h"/>
                                          </p:val>
                                        </p:tav>
                                      </p:tavLst>
                                    </p:anim>
                                    <p:animEffect filter="fade" transition="in">
                                      <p:cBhvr>
                                        <p:cTn dur="1000" id="73"/>
                                        <p:tgtEl>
                                          <p:spTgt spid="7"/>
                                        </p:tgtEl>
                                      </p:cBhvr>
                                    </p:animEffect>
                                  </p:childTnLst>
                                </p:cTn>
                              </p:par>
                              <p:par>
                                <p:cTn fill="hold" grpId="0" id="74" nodeType="withEffect" presetClass="entr" presetID="55" presetSubtype="0">
                                  <p:stCondLst>
                                    <p:cond delay="0"/>
                                  </p:stCondLst>
                                  <p:childTnLst>
                                    <p:set>
                                      <p:cBhvr>
                                        <p:cTn dur="1" fill="hold" id="75">
                                          <p:stCondLst>
                                            <p:cond delay="0"/>
                                          </p:stCondLst>
                                        </p:cTn>
                                        <p:tgtEl>
                                          <p:spTgt spid="19"/>
                                        </p:tgtEl>
                                        <p:attrNameLst>
                                          <p:attrName>style.visibility</p:attrName>
                                        </p:attrNameLst>
                                      </p:cBhvr>
                                      <p:to>
                                        <p:strVal val="visible"/>
                                      </p:to>
                                    </p:set>
                                    <p:anim calcmode="lin" valueType="num">
                                      <p:cBhvr>
                                        <p:cTn dur="1000" fill="hold" id="76"/>
                                        <p:tgtEl>
                                          <p:spTgt spid="19"/>
                                        </p:tgtEl>
                                        <p:attrNameLst>
                                          <p:attrName>ppt_w</p:attrName>
                                        </p:attrNameLst>
                                      </p:cBhvr>
                                      <p:tavLst>
                                        <p:tav tm="0">
                                          <p:val>
                                            <p:strVal val="#ppt_w*0.70"/>
                                          </p:val>
                                        </p:tav>
                                        <p:tav tm="100000">
                                          <p:val>
                                            <p:strVal val="#ppt_w"/>
                                          </p:val>
                                        </p:tav>
                                      </p:tavLst>
                                    </p:anim>
                                    <p:anim calcmode="lin" valueType="num">
                                      <p:cBhvr>
                                        <p:cTn dur="1000" fill="hold" id="77"/>
                                        <p:tgtEl>
                                          <p:spTgt spid="19"/>
                                        </p:tgtEl>
                                        <p:attrNameLst>
                                          <p:attrName>ppt_h</p:attrName>
                                        </p:attrNameLst>
                                      </p:cBhvr>
                                      <p:tavLst>
                                        <p:tav tm="0">
                                          <p:val>
                                            <p:strVal val="#ppt_h"/>
                                          </p:val>
                                        </p:tav>
                                        <p:tav tm="100000">
                                          <p:val>
                                            <p:strVal val="#ppt_h"/>
                                          </p:val>
                                        </p:tav>
                                      </p:tavLst>
                                    </p:anim>
                                    <p:animEffect filter="fade" transition="in">
                                      <p:cBhvr>
                                        <p:cTn dur="1000" id="78"/>
                                        <p:tgtEl>
                                          <p:spTgt spid="19"/>
                                        </p:tgtEl>
                                      </p:cBhvr>
                                    </p:animEffect>
                                  </p:childTnLst>
                                </p:cTn>
                              </p:par>
                              <p:par>
                                <p:cTn fill="hold" grpId="0" id="79" nodeType="withEffect" presetClass="entr" presetID="55" presetSubtype="0">
                                  <p:stCondLst>
                                    <p:cond delay="0"/>
                                  </p:stCondLst>
                                  <p:childTnLst>
                                    <p:set>
                                      <p:cBhvr>
                                        <p:cTn dur="1" fill="hold" id="80">
                                          <p:stCondLst>
                                            <p:cond delay="0"/>
                                          </p:stCondLst>
                                        </p:cTn>
                                        <p:tgtEl>
                                          <p:spTgt spid="20"/>
                                        </p:tgtEl>
                                        <p:attrNameLst>
                                          <p:attrName>style.visibility</p:attrName>
                                        </p:attrNameLst>
                                      </p:cBhvr>
                                      <p:to>
                                        <p:strVal val="visible"/>
                                      </p:to>
                                    </p:set>
                                    <p:anim calcmode="lin" valueType="num">
                                      <p:cBhvr>
                                        <p:cTn dur="1000" fill="hold" id="81"/>
                                        <p:tgtEl>
                                          <p:spTgt spid="20"/>
                                        </p:tgtEl>
                                        <p:attrNameLst>
                                          <p:attrName>ppt_w</p:attrName>
                                        </p:attrNameLst>
                                      </p:cBhvr>
                                      <p:tavLst>
                                        <p:tav tm="0">
                                          <p:val>
                                            <p:strVal val="#ppt_w*0.70"/>
                                          </p:val>
                                        </p:tav>
                                        <p:tav tm="100000">
                                          <p:val>
                                            <p:strVal val="#ppt_w"/>
                                          </p:val>
                                        </p:tav>
                                      </p:tavLst>
                                    </p:anim>
                                    <p:anim calcmode="lin" valueType="num">
                                      <p:cBhvr>
                                        <p:cTn dur="1000" fill="hold" id="82"/>
                                        <p:tgtEl>
                                          <p:spTgt spid="20"/>
                                        </p:tgtEl>
                                        <p:attrNameLst>
                                          <p:attrName>ppt_h</p:attrName>
                                        </p:attrNameLst>
                                      </p:cBhvr>
                                      <p:tavLst>
                                        <p:tav tm="0">
                                          <p:val>
                                            <p:strVal val="#ppt_h"/>
                                          </p:val>
                                        </p:tav>
                                        <p:tav tm="100000">
                                          <p:val>
                                            <p:strVal val="#ppt_h"/>
                                          </p:val>
                                        </p:tav>
                                      </p:tavLst>
                                    </p:anim>
                                    <p:animEffect filter="fade" transition="in">
                                      <p:cBhvr>
                                        <p:cTn dur="1000" id="83"/>
                                        <p:tgtEl>
                                          <p:spTgt spid="20"/>
                                        </p:tgtEl>
                                      </p:cBhvr>
                                    </p:animEffect>
                                  </p:childTnLst>
                                </p:cTn>
                              </p:par>
                            </p:childTnLst>
                          </p:cTn>
                        </p:par>
                        <p:par>
                          <p:cTn fill="hold" id="84" nodeType="afterGroup">
                            <p:stCondLst>
                              <p:cond delay="2000"/>
                            </p:stCondLst>
                            <p:childTnLst>
                              <p:par>
                                <p:cTn fill="hold" grpId="0" id="85" nodeType="afterEffect" presetClass="entr" presetID="41" presetSubtype="0">
                                  <p:stCondLst>
                                    <p:cond delay="0"/>
                                  </p:stCondLst>
                                  <p:iterate type="lt">
                                    <p:tmPct val="10000"/>
                                  </p:iterate>
                                  <p:childTnLst>
                                    <p:set>
                                      <p:cBhvr>
                                        <p:cTn dur="1" fill="hold" id="86">
                                          <p:stCondLst>
                                            <p:cond delay="0"/>
                                          </p:stCondLst>
                                        </p:cTn>
                                        <p:tgtEl>
                                          <p:spTgt spid="22"/>
                                        </p:tgtEl>
                                        <p:attrNameLst>
                                          <p:attrName>style.visibility</p:attrName>
                                        </p:attrNameLst>
                                      </p:cBhvr>
                                      <p:to>
                                        <p:strVal val="visible"/>
                                      </p:to>
                                    </p:set>
                                    <p:anim calcmode="lin" valueType="num">
                                      <p:cBhvr>
                                        <p:cTn dur="500" fill="hold" id="87"/>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8"/>
                                        <p:tgtEl>
                                          <p:spTgt spid="22"/>
                                        </p:tgtEl>
                                        <p:attrNameLst>
                                          <p:attrName>ppt_y</p:attrName>
                                        </p:attrNameLst>
                                      </p:cBhvr>
                                      <p:tavLst>
                                        <p:tav tm="0">
                                          <p:val>
                                            <p:strVal val="#ppt_y"/>
                                          </p:val>
                                        </p:tav>
                                        <p:tav tm="100000">
                                          <p:val>
                                            <p:strVal val="#ppt_y"/>
                                          </p:val>
                                        </p:tav>
                                      </p:tavLst>
                                    </p:anim>
                                    <p:anim calcmode="lin" valueType="num">
                                      <p:cBhvr>
                                        <p:cTn dur="500" fill="hold" id="89"/>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90"/>
                                        <p:tgtEl>
                                          <p:spTgt spid="2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91" tmFilter="0,0; .5, 1; 1, 1"/>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7"/>
      <p:bldP grpId="0" spid="15"/>
      <p:bldP grpId="0" spid="18"/>
      <p:bldP grpId="0" spid="19"/>
      <p:bldP grpId="0" spid="20"/>
      <p:bldP grpId="0" spid="22"/>
      <p:bldP grpId="0" spid="27"/>
      <p:bldP grpId="0" spid="30"/>
      <p:bldP grpId="0" spid="31"/>
      <p:bldP grpId="0" spid="28"/>
      <p:bldP grpId="0" spid="29"/>
      <p:bldP grpId="0" spid="40"/>
      <p:bldP grpId="0" spid="41"/>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3" name="矩形 2"/>
          <p:cNvSpPr/>
          <p:nvPr/>
        </p:nvSpPr>
        <p:spPr>
          <a:xfrm>
            <a:off x="0" y="2372884"/>
            <a:ext cx="12192000" cy="2784309"/>
          </a:xfrm>
          <a:custGeom>
            <a:rect b="b" l="l" r="r" t="t"/>
            <a:pathLst>
              <a:path h="2088232" w="9144000">
                <a:moveTo>
                  <a:pt x="0" y="0"/>
                </a:moveTo>
                <a:lnTo>
                  <a:pt x="3816349" y="0"/>
                </a:lnTo>
                <a:lnTo>
                  <a:pt x="3815397" y="194197"/>
                </a:lnTo>
                <a:cubicBezTo>
                  <a:pt x="3815639" y="203899"/>
                  <a:pt x="3815881" y="213599"/>
                  <a:pt x="3816123" y="223301"/>
                </a:cubicBezTo>
                <a:cubicBezTo>
                  <a:pt x="3815485" y="285565"/>
                  <a:pt x="3825627" y="323840"/>
                  <a:pt x="3858310" y="352306"/>
                </a:cubicBezTo>
                <a:cubicBezTo>
                  <a:pt x="3881863" y="374186"/>
                  <a:pt x="3885380" y="375377"/>
                  <a:pt x="3918032" y="397060"/>
                </a:cubicBezTo>
                <a:cubicBezTo>
                  <a:pt x="4077997" y="488212"/>
                  <a:pt x="4205762" y="552810"/>
                  <a:pt x="4362649" y="637807"/>
                </a:cubicBezTo>
                <a:cubicBezTo>
                  <a:pt x="4506032" y="713448"/>
                  <a:pt x="4580496" y="685782"/>
                  <a:pt x="4677699" y="644009"/>
                </a:cubicBezTo>
                <a:cubicBezTo>
                  <a:pt x="4888543" y="533160"/>
                  <a:pt x="5015771" y="470067"/>
                  <a:pt x="5093398" y="425358"/>
                </a:cubicBezTo>
                <a:cubicBezTo>
                  <a:pt x="5189998" y="369721"/>
                  <a:pt x="5153077" y="389285"/>
                  <a:pt x="5151235" y="389737"/>
                </a:cubicBezTo>
                <a:cubicBezTo>
                  <a:pt x="5229523" y="352156"/>
                  <a:pt x="5228181" y="330135"/>
                  <a:pt x="5233105" y="228248"/>
                </a:cubicBezTo>
                <a:cubicBezTo>
                  <a:pt x="5233287" y="209652"/>
                  <a:pt x="5231995" y="192531"/>
                  <a:pt x="5232177" y="173935"/>
                </a:cubicBezTo>
                <a:cubicBezTo>
                  <a:pt x="5232188" y="153706"/>
                  <a:pt x="5232933" y="81947"/>
                  <a:pt x="5233810" y="0"/>
                </a:cubicBezTo>
                <a:lnTo>
                  <a:pt x="9144000" y="0"/>
                </a:lnTo>
                <a:lnTo>
                  <a:pt x="9144000" y="2088232"/>
                </a:lnTo>
                <a:lnTo>
                  <a:pt x="0" y="2088232"/>
                </a:lnTo>
                <a:close/>
              </a:path>
            </a:pathLst>
          </a:custGeom>
          <a:gradFill flip="none" rotWithShape="1">
            <a:gsLst>
              <a:gs pos="0">
                <a:srgbClr val="68DEDB"/>
              </a:gs>
              <a:gs pos="89000">
                <a:srgbClr val="3E8EB9"/>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665">
              <a:solidFill>
                <a:prstClr val="white"/>
              </a:solidFill>
              <a:cs typeface="+mn-ea"/>
              <a:sym typeface="+mn-lt"/>
            </a:endParaRPr>
          </a:p>
        </p:txBody>
      </p:sp>
      <p:sp>
        <p:nvSpPr>
          <p:cNvPr id="4" name="矩形 10"/>
          <p:cNvSpPr>
            <a:spLocks noChangeAspect="1"/>
          </p:cNvSpPr>
          <p:nvPr/>
        </p:nvSpPr>
        <p:spPr>
          <a:xfrm>
            <a:off x="5207067" y="1316853"/>
            <a:ext cx="1676267" cy="1827457"/>
          </a:xfrm>
          <a:custGeom>
            <a:gdLst>
              <a:gd fmla="*/ 653528 w 1305333" name="connsiteX0"/>
              <a:gd fmla="*/ 0 h 1424419" name="connsiteY0"/>
              <a:gd fmla="*/ 757287 w 1305333" name="connsiteX1"/>
              <a:gd fmla="*/ 32444 h 1424419" name="connsiteY1"/>
              <a:gd fmla="*/ 1206876 w 1305333" name="connsiteX2"/>
              <a:gd fmla="*/ 284945 h 1424419" name="connsiteY2"/>
              <a:gd fmla="*/ 1233464 w 1305333" name="connsiteX3"/>
              <a:gd fmla="*/ 306775 h 1424419" name="connsiteY3"/>
              <a:gd fmla="*/ 1299728 w 1305333" name="connsiteX4"/>
              <a:gd fmla="*/ 452301 h 1424419" name="connsiteY4"/>
              <a:gd fmla="*/ 1303099 w 1305333" name="connsiteX5"/>
              <a:gd fmla="*/ 495558 h 1424419" name="connsiteY5"/>
              <a:gd fmla="*/ 1303099 w 1305333" name="connsiteX6"/>
              <a:gd fmla="*/ 952393 h 1424419" name="connsiteY6"/>
              <a:gd fmla="*/ 1299356 w 1305333" name="connsiteX7"/>
              <a:gd fmla="*/ 974248 h 1424419" name="connsiteY7"/>
              <a:gd fmla="*/ 1193590 w 1305333" name="connsiteX8"/>
              <a:gd fmla="*/ 1159518 h 1424419" name="connsiteY8"/>
              <a:gd fmla="*/ 1188747 w 1305333" name="connsiteX9"/>
              <a:gd fmla="*/ 1163476 h 1424419" name="connsiteY9"/>
              <a:gd fmla="*/ 792288 w 1305333" name="connsiteX10"/>
              <a:gd fmla="*/ 1385653 h 1424419" name="connsiteY10"/>
              <a:gd fmla="*/ 522686 w 1305333" name="connsiteX11"/>
              <a:gd fmla="*/ 1384922 h 1424419" name="connsiteY11"/>
              <a:gd fmla="*/ 80344 w 1305333" name="connsiteX12"/>
              <a:gd fmla="*/ 1139323 h 1424419" name="connsiteY12"/>
              <a:gd fmla="*/ 68397 w 1305333" name="connsiteX13"/>
              <a:gd fmla="*/ 1130059 h 1424419" name="connsiteY13"/>
              <a:gd fmla="*/ 667 w 1305333" name="connsiteX14"/>
              <a:gd fmla="*/ 999105 h 1424419" name="connsiteY14"/>
              <a:gd fmla="*/ 0 w 1305333" name="connsiteX15"/>
              <a:gd fmla="*/ 972364 h 1424419" name="connsiteY15"/>
              <a:gd fmla="*/ 2496 w 1305333" name="connsiteX16"/>
              <a:gd fmla="*/ 463106 h 1424419" name="connsiteY16"/>
              <a:gd fmla="*/ 2458 w 1305333" name="connsiteX17"/>
              <a:gd fmla="*/ 429563 h 1424419" name="connsiteY17"/>
              <a:gd fmla="*/ 75248 w 1305333" name="connsiteX18"/>
              <a:gd fmla="*/ 303202 h 1424419" name="connsiteY18"/>
              <a:gd fmla="*/ 103465 w 1305333" name="connsiteX19"/>
              <a:gd fmla="*/ 288252 h 1424419" name="connsiteY19"/>
              <a:gd fmla="*/ 541533 w 1305333" name="connsiteX20"/>
              <a:gd fmla="*/ 38110 h 1424419" name="connsiteY20"/>
              <a:gd fmla="*/ 653528 w 1305333" name="connsiteX21"/>
              <a:gd fmla="*/ 0 h 1424419" name="connsiteY21"/>
              <a:gd fmla="*/ 653528 w 1305333" name="connsiteX0-1"/>
              <a:gd fmla="*/ 0 h 1424419" name="connsiteY0-2"/>
              <a:gd fmla="*/ 757287 w 1305333" name="connsiteX1-3"/>
              <a:gd fmla="*/ 32444 h 1424419" name="connsiteY1-4"/>
              <a:gd fmla="*/ 1206876 w 1305333" name="connsiteX2-5"/>
              <a:gd fmla="*/ 284945 h 1424419" name="connsiteY2-6"/>
              <a:gd fmla="*/ 1233464 w 1305333" name="connsiteX3-7"/>
              <a:gd fmla="*/ 306775 h 1424419" name="connsiteY3-8"/>
              <a:gd fmla="*/ 1301712 w 1305333" name="connsiteX4-9"/>
              <a:gd fmla="*/ 442384 h 1424419" name="connsiteY4-10"/>
              <a:gd fmla="*/ 1303099 w 1305333" name="connsiteX5-11"/>
              <a:gd fmla="*/ 495558 h 1424419" name="connsiteY5-12"/>
              <a:gd fmla="*/ 1303099 w 1305333" name="connsiteX6-13"/>
              <a:gd fmla="*/ 952393 h 1424419" name="connsiteY6-14"/>
              <a:gd fmla="*/ 1299356 w 1305333" name="connsiteX7-15"/>
              <a:gd fmla="*/ 974248 h 1424419" name="connsiteY7-16"/>
              <a:gd fmla="*/ 1193590 w 1305333" name="connsiteX8-17"/>
              <a:gd fmla="*/ 1159518 h 1424419" name="connsiteY8-18"/>
              <a:gd fmla="*/ 1188747 w 1305333" name="connsiteX9-19"/>
              <a:gd fmla="*/ 1163476 h 1424419" name="connsiteY9-20"/>
              <a:gd fmla="*/ 792288 w 1305333" name="connsiteX10-21"/>
              <a:gd fmla="*/ 1385653 h 1424419" name="connsiteY10-22"/>
              <a:gd fmla="*/ 522686 w 1305333" name="connsiteX11-23"/>
              <a:gd fmla="*/ 1384922 h 1424419" name="connsiteY11-24"/>
              <a:gd fmla="*/ 80344 w 1305333" name="connsiteX12-25"/>
              <a:gd fmla="*/ 1139323 h 1424419" name="connsiteY12-26"/>
              <a:gd fmla="*/ 68397 w 1305333" name="connsiteX13-27"/>
              <a:gd fmla="*/ 1130059 h 1424419" name="connsiteY13-28"/>
              <a:gd fmla="*/ 667 w 1305333" name="connsiteX14-29"/>
              <a:gd fmla="*/ 999105 h 1424419" name="connsiteY14-30"/>
              <a:gd fmla="*/ 0 w 1305333" name="connsiteX15-31"/>
              <a:gd fmla="*/ 972364 h 1424419" name="connsiteY15-32"/>
              <a:gd fmla="*/ 2496 w 1305333" name="connsiteX16-33"/>
              <a:gd fmla="*/ 463106 h 1424419" name="connsiteY16-34"/>
              <a:gd fmla="*/ 2458 w 1305333" name="connsiteX17-35"/>
              <a:gd fmla="*/ 429563 h 1424419" name="connsiteY17-36"/>
              <a:gd fmla="*/ 75248 w 1305333" name="connsiteX18-37"/>
              <a:gd fmla="*/ 303202 h 1424419" name="connsiteY18-38"/>
              <a:gd fmla="*/ 103465 w 1305333" name="connsiteX19-39"/>
              <a:gd fmla="*/ 288252 h 1424419" name="connsiteY19-40"/>
              <a:gd fmla="*/ 541533 w 1305333" name="connsiteX20-41"/>
              <a:gd fmla="*/ 38110 h 1424419" name="connsiteY20-42"/>
              <a:gd fmla="*/ 653528 w 1305333" name="connsiteX21-43"/>
              <a:gd fmla="*/ 0 h 1424419" name="connsiteY21-44"/>
              <a:gd fmla="*/ 653528 w 1305333" name="connsiteX0-45"/>
              <a:gd fmla="*/ 0 h 1424419" name="connsiteY0-46"/>
              <a:gd fmla="*/ 757287 w 1305333" name="connsiteX1-47"/>
              <a:gd fmla="*/ 32444 h 1424419" name="connsiteY1-48"/>
              <a:gd fmla="*/ 1206876 w 1305333" name="connsiteX2-49"/>
              <a:gd fmla="*/ 284945 h 1424419" name="connsiteY2-50"/>
              <a:gd fmla="*/ 1233464 w 1305333" name="connsiteX3-51"/>
              <a:gd fmla="*/ 306775 h 1424419" name="connsiteY3-52"/>
              <a:gd fmla="*/ 1301712 w 1305333" name="connsiteX4-53"/>
              <a:gd fmla="*/ 442384 h 1424419" name="connsiteY4-54"/>
              <a:gd fmla="*/ 1303099 w 1305333" name="connsiteX5-55"/>
              <a:gd fmla="*/ 495558 h 1424419" name="connsiteY5-56"/>
              <a:gd fmla="*/ 1303099 w 1305333" name="connsiteX6-57"/>
              <a:gd fmla="*/ 952393 h 1424419" name="connsiteY6-58"/>
              <a:gd fmla="*/ 1299356 w 1305333" name="connsiteX7-59"/>
              <a:gd fmla="*/ 974248 h 1424419" name="connsiteY7-60"/>
              <a:gd fmla="*/ 1193590 w 1305333" name="connsiteX8-61"/>
              <a:gd fmla="*/ 1159518 h 1424419" name="connsiteY8-62"/>
              <a:gd fmla="*/ 1188747 w 1305333" name="connsiteX9-63"/>
              <a:gd fmla="*/ 1163476 h 1424419" name="connsiteY9-64"/>
              <a:gd fmla="*/ 792288 w 1305333" name="connsiteX10-65"/>
              <a:gd fmla="*/ 1385653 h 1424419" name="connsiteY10-66"/>
              <a:gd fmla="*/ 522686 w 1305333" name="connsiteX11-67"/>
              <a:gd fmla="*/ 1384922 h 1424419" name="connsiteY11-68"/>
              <a:gd fmla="*/ 80344 w 1305333" name="connsiteX12-69"/>
              <a:gd fmla="*/ 1139323 h 1424419" name="connsiteY12-70"/>
              <a:gd fmla="*/ 68397 w 1305333" name="connsiteX13-71"/>
              <a:gd fmla="*/ 1130059 h 1424419" name="connsiteY13-72"/>
              <a:gd fmla="*/ 667 w 1305333" name="connsiteX14-73"/>
              <a:gd fmla="*/ 999105 h 1424419" name="connsiteY14-74"/>
              <a:gd fmla="*/ 0 w 1305333" name="connsiteX15-75"/>
              <a:gd fmla="*/ 972364 h 1424419" name="connsiteY15-76"/>
              <a:gd fmla="*/ 2496 w 1305333" name="connsiteX16-77"/>
              <a:gd fmla="*/ 463106 h 1424419" name="connsiteY16-78"/>
              <a:gd fmla="*/ 2458 w 1305333" name="connsiteX17-79"/>
              <a:gd fmla="*/ 429563 h 1424419" name="connsiteY17-80"/>
              <a:gd fmla="*/ 75248 w 1305333" name="connsiteX18-81"/>
              <a:gd fmla="*/ 303202 h 1424419" name="connsiteY18-82"/>
              <a:gd fmla="*/ 103465 w 1305333" name="connsiteX19-83"/>
              <a:gd fmla="*/ 288252 h 1424419" name="connsiteY19-84"/>
              <a:gd fmla="*/ 541533 w 1305333" name="connsiteX20-85"/>
              <a:gd fmla="*/ 38110 h 1424419" name="connsiteY20-86"/>
              <a:gd fmla="*/ 653528 w 1305333" name="connsiteX21-87"/>
              <a:gd fmla="*/ 0 h 1424419" name="connsiteY21-88"/>
              <a:gd fmla="*/ 653528 w 1306046" name="connsiteX0-89"/>
              <a:gd fmla="*/ 0 h 1424419" name="connsiteY0-90"/>
              <a:gd fmla="*/ 757287 w 1306046" name="connsiteX1-91"/>
              <a:gd fmla="*/ 32444 h 1424419" name="connsiteY1-92"/>
              <a:gd fmla="*/ 1206876 w 1306046" name="connsiteX2-93"/>
              <a:gd fmla="*/ 284945 h 1424419" name="connsiteY2-94"/>
              <a:gd fmla="*/ 1233464 w 1306046" name="connsiteX3-95"/>
              <a:gd fmla="*/ 306775 h 1424419" name="connsiteY3-96"/>
              <a:gd fmla="*/ 1301712 w 1306046" name="connsiteX4-97"/>
              <a:gd fmla="*/ 442384 h 1424419" name="connsiteY4-98"/>
              <a:gd fmla="*/ 1303099 w 1306046" name="connsiteX5-99"/>
              <a:gd fmla="*/ 495558 h 1424419" name="connsiteY5-100"/>
              <a:gd fmla="*/ 1303099 w 1306046" name="connsiteX6-101"/>
              <a:gd fmla="*/ 952393 h 1424419" name="connsiteY6-102"/>
              <a:gd fmla="*/ 1305306 w 1306046" name="connsiteX7-103"/>
              <a:gd fmla="*/ 990115 h 1424419" name="connsiteY7-104"/>
              <a:gd fmla="*/ 1193590 w 1306046" name="connsiteX8-105"/>
              <a:gd fmla="*/ 1159518 h 1424419" name="connsiteY8-106"/>
              <a:gd fmla="*/ 1188747 w 1306046" name="connsiteX9-107"/>
              <a:gd fmla="*/ 1163476 h 1424419" name="connsiteY9-108"/>
              <a:gd fmla="*/ 792288 w 1306046" name="connsiteX10-109"/>
              <a:gd fmla="*/ 1385653 h 1424419" name="connsiteY10-110"/>
              <a:gd fmla="*/ 522686 w 1306046" name="connsiteX11-111"/>
              <a:gd fmla="*/ 1384922 h 1424419" name="connsiteY11-112"/>
              <a:gd fmla="*/ 80344 w 1306046" name="connsiteX12-113"/>
              <a:gd fmla="*/ 1139323 h 1424419" name="connsiteY12-114"/>
              <a:gd fmla="*/ 68397 w 1306046" name="connsiteX13-115"/>
              <a:gd fmla="*/ 1130059 h 1424419" name="connsiteY13-116"/>
              <a:gd fmla="*/ 667 w 1306046" name="connsiteX14-117"/>
              <a:gd fmla="*/ 999105 h 1424419" name="connsiteY14-118"/>
              <a:gd fmla="*/ 0 w 1306046" name="connsiteX15-119"/>
              <a:gd fmla="*/ 972364 h 1424419" name="connsiteY15-120"/>
              <a:gd fmla="*/ 2496 w 1306046" name="connsiteX16-121"/>
              <a:gd fmla="*/ 463106 h 1424419" name="connsiteY16-122"/>
              <a:gd fmla="*/ 2458 w 1306046" name="connsiteX17-123"/>
              <a:gd fmla="*/ 429563 h 1424419" name="connsiteY17-124"/>
              <a:gd fmla="*/ 75248 w 1306046" name="connsiteX18-125"/>
              <a:gd fmla="*/ 303202 h 1424419" name="connsiteY18-126"/>
              <a:gd fmla="*/ 103465 w 1306046" name="connsiteX19-127"/>
              <a:gd fmla="*/ 288252 h 1424419" name="connsiteY19-128"/>
              <a:gd fmla="*/ 541533 w 1306046" name="connsiteX20-129"/>
              <a:gd fmla="*/ 38110 h 1424419" name="connsiteY20-130"/>
              <a:gd fmla="*/ 653528 w 1306046" name="connsiteX21-131"/>
              <a:gd fmla="*/ 0 h 1424419" name="connsiteY21-132"/>
              <a:gd fmla="*/ 653528 w 1305333" name="connsiteX0-133"/>
              <a:gd fmla="*/ 0 h 1424419" name="connsiteY0-134"/>
              <a:gd fmla="*/ 757287 w 1305333" name="connsiteX1-135"/>
              <a:gd fmla="*/ 32444 h 1424419" name="connsiteY1-136"/>
              <a:gd fmla="*/ 1206876 w 1305333" name="connsiteX2-137"/>
              <a:gd fmla="*/ 284945 h 1424419" name="connsiteY2-138"/>
              <a:gd fmla="*/ 1233464 w 1305333" name="connsiteX3-139"/>
              <a:gd fmla="*/ 306775 h 1424419" name="connsiteY3-140"/>
              <a:gd fmla="*/ 1301712 w 1305333" name="connsiteX4-141"/>
              <a:gd fmla="*/ 442384 h 1424419" name="connsiteY4-142"/>
              <a:gd fmla="*/ 1303099 w 1305333" name="connsiteX5-143"/>
              <a:gd fmla="*/ 495558 h 1424419" name="connsiteY5-144"/>
              <a:gd fmla="*/ 1303099 w 1305333" name="connsiteX6-145"/>
              <a:gd fmla="*/ 952393 h 1424419" name="connsiteY6-146"/>
              <a:gd fmla="*/ 1305306 w 1305333" name="connsiteX7-147"/>
              <a:gd fmla="*/ 990115 h 1424419" name="connsiteY7-148"/>
              <a:gd fmla="*/ 1193590 w 1305333" name="connsiteX8-149"/>
              <a:gd fmla="*/ 1159518 h 1424419" name="connsiteY8-150"/>
              <a:gd fmla="*/ 1188747 w 1305333" name="connsiteX9-151"/>
              <a:gd fmla="*/ 1163476 h 1424419" name="connsiteY9-152"/>
              <a:gd fmla="*/ 792288 w 1305333" name="connsiteX10-153"/>
              <a:gd fmla="*/ 1385653 h 1424419" name="connsiteY10-154"/>
              <a:gd fmla="*/ 522686 w 1305333" name="connsiteX11-155"/>
              <a:gd fmla="*/ 1384922 h 1424419" name="connsiteY11-156"/>
              <a:gd fmla="*/ 80344 w 1305333" name="connsiteX12-157"/>
              <a:gd fmla="*/ 1139323 h 1424419" name="connsiteY12-158"/>
              <a:gd fmla="*/ 68397 w 1305333" name="connsiteX13-159"/>
              <a:gd fmla="*/ 1130059 h 1424419" name="connsiteY13-160"/>
              <a:gd fmla="*/ 667 w 1305333" name="connsiteX14-161"/>
              <a:gd fmla="*/ 999105 h 1424419" name="connsiteY14-162"/>
              <a:gd fmla="*/ 0 w 1305333" name="connsiteX15-163"/>
              <a:gd fmla="*/ 972364 h 1424419" name="connsiteY15-164"/>
              <a:gd fmla="*/ 2496 w 1305333" name="connsiteX16-165"/>
              <a:gd fmla="*/ 463106 h 1424419" name="connsiteY16-166"/>
              <a:gd fmla="*/ 2458 w 1305333" name="connsiteX17-167"/>
              <a:gd fmla="*/ 429563 h 1424419" name="connsiteY17-168"/>
              <a:gd fmla="*/ 75248 w 1305333" name="connsiteX18-169"/>
              <a:gd fmla="*/ 303202 h 1424419" name="connsiteY18-170"/>
              <a:gd fmla="*/ 103465 w 1305333" name="connsiteX19-171"/>
              <a:gd fmla="*/ 288252 h 1424419" name="connsiteY19-172"/>
              <a:gd fmla="*/ 541533 w 1305333" name="connsiteX20-173"/>
              <a:gd fmla="*/ 38110 h 1424419" name="connsiteY20-174"/>
              <a:gd fmla="*/ 653528 w 1305333" name="connsiteX21-175"/>
              <a:gd fmla="*/ 0 h 1424419" name="connsiteY21-176"/>
              <a:gd fmla="*/ 653528 w 1305333" name="connsiteX0-177"/>
              <a:gd fmla="*/ 0 h 1424419" name="connsiteY0-178"/>
              <a:gd fmla="*/ 757287 w 1305333" name="connsiteX1-179"/>
              <a:gd fmla="*/ 32444 h 1424419" name="connsiteY1-180"/>
              <a:gd fmla="*/ 1206876 w 1305333" name="connsiteX2-181"/>
              <a:gd fmla="*/ 284945 h 1424419" name="connsiteY2-182"/>
              <a:gd fmla="*/ 1233464 w 1305333" name="connsiteX3-183"/>
              <a:gd fmla="*/ 306775 h 1424419" name="connsiteY3-184"/>
              <a:gd fmla="*/ 1301712 w 1305333" name="connsiteX4-185"/>
              <a:gd fmla="*/ 442384 h 1424419" name="connsiteY4-186"/>
              <a:gd fmla="*/ 1303099 w 1305333" name="connsiteX5-187"/>
              <a:gd fmla="*/ 495558 h 1424419" name="connsiteY5-188"/>
              <a:gd fmla="*/ 1303099 w 1305333" name="connsiteX6-189"/>
              <a:gd fmla="*/ 952393 h 1424419" name="connsiteY6-190"/>
              <a:gd fmla="*/ 1305306 w 1305333" name="connsiteX7-191"/>
              <a:gd fmla="*/ 990115 h 1424419" name="connsiteY7-192"/>
              <a:gd fmla="*/ 1193590 w 1305333" name="connsiteX8-193"/>
              <a:gd fmla="*/ 1159518 h 1424419" name="connsiteY8-194"/>
              <a:gd fmla="*/ 1172881 w 1305333" name="connsiteX9-195"/>
              <a:gd fmla="*/ 1179342 h 1424419" name="connsiteY9-196"/>
              <a:gd fmla="*/ 792288 w 1305333" name="connsiteX10-197"/>
              <a:gd fmla="*/ 1385653 h 1424419" name="connsiteY10-198"/>
              <a:gd fmla="*/ 522686 w 1305333" name="connsiteX11-199"/>
              <a:gd fmla="*/ 1384922 h 1424419" name="connsiteY11-200"/>
              <a:gd fmla="*/ 80344 w 1305333" name="connsiteX12-201"/>
              <a:gd fmla="*/ 1139323 h 1424419" name="connsiteY12-202"/>
              <a:gd fmla="*/ 68397 w 1305333" name="connsiteX13-203"/>
              <a:gd fmla="*/ 1130059 h 1424419" name="connsiteY13-204"/>
              <a:gd fmla="*/ 667 w 1305333" name="connsiteX14-205"/>
              <a:gd fmla="*/ 999105 h 1424419" name="connsiteY14-206"/>
              <a:gd fmla="*/ 0 w 1305333" name="connsiteX15-207"/>
              <a:gd fmla="*/ 972364 h 1424419" name="connsiteY15-208"/>
              <a:gd fmla="*/ 2496 w 1305333" name="connsiteX16-209"/>
              <a:gd fmla="*/ 463106 h 1424419" name="connsiteY16-210"/>
              <a:gd fmla="*/ 2458 w 1305333" name="connsiteX17-211"/>
              <a:gd fmla="*/ 429563 h 1424419" name="connsiteY17-212"/>
              <a:gd fmla="*/ 75248 w 1305333" name="connsiteX18-213"/>
              <a:gd fmla="*/ 303202 h 1424419" name="connsiteY18-214"/>
              <a:gd fmla="*/ 103465 w 1305333" name="connsiteX19-215"/>
              <a:gd fmla="*/ 288252 h 1424419" name="connsiteY19-216"/>
              <a:gd fmla="*/ 541533 w 1305333" name="connsiteX20-217"/>
              <a:gd fmla="*/ 38110 h 1424419" name="connsiteY20-218"/>
              <a:gd fmla="*/ 653528 w 1305333" name="connsiteX21-219"/>
              <a:gd fmla="*/ 0 h 1424419" name="connsiteY21-220"/>
              <a:gd fmla="*/ 653528 w 1305333" name="connsiteX0-221"/>
              <a:gd fmla="*/ 0 h 1424419" name="connsiteY0-222"/>
              <a:gd fmla="*/ 757287 w 1305333" name="connsiteX1-223"/>
              <a:gd fmla="*/ 32444 h 1424419" name="connsiteY1-224"/>
              <a:gd fmla="*/ 1206876 w 1305333" name="connsiteX2-225"/>
              <a:gd fmla="*/ 284945 h 1424419" name="connsiteY2-226"/>
              <a:gd fmla="*/ 1233464 w 1305333" name="connsiteX3-227"/>
              <a:gd fmla="*/ 306775 h 1424419" name="connsiteY3-228"/>
              <a:gd fmla="*/ 1301712 w 1305333" name="connsiteX4-229"/>
              <a:gd fmla="*/ 442384 h 1424419" name="connsiteY4-230"/>
              <a:gd fmla="*/ 1303099 w 1305333" name="connsiteX5-231"/>
              <a:gd fmla="*/ 495558 h 1424419" name="connsiteY5-232"/>
              <a:gd fmla="*/ 1303099 w 1305333" name="connsiteX6-233"/>
              <a:gd fmla="*/ 952393 h 1424419" name="connsiteY6-234"/>
              <a:gd fmla="*/ 1305306 w 1305333" name="connsiteX7-235"/>
              <a:gd fmla="*/ 990115 h 1424419" name="connsiteY7-236"/>
              <a:gd fmla="*/ 1193590 w 1305333" name="connsiteX8-237"/>
              <a:gd fmla="*/ 1159518 h 1424419" name="connsiteY8-238"/>
              <a:gd fmla="*/ 1172881 w 1305333" name="connsiteX9-239"/>
              <a:gd fmla="*/ 1179342 h 1424419" name="connsiteY9-240"/>
              <a:gd fmla="*/ 792288 w 1305333" name="connsiteX10-241"/>
              <a:gd fmla="*/ 1385653 h 1424419" name="connsiteY10-242"/>
              <a:gd fmla="*/ 522686 w 1305333" name="connsiteX11-243"/>
              <a:gd fmla="*/ 1384922 h 1424419" name="connsiteY11-244"/>
              <a:gd fmla="*/ 80344 w 1305333" name="connsiteX12-245"/>
              <a:gd fmla="*/ 1139323 h 1424419" name="connsiteY12-246"/>
              <a:gd fmla="*/ 68397 w 1305333" name="connsiteX13-247"/>
              <a:gd fmla="*/ 1130059 h 1424419" name="connsiteY13-248"/>
              <a:gd fmla="*/ 667 w 1305333" name="connsiteX14-249"/>
              <a:gd fmla="*/ 999105 h 1424419" name="connsiteY14-250"/>
              <a:gd fmla="*/ 0 w 1305333" name="connsiteX15-251"/>
              <a:gd fmla="*/ 972364 h 1424419" name="connsiteY15-252"/>
              <a:gd fmla="*/ 2496 w 1305333" name="connsiteX16-253"/>
              <a:gd fmla="*/ 463106 h 1424419" name="connsiteY16-254"/>
              <a:gd fmla="*/ 2458 w 1305333" name="connsiteX17-255"/>
              <a:gd fmla="*/ 429563 h 1424419" name="connsiteY17-256"/>
              <a:gd fmla="*/ 75248 w 1305333" name="connsiteX18-257"/>
              <a:gd fmla="*/ 303202 h 1424419" name="connsiteY18-258"/>
              <a:gd fmla="*/ 103465 w 1305333" name="connsiteX19-259"/>
              <a:gd fmla="*/ 288252 h 1424419" name="connsiteY19-260"/>
              <a:gd fmla="*/ 541533 w 1305333" name="connsiteX20-261"/>
              <a:gd fmla="*/ 38110 h 1424419" name="connsiteY20-262"/>
              <a:gd fmla="*/ 653528 w 1305333" name="connsiteX21-263"/>
              <a:gd fmla="*/ 0 h 1424419" name="connsiteY21-264"/>
              <a:gd fmla="*/ 653528 w 1305333" name="connsiteX0-265"/>
              <a:gd fmla="*/ 0 h 1424419" name="connsiteY0-266"/>
              <a:gd fmla="*/ 757287 w 1305333" name="connsiteX1-267"/>
              <a:gd fmla="*/ 32444 h 1424419" name="connsiteY1-268"/>
              <a:gd fmla="*/ 1206876 w 1305333" name="connsiteX2-269"/>
              <a:gd fmla="*/ 284945 h 1424419" name="connsiteY2-270"/>
              <a:gd fmla="*/ 1233464 w 1305333" name="connsiteX3-271"/>
              <a:gd fmla="*/ 306775 h 1424419" name="connsiteY3-272"/>
              <a:gd fmla="*/ 1301712 w 1305333" name="connsiteX4-273"/>
              <a:gd fmla="*/ 442384 h 1424419" name="connsiteY4-274"/>
              <a:gd fmla="*/ 1303099 w 1305333" name="connsiteX5-275"/>
              <a:gd fmla="*/ 495558 h 1424419" name="connsiteY5-276"/>
              <a:gd fmla="*/ 1303099 w 1305333" name="connsiteX6-277"/>
              <a:gd fmla="*/ 952393 h 1424419" name="connsiteY6-278"/>
              <a:gd fmla="*/ 1305306 w 1305333" name="connsiteX7-279"/>
              <a:gd fmla="*/ 990115 h 1424419" name="connsiteY7-280"/>
              <a:gd fmla="*/ 1193590 w 1305333" name="connsiteX8-281"/>
              <a:gd fmla="*/ 1159518 h 1424419" name="connsiteY8-282"/>
              <a:gd fmla="*/ 1172881 w 1305333" name="connsiteX9-283"/>
              <a:gd fmla="*/ 1179342 h 1424419" name="connsiteY9-284"/>
              <a:gd fmla="*/ 792288 w 1305333" name="connsiteX10-285"/>
              <a:gd fmla="*/ 1385653 h 1424419" name="connsiteY10-286"/>
              <a:gd fmla="*/ 522686 w 1305333" name="connsiteX11-287"/>
              <a:gd fmla="*/ 1384922 h 1424419" name="connsiteY11-288"/>
              <a:gd fmla="*/ 80344 w 1305333" name="connsiteX12-289"/>
              <a:gd fmla="*/ 1139323 h 1424419" name="connsiteY12-290"/>
              <a:gd fmla="*/ 68397 w 1305333" name="connsiteX13-291"/>
              <a:gd fmla="*/ 1130059 h 1424419" name="connsiteY13-292"/>
              <a:gd fmla="*/ 667 w 1305333" name="connsiteX14-293"/>
              <a:gd fmla="*/ 999105 h 1424419" name="connsiteY14-294"/>
              <a:gd fmla="*/ 0 w 1305333" name="connsiteX15-295"/>
              <a:gd fmla="*/ 972364 h 1424419" name="connsiteY15-296"/>
              <a:gd fmla="*/ 2496 w 1305333" name="connsiteX16-297"/>
              <a:gd fmla="*/ 463106 h 1424419" name="connsiteY16-298"/>
              <a:gd fmla="*/ 2458 w 1305333" name="connsiteX17-299"/>
              <a:gd fmla="*/ 429563 h 1424419" name="connsiteY17-300"/>
              <a:gd fmla="*/ 75248 w 1305333" name="connsiteX18-301"/>
              <a:gd fmla="*/ 303202 h 1424419" name="connsiteY18-302"/>
              <a:gd fmla="*/ 103465 w 1305333" name="connsiteX19-303"/>
              <a:gd fmla="*/ 288252 h 1424419" name="connsiteY19-304"/>
              <a:gd fmla="*/ 541533 w 1305333" name="connsiteX20-305"/>
              <a:gd fmla="*/ 38110 h 1424419" name="connsiteY20-306"/>
              <a:gd fmla="*/ 653528 w 1305333" name="connsiteX21-307"/>
              <a:gd fmla="*/ 0 h 1424419" name="connsiteY21-308"/>
              <a:gd fmla="*/ 653528 w 1305333" name="connsiteX0-309"/>
              <a:gd fmla="*/ 0 h 1424419" name="connsiteY0-310"/>
              <a:gd fmla="*/ 757287 w 1305333" name="connsiteX1-311"/>
              <a:gd fmla="*/ 32444 h 1424419" name="connsiteY1-312"/>
              <a:gd fmla="*/ 1206876 w 1305333" name="connsiteX2-313"/>
              <a:gd fmla="*/ 284945 h 1424419" name="connsiteY2-314"/>
              <a:gd fmla="*/ 1233464 w 1305333" name="connsiteX3-315"/>
              <a:gd fmla="*/ 306775 h 1424419" name="connsiteY3-316"/>
              <a:gd fmla="*/ 1301712 w 1305333" name="connsiteX4-317"/>
              <a:gd fmla="*/ 442384 h 1424419" name="connsiteY4-318"/>
              <a:gd fmla="*/ 1303099 w 1305333" name="connsiteX5-319"/>
              <a:gd fmla="*/ 495558 h 1424419" name="connsiteY5-320"/>
              <a:gd fmla="*/ 1303099 w 1305333" name="connsiteX6-321"/>
              <a:gd fmla="*/ 952393 h 1424419" name="connsiteY6-322"/>
              <a:gd fmla="*/ 1305306 w 1305333" name="connsiteX7-323"/>
              <a:gd fmla="*/ 990115 h 1424419" name="connsiteY7-324"/>
              <a:gd fmla="*/ 1193590 w 1305333" name="connsiteX8-325"/>
              <a:gd fmla="*/ 1159518 h 1424419" name="connsiteY8-326"/>
              <a:gd fmla="*/ 1172881 w 1305333" name="connsiteX9-327"/>
              <a:gd fmla="*/ 1179342 h 1424419" name="connsiteY9-328"/>
              <a:gd fmla="*/ 792288 w 1305333" name="connsiteX10-329"/>
              <a:gd fmla="*/ 1385653 h 1424419" name="connsiteY10-330"/>
              <a:gd fmla="*/ 522686 w 1305333" name="connsiteX11-331"/>
              <a:gd fmla="*/ 1384922 h 1424419" name="connsiteY11-332"/>
              <a:gd fmla="*/ 80344 w 1305333" name="connsiteX12-333"/>
              <a:gd fmla="*/ 1139323 h 1424419" name="connsiteY12-334"/>
              <a:gd fmla="*/ 68397 w 1305333" name="connsiteX13-335"/>
              <a:gd fmla="*/ 1130059 h 1424419" name="connsiteY13-336"/>
              <a:gd fmla="*/ 667 w 1305333" name="connsiteX14-337"/>
              <a:gd fmla="*/ 999105 h 1424419" name="connsiteY14-338"/>
              <a:gd fmla="*/ 0 w 1305333" name="connsiteX15-339"/>
              <a:gd fmla="*/ 972364 h 1424419" name="connsiteY15-340"/>
              <a:gd fmla="*/ 2496 w 1305333" name="connsiteX16-341"/>
              <a:gd fmla="*/ 463106 h 1424419" name="connsiteY16-342"/>
              <a:gd fmla="*/ 2458 w 1305333" name="connsiteX17-343"/>
              <a:gd fmla="*/ 429563 h 1424419" name="connsiteY17-344"/>
              <a:gd fmla="*/ 75248 w 1305333" name="connsiteX18-345"/>
              <a:gd fmla="*/ 303202 h 1424419" name="connsiteY18-346"/>
              <a:gd fmla="*/ 103465 w 1305333" name="connsiteX19-347"/>
              <a:gd fmla="*/ 288252 h 1424419" name="connsiteY19-348"/>
              <a:gd fmla="*/ 541533 w 1305333" name="connsiteX20-349"/>
              <a:gd fmla="*/ 38110 h 1424419" name="connsiteY20-350"/>
              <a:gd fmla="*/ 653528 w 1305333" name="connsiteX21-351"/>
              <a:gd fmla="*/ 0 h 1424419" name="connsiteY21-352"/>
              <a:gd fmla="*/ 653528 w 1305333" name="connsiteX0-353"/>
              <a:gd fmla="*/ 0 h 1424419" name="connsiteY0-354"/>
              <a:gd fmla="*/ 757287 w 1305333" name="connsiteX1-355"/>
              <a:gd fmla="*/ 32444 h 1424419" name="connsiteY1-356"/>
              <a:gd fmla="*/ 1206876 w 1305333" name="connsiteX2-357"/>
              <a:gd fmla="*/ 284945 h 1424419" name="connsiteY2-358"/>
              <a:gd fmla="*/ 1233464 w 1305333" name="connsiteX3-359"/>
              <a:gd fmla="*/ 306775 h 1424419" name="connsiteY3-360"/>
              <a:gd fmla="*/ 1301712 w 1305333" name="connsiteX4-361"/>
              <a:gd fmla="*/ 442384 h 1424419" name="connsiteY4-362"/>
              <a:gd fmla="*/ 1303099 w 1305333" name="connsiteX5-363"/>
              <a:gd fmla="*/ 495558 h 1424419" name="connsiteY5-364"/>
              <a:gd fmla="*/ 1303099 w 1305333" name="connsiteX6-365"/>
              <a:gd fmla="*/ 952393 h 1424419" name="connsiteY6-366"/>
              <a:gd fmla="*/ 1305306 w 1305333" name="connsiteX7-367"/>
              <a:gd fmla="*/ 990115 h 1424419" name="connsiteY7-368"/>
              <a:gd fmla="*/ 1193590 w 1305333" name="connsiteX8-369"/>
              <a:gd fmla="*/ 1159518 h 1424419" name="connsiteY8-370"/>
              <a:gd fmla="*/ 1172881 w 1305333" name="connsiteX9-371"/>
              <a:gd fmla="*/ 1179342 h 1424419" name="connsiteY9-372"/>
              <a:gd fmla="*/ 792288 w 1305333" name="connsiteX10-373"/>
              <a:gd fmla="*/ 1385653 h 1424419" name="connsiteY10-374"/>
              <a:gd fmla="*/ 522686 w 1305333" name="connsiteX11-375"/>
              <a:gd fmla="*/ 1384922 h 1424419" name="connsiteY11-376"/>
              <a:gd fmla="*/ 80344 w 1305333" name="connsiteX12-377"/>
              <a:gd fmla="*/ 1139323 h 1424419" name="connsiteY12-378"/>
              <a:gd fmla="*/ 68397 w 1305333" name="connsiteX13-379"/>
              <a:gd fmla="*/ 1130059 h 1424419" name="connsiteY13-380"/>
              <a:gd fmla="*/ 667 w 1305333" name="connsiteX14-381"/>
              <a:gd fmla="*/ 999105 h 1424419" name="connsiteY14-382"/>
              <a:gd fmla="*/ 0 w 1305333" name="connsiteX15-383"/>
              <a:gd fmla="*/ 972364 h 1424419" name="connsiteY15-384"/>
              <a:gd fmla="*/ 2496 w 1305333" name="connsiteX16-385"/>
              <a:gd fmla="*/ 463106 h 1424419" name="connsiteY16-386"/>
              <a:gd fmla="*/ 2458 w 1305333" name="connsiteX17-387"/>
              <a:gd fmla="*/ 429563 h 1424419" name="connsiteY17-388"/>
              <a:gd fmla="*/ 75248 w 1305333" name="connsiteX18-389"/>
              <a:gd fmla="*/ 303202 h 1424419" name="connsiteY18-390"/>
              <a:gd fmla="*/ 106293 w 1305333" name="connsiteX19-391"/>
              <a:gd fmla="*/ 282597 h 1424419" name="connsiteY19-392"/>
              <a:gd fmla="*/ 541533 w 1305333" name="connsiteX20-393"/>
              <a:gd fmla="*/ 38110 h 1424419" name="connsiteY20-394"/>
              <a:gd fmla="*/ 653528 w 1305333" name="connsiteX21-395"/>
              <a:gd fmla="*/ 0 h 1424419" name="connsiteY21-396"/>
              <a:gd fmla="*/ 653528 w 1305333" name="connsiteX0-397"/>
              <a:gd fmla="*/ 0 h 1424419" name="connsiteY0-398"/>
              <a:gd fmla="*/ 757287 w 1305333" name="connsiteX1-399"/>
              <a:gd fmla="*/ 32444 h 1424419" name="connsiteY1-400"/>
              <a:gd fmla="*/ 1206876 w 1305333" name="connsiteX2-401"/>
              <a:gd fmla="*/ 284945 h 1424419" name="connsiteY2-402"/>
              <a:gd fmla="*/ 1237706 w 1305333" name="connsiteX3-403"/>
              <a:gd fmla="*/ 306775 h 1424419" name="connsiteY3-404"/>
              <a:gd fmla="*/ 1301712 w 1305333" name="connsiteX4-405"/>
              <a:gd fmla="*/ 442384 h 1424419" name="connsiteY4-406"/>
              <a:gd fmla="*/ 1303099 w 1305333" name="connsiteX5-407"/>
              <a:gd fmla="*/ 495558 h 1424419" name="connsiteY5-408"/>
              <a:gd fmla="*/ 1303099 w 1305333" name="connsiteX6-409"/>
              <a:gd fmla="*/ 952393 h 1424419" name="connsiteY6-410"/>
              <a:gd fmla="*/ 1305306 w 1305333" name="connsiteX7-411"/>
              <a:gd fmla="*/ 990115 h 1424419" name="connsiteY7-412"/>
              <a:gd fmla="*/ 1193590 w 1305333" name="connsiteX8-413"/>
              <a:gd fmla="*/ 1159518 h 1424419" name="connsiteY8-414"/>
              <a:gd fmla="*/ 1172881 w 1305333" name="connsiteX9-415"/>
              <a:gd fmla="*/ 1179342 h 1424419" name="connsiteY9-416"/>
              <a:gd fmla="*/ 792288 w 1305333" name="connsiteX10-417"/>
              <a:gd fmla="*/ 1385653 h 1424419" name="connsiteY10-418"/>
              <a:gd fmla="*/ 522686 w 1305333" name="connsiteX11-419"/>
              <a:gd fmla="*/ 1384922 h 1424419" name="connsiteY11-420"/>
              <a:gd fmla="*/ 80344 w 1305333" name="connsiteX12-421"/>
              <a:gd fmla="*/ 1139323 h 1424419" name="connsiteY12-422"/>
              <a:gd fmla="*/ 68397 w 1305333" name="connsiteX13-423"/>
              <a:gd fmla="*/ 1130059 h 1424419" name="connsiteY13-424"/>
              <a:gd fmla="*/ 667 w 1305333" name="connsiteX14-425"/>
              <a:gd fmla="*/ 999105 h 1424419" name="connsiteY14-426"/>
              <a:gd fmla="*/ 0 w 1305333" name="connsiteX15-427"/>
              <a:gd fmla="*/ 972364 h 1424419" name="connsiteY15-428"/>
              <a:gd fmla="*/ 2496 w 1305333" name="connsiteX16-429"/>
              <a:gd fmla="*/ 463106 h 1424419" name="connsiteY16-430"/>
              <a:gd fmla="*/ 2458 w 1305333" name="connsiteX17-431"/>
              <a:gd fmla="*/ 429563 h 1424419" name="connsiteY17-432"/>
              <a:gd fmla="*/ 75248 w 1305333" name="connsiteX18-433"/>
              <a:gd fmla="*/ 303202 h 1424419" name="connsiteY18-434"/>
              <a:gd fmla="*/ 106293 w 1305333" name="connsiteX19-435"/>
              <a:gd fmla="*/ 282597 h 1424419" name="connsiteY19-436"/>
              <a:gd fmla="*/ 541533 w 1305333" name="connsiteX20-437"/>
              <a:gd fmla="*/ 38110 h 1424419" name="connsiteY20-438"/>
              <a:gd fmla="*/ 653528 w 1305333" name="connsiteX21-439"/>
              <a:gd fmla="*/ 0 h 1424419" name="connsiteY21-440"/>
              <a:gd fmla="*/ 653528 w 1305333" name="connsiteX0-441"/>
              <a:gd fmla="*/ 0 h 1424419" name="connsiteY0-442"/>
              <a:gd fmla="*/ 757287 w 1305333" name="connsiteX1-443"/>
              <a:gd fmla="*/ 32444 h 1424419" name="connsiteY1-444"/>
              <a:gd fmla="*/ 1206876 w 1305333" name="connsiteX2-445"/>
              <a:gd fmla="*/ 284945 h 1424419" name="connsiteY2-446"/>
              <a:gd fmla="*/ 1237706 w 1305333" name="connsiteX3-447"/>
              <a:gd fmla="*/ 306775 h 1424419" name="connsiteY3-448"/>
              <a:gd fmla="*/ 1301712 w 1305333" name="connsiteX4-449"/>
              <a:gd fmla="*/ 442384 h 1424419" name="connsiteY4-450"/>
              <a:gd fmla="*/ 1303099 w 1305333" name="connsiteX5-451"/>
              <a:gd fmla="*/ 495558 h 1424419" name="connsiteY5-452"/>
              <a:gd fmla="*/ 1303099 w 1305333" name="connsiteX6-453"/>
              <a:gd fmla="*/ 952393 h 1424419" name="connsiteY6-454"/>
              <a:gd fmla="*/ 1305306 w 1305333" name="connsiteX7-455"/>
              <a:gd fmla="*/ 990115 h 1424419" name="connsiteY7-456"/>
              <a:gd fmla="*/ 1211970 w 1305333" name="connsiteX8-457"/>
              <a:gd fmla="*/ 1149621 h 1424419" name="connsiteY8-458"/>
              <a:gd fmla="*/ 1172881 w 1305333" name="connsiteX9-459"/>
              <a:gd fmla="*/ 1179342 h 1424419" name="connsiteY9-460"/>
              <a:gd fmla="*/ 792288 w 1305333" name="connsiteX10-461"/>
              <a:gd fmla="*/ 1385653 h 1424419" name="connsiteY10-462"/>
              <a:gd fmla="*/ 522686 w 1305333" name="connsiteX11-463"/>
              <a:gd fmla="*/ 1384922 h 1424419" name="connsiteY11-464"/>
              <a:gd fmla="*/ 80344 w 1305333" name="connsiteX12-465"/>
              <a:gd fmla="*/ 1139323 h 1424419" name="connsiteY12-466"/>
              <a:gd fmla="*/ 68397 w 1305333" name="connsiteX13-467"/>
              <a:gd fmla="*/ 1130059 h 1424419" name="connsiteY13-468"/>
              <a:gd fmla="*/ 667 w 1305333" name="connsiteX14-469"/>
              <a:gd fmla="*/ 999105 h 1424419" name="connsiteY14-470"/>
              <a:gd fmla="*/ 0 w 1305333" name="connsiteX15-471"/>
              <a:gd fmla="*/ 972364 h 1424419" name="connsiteY15-472"/>
              <a:gd fmla="*/ 2496 w 1305333" name="connsiteX16-473"/>
              <a:gd fmla="*/ 463106 h 1424419" name="connsiteY16-474"/>
              <a:gd fmla="*/ 2458 w 1305333" name="connsiteX17-475"/>
              <a:gd fmla="*/ 429563 h 1424419" name="connsiteY17-476"/>
              <a:gd fmla="*/ 75248 w 1305333" name="connsiteX18-477"/>
              <a:gd fmla="*/ 303202 h 1424419" name="connsiteY18-478"/>
              <a:gd fmla="*/ 106293 w 1305333" name="connsiteX19-479"/>
              <a:gd fmla="*/ 282597 h 1424419" name="connsiteY19-480"/>
              <a:gd fmla="*/ 541533 w 1305333" name="connsiteX20-481"/>
              <a:gd fmla="*/ 38110 h 1424419" name="connsiteY20-482"/>
              <a:gd fmla="*/ 653528 w 1305333" name="connsiteX21-483"/>
              <a:gd fmla="*/ 0 h 1424419" name="connsiteY21-484"/>
              <a:gd fmla="*/ 653528 w 1305333" name="connsiteX0-485"/>
              <a:gd fmla="*/ 0 h 1424419" name="connsiteY0-486"/>
              <a:gd fmla="*/ 757287 w 1305333" name="connsiteX1-487"/>
              <a:gd fmla="*/ 32444 h 1424419" name="connsiteY1-488"/>
              <a:gd fmla="*/ 1206876 w 1305333" name="connsiteX2-489"/>
              <a:gd fmla="*/ 284945 h 1424419" name="connsiteY2-490"/>
              <a:gd fmla="*/ 1237706 w 1305333" name="connsiteX3-491"/>
              <a:gd fmla="*/ 306775 h 1424419" name="connsiteY3-492"/>
              <a:gd fmla="*/ 1301712 w 1305333" name="connsiteX4-493"/>
              <a:gd fmla="*/ 442384 h 1424419" name="connsiteY4-494"/>
              <a:gd fmla="*/ 1303099 w 1305333" name="connsiteX5-495"/>
              <a:gd fmla="*/ 495558 h 1424419" name="connsiteY5-496"/>
              <a:gd fmla="*/ 1303099 w 1305333" name="connsiteX6-497"/>
              <a:gd fmla="*/ 952393 h 1424419" name="connsiteY6-498"/>
              <a:gd fmla="*/ 1305306 w 1305333" name="connsiteX7-499"/>
              <a:gd fmla="*/ 990115 h 1424419" name="connsiteY7-500"/>
              <a:gd fmla="*/ 1236006 w 1305333" name="connsiteX8-501"/>
              <a:gd fmla="*/ 1160932 h 1424419" name="connsiteY8-502"/>
              <a:gd fmla="*/ 1172881 w 1305333" name="connsiteX9-503"/>
              <a:gd fmla="*/ 1179342 h 1424419" name="connsiteY9-504"/>
              <a:gd fmla="*/ 792288 w 1305333" name="connsiteX10-505"/>
              <a:gd fmla="*/ 1385653 h 1424419" name="connsiteY10-506"/>
              <a:gd fmla="*/ 522686 w 1305333" name="connsiteX11-507"/>
              <a:gd fmla="*/ 1384922 h 1424419" name="connsiteY11-508"/>
              <a:gd fmla="*/ 80344 w 1305333" name="connsiteX12-509"/>
              <a:gd fmla="*/ 1139323 h 1424419" name="connsiteY12-510"/>
              <a:gd fmla="*/ 68397 w 1305333" name="connsiteX13-511"/>
              <a:gd fmla="*/ 1130059 h 1424419" name="connsiteY13-512"/>
              <a:gd fmla="*/ 667 w 1305333" name="connsiteX14-513"/>
              <a:gd fmla="*/ 999105 h 1424419" name="connsiteY14-514"/>
              <a:gd fmla="*/ 0 w 1305333" name="connsiteX15-515"/>
              <a:gd fmla="*/ 972364 h 1424419" name="connsiteY15-516"/>
              <a:gd fmla="*/ 2496 w 1305333" name="connsiteX16-517"/>
              <a:gd fmla="*/ 463106 h 1424419" name="connsiteY16-518"/>
              <a:gd fmla="*/ 2458 w 1305333" name="connsiteX17-519"/>
              <a:gd fmla="*/ 429563 h 1424419" name="connsiteY17-520"/>
              <a:gd fmla="*/ 75248 w 1305333" name="connsiteX18-521"/>
              <a:gd fmla="*/ 303202 h 1424419" name="connsiteY18-522"/>
              <a:gd fmla="*/ 106293 w 1305333" name="connsiteX19-523"/>
              <a:gd fmla="*/ 282597 h 1424419" name="connsiteY19-524"/>
              <a:gd fmla="*/ 541533 w 1305333" name="connsiteX20-525"/>
              <a:gd fmla="*/ 38110 h 1424419" name="connsiteY20-526"/>
              <a:gd fmla="*/ 653528 w 1305333" name="connsiteX21-527"/>
              <a:gd fmla="*/ 0 h 1424419" name="connsiteY21-528"/>
              <a:gd fmla="*/ 653528 w 1313169" name="connsiteX0-529"/>
              <a:gd fmla="*/ 0 h 1424419" name="connsiteY0-530"/>
              <a:gd fmla="*/ 757287 w 1313169" name="connsiteX1-531"/>
              <a:gd fmla="*/ 32444 h 1424419" name="connsiteY1-532"/>
              <a:gd fmla="*/ 1206876 w 1313169" name="connsiteX2-533"/>
              <a:gd fmla="*/ 284945 h 1424419" name="connsiteY2-534"/>
              <a:gd fmla="*/ 1237706 w 1313169" name="connsiteX3-535"/>
              <a:gd fmla="*/ 306775 h 1424419" name="connsiteY3-536"/>
              <a:gd fmla="*/ 1301712 w 1313169" name="connsiteX4-537"/>
              <a:gd fmla="*/ 442384 h 1424419" name="connsiteY4-538"/>
              <a:gd fmla="*/ 1303099 w 1313169" name="connsiteX5-539"/>
              <a:gd fmla="*/ 495558 h 1424419" name="connsiteY5-540"/>
              <a:gd fmla="*/ 1303099 w 1313169" name="connsiteX6-541"/>
              <a:gd fmla="*/ 952393 h 1424419" name="connsiteY6-542"/>
              <a:gd fmla="*/ 1305306 w 1313169" name="connsiteX7-543"/>
              <a:gd fmla="*/ 990115 h 1424419" name="connsiteY7-544"/>
              <a:gd fmla="*/ 1271352 w 1313169" name="connsiteX8-545"/>
              <a:gd fmla="*/ 1142552 h 1424419" name="connsiteY8-546"/>
              <a:gd fmla="*/ 1172881 w 1313169" name="connsiteX9-547"/>
              <a:gd fmla="*/ 1179342 h 1424419" name="connsiteY9-548"/>
              <a:gd fmla="*/ 792288 w 1313169" name="connsiteX10-549"/>
              <a:gd fmla="*/ 1385653 h 1424419" name="connsiteY10-550"/>
              <a:gd fmla="*/ 522686 w 1313169" name="connsiteX11-551"/>
              <a:gd fmla="*/ 1384922 h 1424419" name="connsiteY11-552"/>
              <a:gd fmla="*/ 80344 w 1313169" name="connsiteX12-553"/>
              <a:gd fmla="*/ 1139323 h 1424419" name="connsiteY12-554"/>
              <a:gd fmla="*/ 68397 w 1313169" name="connsiteX13-555"/>
              <a:gd fmla="*/ 1130059 h 1424419" name="connsiteY13-556"/>
              <a:gd fmla="*/ 667 w 1313169" name="connsiteX14-557"/>
              <a:gd fmla="*/ 999105 h 1424419" name="connsiteY14-558"/>
              <a:gd fmla="*/ 0 w 1313169" name="connsiteX15-559"/>
              <a:gd fmla="*/ 972364 h 1424419" name="connsiteY15-560"/>
              <a:gd fmla="*/ 2496 w 1313169" name="connsiteX16-561"/>
              <a:gd fmla="*/ 463106 h 1424419" name="connsiteY16-562"/>
              <a:gd fmla="*/ 2458 w 1313169" name="connsiteX17-563"/>
              <a:gd fmla="*/ 429563 h 1424419" name="connsiteY17-564"/>
              <a:gd fmla="*/ 75248 w 1313169" name="connsiteX18-565"/>
              <a:gd fmla="*/ 303202 h 1424419" name="connsiteY18-566"/>
              <a:gd fmla="*/ 106293 w 1313169" name="connsiteX19-567"/>
              <a:gd fmla="*/ 282597 h 1424419" name="connsiteY19-568"/>
              <a:gd fmla="*/ 541533 w 1313169" name="connsiteX20-569"/>
              <a:gd fmla="*/ 38110 h 1424419" name="connsiteY20-570"/>
              <a:gd fmla="*/ 653528 w 1313169" name="connsiteX21-571"/>
              <a:gd fmla="*/ 0 h 1424419" name="connsiteY21-572"/>
              <a:gd fmla="*/ 653528 w 1306267" name="connsiteX0-573"/>
              <a:gd fmla="*/ 0 h 1424419" name="connsiteY0-574"/>
              <a:gd fmla="*/ 757287 w 1306267" name="connsiteX1-575"/>
              <a:gd fmla="*/ 32444 h 1424419" name="connsiteY1-576"/>
              <a:gd fmla="*/ 1206876 w 1306267" name="connsiteX2-577"/>
              <a:gd fmla="*/ 284945 h 1424419" name="connsiteY2-578"/>
              <a:gd fmla="*/ 1237706 w 1306267" name="connsiteX3-579"/>
              <a:gd fmla="*/ 306775 h 1424419" name="connsiteY3-580"/>
              <a:gd fmla="*/ 1301712 w 1306267" name="connsiteX4-581"/>
              <a:gd fmla="*/ 442384 h 1424419" name="connsiteY4-582"/>
              <a:gd fmla="*/ 1303099 w 1306267" name="connsiteX5-583"/>
              <a:gd fmla="*/ 495558 h 1424419" name="connsiteY5-584"/>
              <a:gd fmla="*/ 1303099 w 1306267" name="connsiteX6-585"/>
              <a:gd fmla="*/ 952393 h 1424419" name="connsiteY6-586"/>
              <a:gd fmla="*/ 1305306 w 1306267" name="connsiteX7-587"/>
              <a:gd fmla="*/ 990115 h 1424419" name="connsiteY7-588"/>
              <a:gd fmla="*/ 1255800 w 1306267" name="connsiteX8-589"/>
              <a:gd fmla="*/ 1142552 h 1424419" name="connsiteY8-590"/>
              <a:gd fmla="*/ 1172881 w 1306267" name="connsiteX9-591"/>
              <a:gd fmla="*/ 1179342 h 1424419" name="connsiteY9-592"/>
              <a:gd fmla="*/ 792288 w 1306267" name="connsiteX10-593"/>
              <a:gd fmla="*/ 1385653 h 1424419" name="connsiteY10-594"/>
              <a:gd fmla="*/ 522686 w 1306267" name="connsiteX11-595"/>
              <a:gd fmla="*/ 1384922 h 1424419" name="connsiteY11-596"/>
              <a:gd fmla="*/ 80344 w 1306267" name="connsiteX12-597"/>
              <a:gd fmla="*/ 1139323 h 1424419" name="connsiteY12-598"/>
              <a:gd fmla="*/ 68397 w 1306267" name="connsiteX13-599"/>
              <a:gd fmla="*/ 1130059 h 1424419" name="connsiteY13-600"/>
              <a:gd fmla="*/ 667 w 1306267" name="connsiteX14-601"/>
              <a:gd fmla="*/ 999105 h 1424419" name="connsiteY14-602"/>
              <a:gd fmla="*/ 0 w 1306267" name="connsiteX15-603"/>
              <a:gd fmla="*/ 972364 h 1424419" name="connsiteY15-604"/>
              <a:gd fmla="*/ 2496 w 1306267" name="connsiteX16-605"/>
              <a:gd fmla="*/ 463106 h 1424419" name="connsiteY16-606"/>
              <a:gd fmla="*/ 2458 w 1306267" name="connsiteX17-607"/>
              <a:gd fmla="*/ 429563 h 1424419" name="connsiteY17-608"/>
              <a:gd fmla="*/ 75248 w 1306267" name="connsiteX18-609"/>
              <a:gd fmla="*/ 303202 h 1424419" name="connsiteY18-610"/>
              <a:gd fmla="*/ 106293 w 1306267" name="connsiteX19-611"/>
              <a:gd fmla="*/ 282597 h 1424419" name="connsiteY19-612"/>
              <a:gd fmla="*/ 541533 w 1306267" name="connsiteX20-613"/>
              <a:gd fmla="*/ 38110 h 1424419" name="connsiteY20-614"/>
              <a:gd fmla="*/ 653528 w 1306267" name="connsiteX21-615"/>
              <a:gd fmla="*/ 0 h 1424419" name="connsiteY21-616"/>
              <a:gd fmla="*/ 653528 w 1306267" name="connsiteX0-617"/>
              <a:gd fmla="*/ 0 h 1424419" name="connsiteY0-618"/>
              <a:gd fmla="*/ 757287 w 1306267" name="connsiteX1-619"/>
              <a:gd fmla="*/ 32444 h 1424419" name="connsiteY1-620"/>
              <a:gd fmla="*/ 1206876 w 1306267" name="connsiteX2-621"/>
              <a:gd fmla="*/ 284945 h 1424419" name="connsiteY2-622"/>
              <a:gd fmla="*/ 1237706 w 1306267" name="connsiteX3-623"/>
              <a:gd fmla="*/ 306775 h 1424419" name="connsiteY3-624"/>
              <a:gd fmla="*/ 1301712 w 1306267" name="connsiteX4-625"/>
              <a:gd fmla="*/ 442384 h 1424419" name="connsiteY4-626"/>
              <a:gd fmla="*/ 1303099 w 1306267" name="connsiteX5-627"/>
              <a:gd fmla="*/ 495558 h 1424419" name="connsiteY5-628"/>
              <a:gd fmla="*/ 1303099 w 1306267" name="connsiteX6-629"/>
              <a:gd fmla="*/ 952393 h 1424419" name="connsiteY6-630"/>
              <a:gd fmla="*/ 1305306 w 1306267" name="connsiteX7-631"/>
              <a:gd fmla="*/ 990115 h 1424419" name="connsiteY7-632"/>
              <a:gd fmla="*/ 1255800 w 1306267" name="connsiteX8-633"/>
              <a:gd fmla="*/ 1142552 h 1424419" name="connsiteY8-634"/>
              <a:gd fmla="*/ 1172881 w 1306267" name="connsiteX9-635"/>
              <a:gd fmla="*/ 1179342 h 1424419" name="connsiteY9-636"/>
              <a:gd fmla="*/ 792288 w 1306267" name="connsiteX10-637"/>
              <a:gd fmla="*/ 1385653 h 1424419" name="connsiteY10-638"/>
              <a:gd fmla="*/ 522686 w 1306267" name="connsiteX11-639"/>
              <a:gd fmla="*/ 1384922 h 1424419" name="connsiteY11-640"/>
              <a:gd fmla="*/ 80344 w 1306267" name="connsiteX12-641"/>
              <a:gd fmla="*/ 1139323 h 1424419" name="connsiteY12-642"/>
              <a:gd fmla="*/ 61328 w 1306267" name="connsiteX13-643"/>
              <a:gd fmla="*/ 1127231 h 1424419" name="connsiteY13-644"/>
              <a:gd fmla="*/ 667 w 1306267" name="connsiteX14-645"/>
              <a:gd fmla="*/ 999105 h 1424419" name="connsiteY14-646"/>
              <a:gd fmla="*/ 0 w 1306267" name="connsiteX15-647"/>
              <a:gd fmla="*/ 972364 h 1424419" name="connsiteY15-648"/>
              <a:gd fmla="*/ 2496 w 1306267" name="connsiteX16-649"/>
              <a:gd fmla="*/ 463106 h 1424419" name="connsiteY16-650"/>
              <a:gd fmla="*/ 2458 w 1306267" name="connsiteX17-651"/>
              <a:gd fmla="*/ 429563 h 1424419" name="connsiteY17-652"/>
              <a:gd fmla="*/ 75248 w 1306267" name="connsiteX18-653"/>
              <a:gd fmla="*/ 303202 h 1424419" name="connsiteY18-654"/>
              <a:gd fmla="*/ 106293 w 1306267" name="connsiteX19-655"/>
              <a:gd fmla="*/ 282597 h 1424419" name="connsiteY19-656"/>
              <a:gd fmla="*/ 541533 w 1306267" name="connsiteX20-657"/>
              <a:gd fmla="*/ 38110 h 1424419" name="connsiteY20-658"/>
              <a:gd fmla="*/ 653528 w 1306267" name="connsiteX21-659"/>
              <a:gd fmla="*/ 0 h 1424419" name="connsiteY21-660"/>
              <a:gd fmla="*/ 653528 w 1306267" name="connsiteX0-661"/>
              <a:gd fmla="*/ 0 h 1424419" name="connsiteY0-662"/>
              <a:gd fmla="*/ 757287 w 1306267" name="connsiteX1-663"/>
              <a:gd fmla="*/ 32444 h 1424419" name="connsiteY1-664"/>
              <a:gd fmla="*/ 1206876 w 1306267" name="connsiteX2-665"/>
              <a:gd fmla="*/ 284945 h 1424419" name="connsiteY2-666"/>
              <a:gd fmla="*/ 1237706 w 1306267" name="connsiteX3-667"/>
              <a:gd fmla="*/ 306775 h 1424419" name="connsiteY3-668"/>
              <a:gd fmla="*/ 1301712 w 1306267" name="connsiteX4-669"/>
              <a:gd fmla="*/ 442384 h 1424419" name="connsiteY4-670"/>
              <a:gd fmla="*/ 1303099 w 1306267" name="connsiteX5-671"/>
              <a:gd fmla="*/ 495558 h 1424419" name="connsiteY5-672"/>
              <a:gd fmla="*/ 1303099 w 1306267" name="connsiteX6-673"/>
              <a:gd fmla="*/ 952393 h 1424419" name="connsiteY6-674"/>
              <a:gd fmla="*/ 1305306 w 1306267" name="connsiteX7-675"/>
              <a:gd fmla="*/ 990115 h 1424419" name="connsiteY7-676"/>
              <a:gd fmla="*/ 1255800 w 1306267" name="connsiteX8-677"/>
              <a:gd fmla="*/ 1142552 h 1424419" name="connsiteY8-678"/>
              <a:gd fmla="*/ 1172881 w 1306267" name="connsiteX9-679"/>
              <a:gd fmla="*/ 1179342 h 1424419" name="connsiteY9-680"/>
              <a:gd fmla="*/ 792288 w 1306267" name="connsiteX10-681"/>
              <a:gd fmla="*/ 1385653 h 1424419" name="connsiteY10-682"/>
              <a:gd fmla="*/ 522686 w 1306267" name="connsiteX11-683"/>
              <a:gd fmla="*/ 1384922 h 1424419" name="connsiteY11-684"/>
              <a:gd fmla="*/ 80344 w 1306267" name="connsiteX12-685"/>
              <a:gd fmla="*/ 1139323 h 1424419" name="connsiteY12-686"/>
              <a:gd fmla="*/ 61328 w 1306267" name="connsiteX13-687"/>
              <a:gd fmla="*/ 1127231 h 1424419" name="connsiteY13-688"/>
              <a:gd fmla="*/ 667 w 1306267" name="connsiteX14-689"/>
              <a:gd fmla="*/ 999105 h 1424419" name="connsiteY14-690"/>
              <a:gd fmla="*/ 0 w 1306267" name="connsiteX15-691"/>
              <a:gd fmla="*/ 972364 h 1424419" name="connsiteY15-692"/>
              <a:gd fmla="*/ 2496 w 1306267" name="connsiteX16-693"/>
              <a:gd fmla="*/ 463106 h 1424419" name="connsiteY16-694"/>
              <a:gd fmla="*/ 2458 w 1306267" name="connsiteX17-695"/>
              <a:gd fmla="*/ 429563 h 1424419" name="connsiteY17-696"/>
              <a:gd fmla="*/ 75248 w 1306267" name="connsiteX18-697"/>
              <a:gd fmla="*/ 303202 h 1424419" name="connsiteY18-698"/>
              <a:gd fmla="*/ 106293 w 1306267" name="connsiteX19-699"/>
              <a:gd fmla="*/ 282597 h 1424419" name="connsiteY19-700"/>
              <a:gd fmla="*/ 541533 w 1306267" name="connsiteX20-701"/>
              <a:gd fmla="*/ 38110 h 1424419" name="connsiteY20-702"/>
              <a:gd fmla="*/ 653528 w 1306267" name="connsiteX21-703"/>
              <a:gd fmla="*/ 0 h 1424419" name="connsiteY21-704"/>
              <a:gd fmla="*/ 653528 w 1306267" name="connsiteX0-705"/>
              <a:gd fmla="*/ 0 h 1424419" name="connsiteY0-706"/>
              <a:gd fmla="*/ 757287 w 1306267" name="connsiteX1-707"/>
              <a:gd fmla="*/ 32444 h 1424419" name="connsiteY1-708"/>
              <a:gd fmla="*/ 1206876 w 1306267" name="connsiteX2-709"/>
              <a:gd fmla="*/ 284945 h 1424419" name="connsiteY2-710"/>
              <a:gd fmla="*/ 1237706 w 1306267" name="connsiteX3-711"/>
              <a:gd fmla="*/ 306775 h 1424419" name="connsiteY3-712"/>
              <a:gd fmla="*/ 1301712 w 1306267" name="connsiteX4-713"/>
              <a:gd fmla="*/ 442384 h 1424419" name="connsiteY4-714"/>
              <a:gd fmla="*/ 1303099 w 1306267" name="connsiteX5-715"/>
              <a:gd fmla="*/ 495558 h 1424419" name="connsiteY5-716"/>
              <a:gd fmla="*/ 1303099 w 1306267" name="connsiteX6-717"/>
              <a:gd fmla="*/ 952393 h 1424419" name="connsiteY6-718"/>
              <a:gd fmla="*/ 1305306 w 1306267" name="connsiteX7-719"/>
              <a:gd fmla="*/ 990115 h 1424419" name="connsiteY7-720"/>
              <a:gd fmla="*/ 1255800 w 1306267" name="connsiteX8-721"/>
              <a:gd fmla="*/ 1142552 h 1424419" name="connsiteY8-722"/>
              <a:gd fmla="*/ 1172881 w 1306267" name="connsiteX9-723"/>
              <a:gd fmla="*/ 1179342 h 1424419" name="connsiteY9-724"/>
              <a:gd fmla="*/ 792288 w 1306267" name="connsiteX10-725"/>
              <a:gd fmla="*/ 1385653 h 1424419" name="connsiteY10-726"/>
              <a:gd fmla="*/ 522686 w 1306267" name="connsiteX11-727"/>
              <a:gd fmla="*/ 1384922 h 1424419" name="connsiteY11-728"/>
              <a:gd fmla="*/ 90241 w 1306267" name="connsiteX12-729"/>
              <a:gd fmla="*/ 1150634 h 1424419" name="connsiteY12-730"/>
              <a:gd fmla="*/ 61328 w 1306267" name="connsiteX13-731"/>
              <a:gd fmla="*/ 1127231 h 1424419" name="connsiteY13-732"/>
              <a:gd fmla="*/ 667 w 1306267" name="connsiteX14-733"/>
              <a:gd fmla="*/ 999105 h 1424419" name="connsiteY14-734"/>
              <a:gd fmla="*/ 0 w 1306267" name="connsiteX15-735"/>
              <a:gd fmla="*/ 972364 h 1424419" name="connsiteY15-736"/>
              <a:gd fmla="*/ 2496 w 1306267" name="connsiteX16-737"/>
              <a:gd fmla="*/ 463106 h 1424419" name="connsiteY16-738"/>
              <a:gd fmla="*/ 2458 w 1306267" name="connsiteX17-739"/>
              <a:gd fmla="*/ 429563 h 1424419" name="connsiteY17-740"/>
              <a:gd fmla="*/ 75248 w 1306267" name="connsiteX18-741"/>
              <a:gd fmla="*/ 303202 h 1424419" name="connsiteY18-742"/>
              <a:gd fmla="*/ 106293 w 1306267" name="connsiteX19-743"/>
              <a:gd fmla="*/ 282597 h 1424419" name="connsiteY19-744"/>
              <a:gd fmla="*/ 541533 w 1306267" name="connsiteX20-745"/>
              <a:gd fmla="*/ 38110 h 1424419" name="connsiteY20-746"/>
              <a:gd fmla="*/ 653528 w 1306267" name="connsiteX21-747"/>
              <a:gd fmla="*/ 0 h 1424419" name="connsiteY21-748"/>
              <a:gd fmla="*/ 653528 w 1306267" name="connsiteX0-749"/>
              <a:gd fmla="*/ 0 h 1424419" name="connsiteY0-750"/>
              <a:gd fmla="*/ 757287 w 1306267" name="connsiteX1-751"/>
              <a:gd fmla="*/ 32444 h 1424419" name="connsiteY1-752"/>
              <a:gd fmla="*/ 1206876 w 1306267" name="connsiteX2-753"/>
              <a:gd fmla="*/ 284945 h 1424419" name="connsiteY2-754"/>
              <a:gd fmla="*/ 1237706 w 1306267" name="connsiteX3-755"/>
              <a:gd fmla="*/ 306775 h 1424419" name="connsiteY3-756"/>
              <a:gd fmla="*/ 1301712 w 1306267" name="connsiteX4-757"/>
              <a:gd fmla="*/ 442384 h 1424419" name="connsiteY4-758"/>
              <a:gd fmla="*/ 1303099 w 1306267" name="connsiteX5-759"/>
              <a:gd fmla="*/ 495558 h 1424419" name="connsiteY5-760"/>
              <a:gd fmla="*/ 1303099 w 1306267" name="connsiteX6-761"/>
              <a:gd fmla="*/ 952393 h 1424419" name="connsiteY6-762"/>
              <a:gd fmla="*/ 1305306 w 1306267" name="connsiteX7-763"/>
              <a:gd fmla="*/ 990115 h 1424419" name="connsiteY7-764"/>
              <a:gd fmla="*/ 1255800 w 1306267" name="connsiteX8-765"/>
              <a:gd fmla="*/ 1142552 h 1424419" name="connsiteY8-766"/>
              <a:gd fmla="*/ 1172881 w 1306267" name="connsiteX9-767"/>
              <a:gd fmla="*/ 1179342 h 1424419" name="connsiteY9-768"/>
              <a:gd fmla="*/ 792288 w 1306267" name="connsiteX10-769"/>
              <a:gd fmla="*/ 1385653 h 1424419" name="connsiteY10-770"/>
              <a:gd fmla="*/ 522686 w 1306267" name="connsiteX11-771"/>
              <a:gd fmla="*/ 1384922 h 1424419" name="connsiteY11-772"/>
              <a:gd fmla="*/ 90241 w 1306267" name="connsiteX12-773"/>
              <a:gd fmla="*/ 1150634 h 1424419" name="connsiteY12-774"/>
              <a:gd fmla="*/ 61328 w 1306267" name="connsiteX13-775"/>
              <a:gd fmla="*/ 1127231 h 1424419" name="connsiteY13-776"/>
              <a:gd fmla="*/ 667 w 1306267" name="connsiteX14-777"/>
              <a:gd fmla="*/ 999105 h 1424419" name="connsiteY14-778"/>
              <a:gd fmla="*/ 0 w 1306267" name="connsiteX15-779"/>
              <a:gd fmla="*/ 972364 h 1424419" name="connsiteY15-780"/>
              <a:gd fmla="*/ 2496 w 1306267" name="connsiteX16-781"/>
              <a:gd fmla="*/ 463106 h 1424419" name="connsiteY16-782"/>
              <a:gd fmla="*/ 2458 w 1306267" name="connsiteX17-783"/>
              <a:gd fmla="*/ 429563 h 1424419" name="connsiteY17-784"/>
              <a:gd fmla="*/ 75248 w 1306267" name="connsiteX18-785"/>
              <a:gd fmla="*/ 303202 h 1424419" name="connsiteY18-786"/>
              <a:gd fmla="*/ 106293 w 1306267" name="connsiteX19-787"/>
              <a:gd fmla="*/ 282597 h 1424419" name="connsiteY19-788"/>
              <a:gd fmla="*/ 541533 w 1306267" name="connsiteX20-789"/>
              <a:gd fmla="*/ 38110 h 1424419" name="connsiteY20-790"/>
              <a:gd fmla="*/ 653528 w 1306267" name="connsiteX21-791"/>
              <a:gd fmla="*/ 0 h 1424419" name="connsiteY21-792"/>
              <a:gd fmla="*/ 653528 w 1306267" name="connsiteX0-793"/>
              <a:gd fmla="*/ 0 h 1424419" name="connsiteY0-794"/>
              <a:gd fmla="*/ 757287 w 1306267" name="connsiteX1-795"/>
              <a:gd fmla="*/ 32444 h 1424419" name="connsiteY1-796"/>
              <a:gd fmla="*/ 1206876 w 1306267" name="connsiteX2-797"/>
              <a:gd fmla="*/ 284945 h 1424419" name="connsiteY2-798"/>
              <a:gd fmla="*/ 1237706 w 1306267" name="connsiteX3-799"/>
              <a:gd fmla="*/ 306775 h 1424419" name="connsiteY3-800"/>
              <a:gd fmla="*/ 1301712 w 1306267" name="connsiteX4-801"/>
              <a:gd fmla="*/ 442384 h 1424419" name="connsiteY4-802"/>
              <a:gd fmla="*/ 1303099 w 1306267" name="connsiteX5-803"/>
              <a:gd fmla="*/ 495558 h 1424419" name="connsiteY5-804"/>
              <a:gd fmla="*/ 1303099 w 1306267" name="connsiteX6-805"/>
              <a:gd fmla="*/ 952393 h 1424419" name="connsiteY6-806"/>
              <a:gd fmla="*/ 1305306 w 1306267" name="connsiteX7-807"/>
              <a:gd fmla="*/ 990115 h 1424419" name="connsiteY7-808"/>
              <a:gd fmla="*/ 1255800 w 1306267" name="connsiteX8-809"/>
              <a:gd fmla="*/ 1142552 h 1424419" name="connsiteY8-810"/>
              <a:gd fmla="*/ 1172881 w 1306267" name="connsiteX9-811"/>
              <a:gd fmla="*/ 1179342 h 1424419" name="connsiteY9-812"/>
              <a:gd fmla="*/ 792288 w 1306267" name="connsiteX10-813"/>
              <a:gd fmla="*/ 1385653 h 1424419" name="connsiteY10-814"/>
              <a:gd fmla="*/ 522686 w 1306267" name="connsiteX11-815"/>
              <a:gd fmla="*/ 1384922 h 1424419" name="connsiteY11-816"/>
              <a:gd fmla="*/ 90241 w 1306267" name="connsiteX12-817"/>
              <a:gd fmla="*/ 1150634 h 1424419" name="connsiteY12-818"/>
              <a:gd fmla="*/ 61328 w 1306267" name="connsiteX13-819"/>
              <a:gd fmla="*/ 1127231 h 1424419" name="connsiteY13-820"/>
              <a:gd fmla="*/ 667 w 1306267" name="connsiteX14-821"/>
              <a:gd fmla="*/ 999105 h 1424419" name="connsiteY14-822"/>
              <a:gd fmla="*/ 0 w 1306267" name="connsiteX15-823"/>
              <a:gd fmla="*/ 972364 h 1424419" name="connsiteY15-824"/>
              <a:gd fmla="*/ 2496 w 1306267" name="connsiteX16-825"/>
              <a:gd fmla="*/ 463106 h 1424419" name="connsiteY16-826"/>
              <a:gd fmla="*/ 2458 w 1306267" name="connsiteX17-827"/>
              <a:gd fmla="*/ 429563 h 1424419" name="connsiteY17-828"/>
              <a:gd fmla="*/ 75248 w 1306267" name="connsiteX18-829"/>
              <a:gd fmla="*/ 303202 h 1424419" name="connsiteY18-830"/>
              <a:gd fmla="*/ 106293 w 1306267" name="connsiteX19-831"/>
              <a:gd fmla="*/ 282597 h 1424419" name="connsiteY19-832"/>
              <a:gd fmla="*/ 541533 w 1306267" name="connsiteX20-833"/>
              <a:gd fmla="*/ 38110 h 1424419" name="connsiteY20-834"/>
              <a:gd fmla="*/ 653528 w 1306267" name="connsiteX21-835"/>
              <a:gd fmla="*/ 0 h 1424419" name="connsiteY21-836"/>
              <a:gd fmla="*/ 653528 w 1306267" name="connsiteX0-837"/>
              <a:gd fmla="*/ 0 h 1424419" name="connsiteY0-838"/>
              <a:gd fmla="*/ 757287 w 1306267" name="connsiteX1-839"/>
              <a:gd fmla="*/ 32444 h 1424419" name="connsiteY1-840"/>
              <a:gd fmla="*/ 1206876 w 1306267" name="connsiteX2-841"/>
              <a:gd fmla="*/ 284945 h 1424419" name="connsiteY2-842"/>
              <a:gd fmla="*/ 1237706 w 1306267" name="connsiteX3-843"/>
              <a:gd fmla="*/ 306775 h 1424419" name="connsiteY3-844"/>
              <a:gd fmla="*/ 1301712 w 1306267" name="connsiteX4-845"/>
              <a:gd fmla="*/ 442384 h 1424419" name="connsiteY4-846"/>
              <a:gd fmla="*/ 1303099 w 1306267" name="connsiteX5-847"/>
              <a:gd fmla="*/ 495558 h 1424419" name="connsiteY5-848"/>
              <a:gd fmla="*/ 1303099 w 1306267" name="connsiteX6-849"/>
              <a:gd fmla="*/ 952393 h 1424419" name="connsiteY6-850"/>
              <a:gd fmla="*/ 1305306 w 1306267" name="connsiteX7-851"/>
              <a:gd fmla="*/ 990115 h 1424419" name="connsiteY7-852"/>
              <a:gd fmla="*/ 1255800 w 1306267" name="connsiteX8-853"/>
              <a:gd fmla="*/ 1142552 h 1424419" name="connsiteY8-854"/>
              <a:gd fmla="*/ 1172881 w 1306267" name="connsiteX9-855"/>
              <a:gd fmla="*/ 1179342 h 1424419" name="connsiteY9-856"/>
              <a:gd fmla="*/ 792288 w 1306267" name="connsiteX10-857"/>
              <a:gd fmla="*/ 1385653 h 1424419" name="connsiteY10-858"/>
              <a:gd fmla="*/ 522686 w 1306267" name="connsiteX11-859"/>
              <a:gd fmla="*/ 1384922 h 1424419" name="connsiteY11-860"/>
              <a:gd fmla="*/ 90241 w 1306267" name="connsiteX12-861"/>
              <a:gd fmla="*/ 1150634 h 1424419" name="connsiteY12-862"/>
              <a:gd fmla="*/ 61328 w 1306267" name="connsiteX13-863"/>
              <a:gd fmla="*/ 1127231 h 1424419" name="connsiteY13-864"/>
              <a:gd fmla="*/ 667 w 1306267" name="connsiteX14-865"/>
              <a:gd fmla="*/ 999105 h 1424419" name="connsiteY14-866"/>
              <a:gd fmla="*/ 0 w 1306267" name="connsiteX15-867"/>
              <a:gd fmla="*/ 972364 h 1424419" name="connsiteY15-868"/>
              <a:gd fmla="*/ 2496 w 1306267" name="connsiteX16-869"/>
              <a:gd fmla="*/ 463106 h 1424419" name="connsiteY16-870"/>
              <a:gd fmla="*/ 2458 w 1306267" name="connsiteX17-871"/>
              <a:gd fmla="*/ 429563 h 1424419" name="connsiteY17-872"/>
              <a:gd fmla="*/ 75248 w 1306267" name="connsiteX18-873"/>
              <a:gd fmla="*/ 303202 h 1424419" name="connsiteY18-874"/>
              <a:gd fmla="*/ 106293 w 1306267" name="connsiteX19-875"/>
              <a:gd fmla="*/ 282597 h 1424419" name="connsiteY19-876"/>
              <a:gd fmla="*/ 541533 w 1306267" name="connsiteX20-877"/>
              <a:gd fmla="*/ 38110 h 1424419" name="connsiteY20-878"/>
              <a:gd fmla="*/ 653528 w 1306267" name="connsiteX21-879"/>
              <a:gd fmla="*/ 0 h 1424419" name="connsiteY21-880"/>
              <a:gd fmla="*/ 653528 w 1306267" name="connsiteX0-881"/>
              <a:gd fmla="*/ 0 h 1424419" name="connsiteY0-882"/>
              <a:gd fmla="*/ 757287 w 1306267" name="connsiteX1-883"/>
              <a:gd fmla="*/ 32444 h 1424419" name="connsiteY1-884"/>
              <a:gd fmla="*/ 1206876 w 1306267" name="connsiteX2-885"/>
              <a:gd fmla="*/ 284945 h 1424419" name="connsiteY2-886"/>
              <a:gd fmla="*/ 1237706 w 1306267" name="connsiteX3-887"/>
              <a:gd fmla="*/ 306775 h 1424419" name="connsiteY3-888"/>
              <a:gd fmla="*/ 1301712 w 1306267" name="connsiteX4-889"/>
              <a:gd fmla="*/ 442384 h 1424419" name="connsiteY4-890"/>
              <a:gd fmla="*/ 1303099 w 1306267" name="connsiteX5-891"/>
              <a:gd fmla="*/ 495558 h 1424419" name="connsiteY5-892"/>
              <a:gd fmla="*/ 1303099 w 1306267" name="connsiteX6-893"/>
              <a:gd fmla="*/ 952393 h 1424419" name="connsiteY6-894"/>
              <a:gd fmla="*/ 1305306 w 1306267" name="connsiteX7-895"/>
              <a:gd fmla="*/ 990115 h 1424419" name="connsiteY7-896"/>
              <a:gd fmla="*/ 1255800 w 1306267" name="connsiteX8-897"/>
              <a:gd fmla="*/ 1142552 h 1424419" name="connsiteY8-898"/>
              <a:gd fmla="*/ 1172881 w 1306267" name="connsiteX9-899"/>
              <a:gd fmla="*/ 1179342 h 1424419" name="connsiteY9-900"/>
              <a:gd fmla="*/ 792288 w 1306267" name="connsiteX10-901"/>
              <a:gd fmla="*/ 1385653 h 1424419" name="connsiteY10-902"/>
              <a:gd fmla="*/ 522686 w 1306267" name="connsiteX11-903"/>
              <a:gd fmla="*/ 1384922 h 1424419" name="connsiteY11-904"/>
              <a:gd fmla="*/ 90241 w 1306267" name="connsiteX12-905"/>
              <a:gd fmla="*/ 1150634 h 1424419" name="connsiteY12-906"/>
              <a:gd fmla="*/ 55672 w 1306267" name="connsiteX13-907"/>
              <a:gd fmla="*/ 1124403 h 1424419" name="connsiteY13-908"/>
              <a:gd fmla="*/ 667 w 1306267" name="connsiteX14-909"/>
              <a:gd fmla="*/ 999105 h 1424419" name="connsiteY14-910"/>
              <a:gd fmla="*/ 0 w 1306267" name="connsiteX15-911"/>
              <a:gd fmla="*/ 972364 h 1424419" name="connsiteY15-912"/>
              <a:gd fmla="*/ 2496 w 1306267" name="connsiteX16-913"/>
              <a:gd fmla="*/ 463106 h 1424419" name="connsiteY16-914"/>
              <a:gd fmla="*/ 2458 w 1306267" name="connsiteX17-915"/>
              <a:gd fmla="*/ 429563 h 1424419" name="connsiteY17-916"/>
              <a:gd fmla="*/ 75248 w 1306267" name="connsiteX18-917"/>
              <a:gd fmla="*/ 303202 h 1424419" name="connsiteY18-918"/>
              <a:gd fmla="*/ 106293 w 1306267" name="connsiteX19-919"/>
              <a:gd fmla="*/ 282597 h 1424419" name="connsiteY19-920"/>
              <a:gd fmla="*/ 541533 w 1306267" name="connsiteX20-921"/>
              <a:gd fmla="*/ 38110 h 1424419" name="connsiteY20-922"/>
              <a:gd fmla="*/ 653528 w 1306267" name="connsiteX21-923"/>
              <a:gd fmla="*/ 0 h 1424419" name="connsiteY21-924"/>
              <a:gd fmla="*/ 653528 w 1306267" name="connsiteX0-925"/>
              <a:gd fmla="*/ 0 h 1424419" name="connsiteY0-926"/>
              <a:gd fmla="*/ 757287 w 1306267" name="connsiteX1-927"/>
              <a:gd fmla="*/ 32444 h 1424419" name="connsiteY1-928"/>
              <a:gd fmla="*/ 1206876 w 1306267" name="connsiteX2-929"/>
              <a:gd fmla="*/ 284945 h 1424419" name="connsiteY2-930"/>
              <a:gd fmla="*/ 1237706 w 1306267" name="connsiteX3-931"/>
              <a:gd fmla="*/ 306775 h 1424419" name="connsiteY3-932"/>
              <a:gd fmla="*/ 1301712 w 1306267" name="connsiteX4-933"/>
              <a:gd fmla="*/ 442384 h 1424419" name="connsiteY4-934"/>
              <a:gd fmla="*/ 1303099 w 1306267" name="connsiteX5-935"/>
              <a:gd fmla="*/ 495558 h 1424419" name="connsiteY5-936"/>
              <a:gd fmla="*/ 1303099 w 1306267" name="connsiteX6-937"/>
              <a:gd fmla="*/ 952393 h 1424419" name="connsiteY6-938"/>
              <a:gd fmla="*/ 1305306 w 1306267" name="connsiteX7-939"/>
              <a:gd fmla="*/ 990115 h 1424419" name="connsiteY7-940"/>
              <a:gd fmla="*/ 1255800 w 1306267" name="connsiteX8-941"/>
              <a:gd fmla="*/ 1142552 h 1424419" name="connsiteY8-942"/>
              <a:gd fmla="*/ 1172881 w 1306267" name="connsiteX9-943"/>
              <a:gd fmla="*/ 1179342 h 1424419" name="connsiteY9-944"/>
              <a:gd fmla="*/ 792288 w 1306267" name="connsiteX10-945"/>
              <a:gd fmla="*/ 1385653 h 1424419" name="connsiteY10-946"/>
              <a:gd fmla="*/ 522686 w 1306267" name="connsiteX11-947"/>
              <a:gd fmla="*/ 1384922 h 1424419" name="connsiteY11-948"/>
              <a:gd fmla="*/ 90241 w 1306267" name="connsiteX12-949"/>
              <a:gd fmla="*/ 1150634 h 1424419" name="connsiteY12-950"/>
              <a:gd fmla="*/ 55672 w 1306267" name="connsiteX13-951"/>
              <a:gd fmla="*/ 1124403 h 1424419" name="connsiteY13-952"/>
              <a:gd fmla="*/ 667 w 1306267" name="connsiteX14-953"/>
              <a:gd fmla="*/ 999105 h 1424419" name="connsiteY14-954"/>
              <a:gd fmla="*/ 0 w 1306267" name="connsiteX15-955"/>
              <a:gd fmla="*/ 972364 h 1424419" name="connsiteY15-956"/>
              <a:gd fmla="*/ 2496 w 1306267" name="connsiteX16-957"/>
              <a:gd fmla="*/ 463106 h 1424419" name="connsiteY16-958"/>
              <a:gd fmla="*/ 2458 w 1306267" name="connsiteX17-959"/>
              <a:gd fmla="*/ 429563 h 1424419" name="connsiteY17-960"/>
              <a:gd fmla="*/ 75248 w 1306267" name="connsiteX18-961"/>
              <a:gd fmla="*/ 303202 h 1424419" name="connsiteY18-962"/>
              <a:gd fmla="*/ 106293 w 1306267" name="connsiteX19-963"/>
              <a:gd fmla="*/ 282597 h 1424419" name="connsiteY19-964"/>
              <a:gd fmla="*/ 541533 w 1306267" name="connsiteX20-965"/>
              <a:gd fmla="*/ 38110 h 1424419" name="connsiteY20-966"/>
              <a:gd fmla="*/ 653528 w 1306267" name="connsiteX21-967"/>
              <a:gd fmla="*/ 0 h 1424419" name="connsiteY21-968"/>
              <a:gd fmla="*/ 653528 w 1306267" name="connsiteX0-969"/>
              <a:gd fmla="*/ 0 h 1424419" name="connsiteY0-970"/>
              <a:gd fmla="*/ 757287 w 1306267" name="connsiteX1-971"/>
              <a:gd fmla="*/ 32444 h 1424419" name="connsiteY1-972"/>
              <a:gd fmla="*/ 1206876 w 1306267" name="connsiteX2-973"/>
              <a:gd fmla="*/ 284945 h 1424419" name="connsiteY2-974"/>
              <a:gd fmla="*/ 1237706 w 1306267" name="connsiteX3-975"/>
              <a:gd fmla="*/ 306775 h 1424419" name="connsiteY3-976"/>
              <a:gd fmla="*/ 1301712 w 1306267" name="connsiteX4-977"/>
              <a:gd fmla="*/ 442384 h 1424419" name="connsiteY4-978"/>
              <a:gd fmla="*/ 1303099 w 1306267" name="connsiteX5-979"/>
              <a:gd fmla="*/ 495558 h 1424419" name="connsiteY5-980"/>
              <a:gd fmla="*/ 1303099 w 1306267" name="connsiteX6-981"/>
              <a:gd fmla="*/ 952393 h 1424419" name="connsiteY6-982"/>
              <a:gd fmla="*/ 1305306 w 1306267" name="connsiteX7-983"/>
              <a:gd fmla="*/ 990115 h 1424419" name="connsiteY7-984"/>
              <a:gd fmla="*/ 1255800 w 1306267" name="connsiteX8-985"/>
              <a:gd fmla="*/ 1142552 h 1424419" name="connsiteY8-986"/>
              <a:gd fmla="*/ 1172881 w 1306267" name="connsiteX9-987"/>
              <a:gd fmla="*/ 1179342 h 1424419" name="connsiteY9-988"/>
              <a:gd fmla="*/ 792288 w 1306267" name="connsiteX10-989"/>
              <a:gd fmla="*/ 1385653 h 1424419" name="connsiteY10-990"/>
              <a:gd fmla="*/ 522686 w 1306267" name="connsiteX11-991"/>
              <a:gd fmla="*/ 1384922 h 1424419" name="connsiteY11-992"/>
              <a:gd fmla="*/ 90241 w 1306267" name="connsiteX12-993"/>
              <a:gd fmla="*/ 1150634 h 1424419" name="connsiteY12-994"/>
              <a:gd fmla="*/ 55672 w 1306267" name="connsiteX13-995"/>
              <a:gd fmla="*/ 1124403 h 1424419" name="connsiteY13-996"/>
              <a:gd fmla="*/ 667 w 1306267" name="connsiteX14-997"/>
              <a:gd fmla="*/ 999105 h 1424419" name="connsiteY14-998"/>
              <a:gd fmla="*/ 0 w 1306267" name="connsiteX15-999"/>
              <a:gd fmla="*/ 972364 h 1424419" name="connsiteY15-1000"/>
              <a:gd fmla="*/ 2496 w 1306267" name="connsiteX16-1001"/>
              <a:gd fmla="*/ 463106 h 1424419" name="connsiteY16-1002"/>
              <a:gd fmla="*/ 2458 w 1306267" name="connsiteX17-1003"/>
              <a:gd fmla="*/ 429563 h 1424419" name="connsiteY17-1004"/>
              <a:gd fmla="*/ 75248 w 1306267" name="connsiteX18-1005"/>
              <a:gd fmla="*/ 303202 h 1424419" name="connsiteY18-1006"/>
              <a:gd fmla="*/ 106293 w 1306267" name="connsiteX19-1007"/>
              <a:gd fmla="*/ 282597 h 1424419" name="connsiteY19-1008"/>
              <a:gd fmla="*/ 541533 w 1306267" name="connsiteX20-1009"/>
              <a:gd fmla="*/ 38110 h 1424419" name="connsiteY20-1010"/>
              <a:gd fmla="*/ 653528 w 1306267" name="connsiteX21-1011"/>
              <a:gd fmla="*/ 0 h 1424419" name="connsiteY21-1012"/>
              <a:gd fmla="*/ 653528 w 1306267" name="connsiteX0-1013"/>
              <a:gd fmla="*/ 0 h 1424419" name="connsiteY0-1014"/>
              <a:gd fmla="*/ 757287 w 1306267" name="connsiteX1-1015"/>
              <a:gd fmla="*/ 32444 h 1424419" name="connsiteY1-1016"/>
              <a:gd fmla="*/ 1206876 w 1306267" name="connsiteX2-1017"/>
              <a:gd fmla="*/ 284945 h 1424419" name="connsiteY2-1018"/>
              <a:gd fmla="*/ 1237706 w 1306267" name="connsiteX3-1019"/>
              <a:gd fmla="*/ 306775 h 1424419" name="connsiteY3-1020"/>
              <a:gd fmla="*/ 1301712 w 1306267" name="connsiteX4-1021"/>
              <a:gd fmla="*/ 442384 h 1424419" name="connsiteY4-1022"/>
              <a:gd fmla="*/ 1303099 w 1306267" name="connsiteX5-1023"/>
              <a:gd fmla="*/ 495558 h 1424419" name="connsiteY5-1024"/>
              <a:gd fmla="*/ 1303099 w 1306267" name="connsiteX6-1025"/>
              <a:gd fmla="*/ 952393 h 1424419" name="connsiteY6-1026"/>
              <a:gd fmla="*/ 1305306 w 1306267" name="connsiteX7-1027"/>
              <a:gd fmla="*/ 990115 h 1424419" name="connsiteY7-1028"/>
              <a:gd fmla="*/ 1255800 w 1306267" name="connsiteX8-1029"/>
              <a:gd fmla="*/ 1142552 h 1424419" name="connsiteY8-1030"/>
              <a:gd fmla="*/ 1172881 w 1306267" name="connsiteX9-1031"/>
              <a:gd fmla="*/ 1179342 h 1424419" name="connsiteY9-1032"/>
              <a:gd fmla="*/ 792288 w 1306267" name="connsiteX10-1033"/>
              <a:gd fmla="*/ 1385653 h 1424419" name="connsiteY10-1034"/>
              <a:gd fmla="*/ 522686 w 1306267" name="connsiteX11-1035"/>
              <a:gd fmla="*/ 1384922 h 1424419" name="connsiteY11-1036"/>
              <a:gd fmla="*/ 90241 w 1306267" name="connsiteX12-1037"/>
              <a:gd fmla="*/ 1150634 h 1424419" name="connsiteY12-1038"/>
              <a:gd fmla="*/ 55672 w 1306267" name="connsiteX13-1039"/>
              <a:gd fmla="*/ 1124403 h 1424419" name="connsiteY13-1040"/>
              <a:gd fmla="*/ 667 w 1306267" name="connsiteX14-1041"/>
              <a:gd fmla="*/ 999105 h 1424419" name="connsiteY14-1042"/>
              <a:gd fmla="*/ 0 w 1306267" name="connsiteX15-1043"/>
              <a:gd fmla="*/ 972364 h 1424419" name="connsiteY15-1044"/>
              <a:gd fmla="*/ 2496 w 1306267" name="connsiteX16-1045"/>
              <a:gd fmla="*/ 463106 h 1424419" name="connsiteY16-1046"/>
              <a:gd fmla="*/ 2458 w 1306267" name="connsiteX17-1047"/>
              <a:gd fmla="*/ 429563 h 1424419" name="connsiteY17-1048"/>
              <a:gd fmla="*/ 75248 w 1306267" name="connsiteX18-1049"/>
              <a:gd fmla="*/ 303202 h 1424419" name="connsiteY18-1050"/>
              <a:gd fmla="*/ 106293 w 1306267" name="connsiteX19-1051"/>
              <a:gd fmla="*/ 282597 h 1424419" name="connsiteY19-1052"/>
              <a:gd fmla="*/ 541533 w 1306267" name="connsiteX20-1053"/>
              <a:gd fmla="*/ 38110 h 1424419" name="connsiteY20-1054"/>
              <a:gd fmla="*/ 653528 w 1306267" name="connsiteX21-1055"/>
              <a:gd fmla="*/ 0 h 1424419" name="connsiteY21-1056"/>
              <a:gd fmla="*/ 653528 w 1306267" name="connsiteX0-1057"/>
              <a:gd fmla="*/ 0 h 1424419" name="connsiteY0-1058"/>
              <a:gd fmla="*/ 757287 w 1306267" name="connsiteX1-1059"/>
              <a:gd fmla="*/ 32444 h 1424419" name="connsiteY1-1060"/>
              <a:gd fmla="*/ 1206876 w 1306267" name="connsiteX2-1061"/>
              <a:gd fmla="*/ 284945 h 1424419" name="connsiteY2-1062"/>
              <a:gd fmla="*/ 1237706 w 1306267" name="connsiteX3-1063"/>
              <a:gd fmla="*/ 306775 h 1424419" name="connsiteY3-1064"/>
              <a:gd fmla="*/ 1301712 w 1306267" name="connsiteX4-1065"/>
              <a:gd fmla="*/ 442384 h 1424419" name="connsiteY4-1066"/>
              <a:gd fmla="*/ 1303099 w 1306267" name="connsiteX5-1067"/>
              <a:gd fmla="*/ 495558 h 1424419" name="connsiteY5-1068"/>
              <a:gd fmla="*/ 1303099 w 1306267" name="connsiteX6-1069"/>
              <a:gd fmla="*/ 952393 h 1424419" name="connsiteY6-1070"/>
              <a:gd fmla="*/ 1305306 w 1306267" name="connsiteX7-1071"/>
              <a:gd fmla="*/ 990115 h 1424419" name="connsiteY7-1072"/>
              <a:gd fmla="*/ 1255800 w 1306267" name="connsiteX8-1073"/>
              <a:gd fmla="*/ 1142552 h 1424419" name="connsiteY8-1074"/>
              <a:gd fmla="*/ 1172881 w 1306267" name="connsiteX9-1075"/>
              <a:gd fmla="*/ 1179342 h 1424419" name="connsiteY9-1076"/>
              <a:gd fmla="*/ 792288 w 1306267" name="connsiteX10-1077"/>
              <a:gd fmla="*/ 1385653 h 1424419" name="connsiteY10-1078"/>
              <a:gd fmla="*/ 522686 w 1306267" name="connsiteX11-1079"/>
              <a:gd fmla="*/ 1384922 h 1424419" name="connsiteY11-1080"/>
              <a:gd fmla="*/ 90241 w 1306267" name="connsiteX12-1081"/>
              <a:gd fmla="*/ 1150634 h 1424419" name="connsiteY12-1082"/>
              <a:gd fmla="*/ 55672 w 1306267" name="connsiteX13-1083"/>
              <a:gd fmla="*/ 1124403 h 1424419" name="connsiteY13-1084"/>
              <a:gd fmla="*/ 667 w 1306267" name="connsiteX14-1085"/>
              <a:gd fmla="*/ 999105 h 1424419" name="connsiteY14-1086"/>
              <a:gd fmla="*/ 0 w 1306267" name="connsiteX15-1087"/>
              <a:gd fmla="*/ 972364 h 1424419" name="connsiteY15-1088"/>
              <a:gd fmla="*/ 2496 w 1306267" name="connsiteX16-1089"/>
              <a:gd fmla="*/ 463106 h 1424419" name="connsiteY16-1090"/>
              <a:gd fmla="*/ 2458 w 1306267" name="connsiteX17-1091"/>
              <a:gd fmla="*/ 429563 h 1424419" name="connsiteY17-1092"/>
              <a:gd fmla="*/ 75248 w 1306267" name="connsiteX18-1093"/>
              <a:gd fmla="*/ 303202 h 1424419" name="connsiteY18-1094"/>
              <a:gd fmla="*/ 106293 w 1306267" name="connsiteX19-1095"/>
              <a:gd fmla="*/ 282597 h 1424419" name="connsiteY19-1096"/>
              <a:gd fmla="*/ 541533 w 1306267" name="connsiteX20-1097"/>
              <a:gd fmla="*/ 38110 h 1424419" name="connsiteY20-1098"/>
              <a:gd fmla="*/ 653528 w 1306267" name="connsiteX21-1099"/>
              <a:gd fmla="*/ 0 h 1424419" name="connsiteY21-1100"/>
              <a:gd fmla="*/ 653528 w 1306267" name="connsiteX0-1101"/>
              <a:gd fmla="*/ 0 h 1424419" name="connsiteY0-1102"/>
              <a:gd fmla="*/ 757287 w 1306267" name="connsiteX1-1103"/>
              <a:gd fmla="*/ 32444 h 1424419" name="connsiteY1-1104"/>
              <a:gd fmla="*/ 1206876 w 1306267" name="connsiteX2-1105"/>
              <a:gd fmla="*/ 284945 h 1424419" name="connsiteY2-1106"/>
              <a:gd fmla="*/ 1237706 w 1306267" name="connsiteX3-1107"/>
              <a:gd fmla="*/ 306775 h 1424419" name="connsiteY3-1108"/>
              <a:gd fmla="*/ 1301712 w 1306267" name="connsiteX4-1109"/>
              <a:gd fmla="*/ 442384 h 1424419" name="connsiteY4-1110"/>
              <a:gd fmla="*/ 1303099 w 1306267" name="connsiteX5-1111"/>
              <a:gd fmla="*/ 495558 h 1424419" name="connsiteY5-1112"/>
              <a:gd fmla="*/ 1303099 w 1306267" name="connsiteX6-1113"/>
              <a:gd fmla="*/ 952393 h 1424419" name="connsiteY6-1114"/>
              <a:gd fmla="*/ 1305306 w 1306267" name="connsiteX7-1115"/>
              <a:gd fmla="*/ 990115 h 1424419" name="connsiteY7-1116"/>
              <a:gd fmla="*/ 1255800 w 1306267" name="connsiteX8-1117"/>
              <a:gd fmla="*/ 1142552 h 1424419" name="connsiteY8-1118"/>
              <a:gd fmla="*/ 1172881 w 1306267" name="connsiteX9-1119"/>
              <a:gd fmla="*/ 1179342 h 1424419" name="connsiteY9-1120"/>
              <a:gd fmla="*/ 792288 w 1306267" name="connsiteX10-1121"/>
              <a:gd fmla="*/ 1385653 h 1424419" name="connsiteY10-1122"/>
              <a:gd fmla="*/ 522686 w 1306267" name="connsiteX11-1123"/>
              <a:gd fmla="*/ 1384922 h 1424419" name="connsiteY11-1124"/>
              <a:gd fmla="*/ 90241 w 1306267" name="connsiteX12-1125"/>
              <a:gd fmla="*/ 1150634 h 1424419" name="connsiteY12-1126"/>
              <a:gd fmla="*/ 48904 w 1306267" name="connsiteX13-1127"/>
              <a:gd fmla="*/ 1124403 h 1424419" name="connsiteY13-1128"/>
              <a:gd fmla="*/ 667 w 1306267" name="connsiteX14-1129"/>
              <a:gd fmla="*/ 999105 h 1424419" name="connsiteY14-1130"/>
              <a:gd fmla="*/ 0 w 1306267" name="connsiteX15-1131"/>
              <a:gd fmla="*/ 972364 h 1424419" name="connsiteY15-1132"/>
              <a:gd fmla="*/ 2496 w 1306267" name="connsiteX16-1133"/>
              <a:gd fmla="*/ 463106 h 1424419" name="connsiteY16-1134"/>
              <a:gd fmla="*/ 2458 w 1306267" name="connsiteX17-1135"/>
              <a:gd fmla="*/ 429563 h 1424419" name="connsiteY17-1136"/>
              <a:gd fmla="*/ 75248 w 1306267" name="connsiteX18-1137"/>
              <a:gd fmla="*/ 303202 h 1424419" name="connsiteY18-1138"/>
              <a:gd fmla="*/ 106293 w 1306267" name="connsiteX19-1139"/>
              <a:gd fmla="*/ 282597 h 1424419" name="connsiteY19-1140"/>
              <a:gd fmla="*/ 541533 w 1306267" name="connsiteX20-1141"/>
              <a:gd fmla="*/ 38110 h 1424419" name="connsiteY20-1142"/>
              <a:gd fmla="*/ 653528 w 1306267" name="connsiteX21-1143"/>
              <a:gd fmla="*/ 0 h 1424419" name="connsiteY21-1144"/>
              <a:gd fmla="*/ 653528 w 1306267" name="connsiteX0-1145"/>
              <a:gd fmla="*/ 0 h 1424419" name="connsiteY0-1146"/>
              <a:gd fmla="*/ 757287 w 1306267" name="connsiteX1-1147"/>
              <a:gd fmla="*/ 32444 h 1424419" name="connsiteY1-1148"/>
              <a:gd fmla="*/ 1206876 w 1306267" name="connsiteX2-1149"/>
              <a:gd fmla="*/ 284945 h 1424419" name="connsiteY2-1150"/>
              <a:gd fmla="*/ 1237706 w 1306267" name="connsiteX3-1151"/>
              <a:gd fmla="*/ 306775 h 1424419" name="connsiteY3-1152"/>
              <a:gd fmla="*/ 1301712 w 1306267" name="connsiteX4-1153"/>
              <a:gd fmla="*/ 442384 h 1424419" name="connsiteY4-1154"/>
              <a:gd fmla="*/ 1303099 w 1306267" name="connsiteX5-1155"/>
              <a:gd fmla="*/ 495558 h 1424419" name="connsiteY5-1156"/>
              <a:gd fmla="*/ 1303099 w 1306267" name="connsiteX6-1157"/>
              <a:gd fmla="*/ 952393 h 1424419" name="connsiteY6-1158"/>
              <a:gd fmla="*/ 1305306 w 1306267" name="connsiteX7-1159"/>
              <a:gd fmla="*/ 990115 h 1424419" name="connsiteY7-1160"/>
              <a:gd fmla="*/ 1255800 w 1306267" name="connsiteX8-1161"/>
              <a:gd fmla="*/ 1142552 h 1424419" name="connsiteY8-1162"/>
              <a:gd fmla="*/ 1172881 w 1306267" name="connsiteX9-1163"/>
              <a:gd fmla="*/ 1179342 h 1424419" name="connsiteY9-1164"/>
              <a:gd fmla="*/ 792288 w 1306267" name="connsiteX10-1165"/>
              <a:gd fmla="*/ 1385653 h 1424419" name="connsiteY10-1166"/>
              <a:gd fmla="*/ 522686 w 1306267" name="connsiteX11-1167"/>
              <a:gd fmla="*/ 1384922 h 1424419" name="connsiteY11-1168"/>
              <a:gd fmla="*/ 90241 w 1306267" name="connsiteX12-1169"/>
              <a:gd fmla="*/ 1150634 h 1424419" name="connsiteY12-1170"/>
              <a:gd fmla="*/ 48904 w 1306267" name="connsiteX13-1171"/>
              <a:gd fmla="*/ 1124403 h 1424419" name="connsiteY13-1172"/>
              <a:gd fmla="*/ 667 w 1306267" name="connsiteX14-1173"/>
              <a:gd fmla="*/ 999105 h 1424419" name="connsiteY14-1174"/>
              <a:gd fmla="*/ 0 w 1306267" name="connsiteX15-1175"/>
              <a:gd fmla="*/ 972364 h 1424419" name="connsiteY15-1176"/>
              <a:gd fmla="*/ 2496 w 1306267" name="connsiteX16-1177"/>
              <a:gd fmla="*/ 463106 h 1424419" name="connsiteY16-1178"/>
              <a:gd fmla="*/ 2458 w 1306267" name="connsiteX17-1179"/>
              <a:gd fmla="*/ 429563 h 1424419" name="connsiteY17-1180"/>
              <a:gd fmla="*/ 75248 w 1306267" name="connsiteX18-1181"/>
              <a:gd fmla="*/ 303202 h 1424419" name="connsiteY18-1182"/>
              <a:gd fmla="*/ 106293 w 1306267" name="connsiteX19-1183"/>
              <a:gd fmla="*/ 282597 h 1424419" name="connsiteY19-1184"/>
              <a:gd fmla="*/ 541533 w 1306267" name="connsiteX20-1185"/>
              <a:gd fmla="*/ 38110 h 1424419" name="connsiteY20-1186"/>
              <a:gd fmla="*/ 653528 w 1306267" name="connsiteX21-1187"/>
              <a:gd fmla="*/ 0 h 1424419" name="connsiteY21-1188"/>
              <a:gd fmla="*/ 653528 w 1306267" name="connsiteX0-1189"/>
              <a:gd fmla="*/ 0 h 1424419" name="connsiteY0-1190"/>
              <a:gd fmla="*/ 757287 w 1306267" name="connsiteX1-1191"/>
              <a:gd fmla="*/ 32444 h 1424419" name="connsiteY1-1192"/>
              <a:gd fmla="*/ 1206876 w 1306267" name="connsiteX2-1193"/>
              <a:gd fmla="*/ 284945 h 1424419" name="connsiteY2-1194"/>
              <a:gd fmla="*/ 1237706 w 1306267" name="connsiteX3-1195"/>
              <a:gd fmla="*/ 306775 h 1424419" name="connsiteY3-1196"/>
              <a:gd fmla="*/ 1301712 w 1306267" name="connsiteX4-1197"/>
              <a:gd fmla="*/ 442384 h 1424419" name="connsiteY4-1198"/>
              <a:gd fmla="*/ 1303099 w 1306267" name="connsiteX5-1199"/>
              <a:gd fmla="*/ 495558 h 1424419" name="connsiteY5-1200"/>
              <a:gd fmla="*/ 1303099 w 1306267" name="connsiteX6-1201"/>
              <a:gd fmla="*/ 952393 h 1424419" name="connsiteY6-1202"/>
              <a:gd fmla="*/ 1305306 w 1306267" name="connsiteX7-1203"/>
              <a:gd fmla="*/ 990115 h 1424419" name="connsiteY7-1204"/>
              <a:gd fmla="*/ 1255800 w 1306267" name="connsiteX8-1205"/>
              <a:gd fmla="*/ 1142552 h 1424419" name="connsiteY8-1206"/>
              <a:gd fmla="*/ 1172881 w 1306267" name="connsiteX9-1207"/>
              <a:gd fmla="*/ 1179342 h 1424419" name="connsiteY9-1208"/>
              <a:gd fmla="*/ 792288 w 1306267" name="connsiteX10-1209"/>
              <a:gd fmla="*/ 1385653 h 1424419" name="connsiteY10-1210"/>
              <a:gd fmla="*/ 522686 w 1306267" name="connsiteX11-1211"/>
              <a:gd fmla="*/ 1384922 h 1424419" name="connsiteY11-1212"/>
              <a:gd fmla="*/ 90241 w 1306267" name="connsiteX12-1213"/>
              <a:gd fmla="*/ 1150634 h 1424419" name="connsiteY12-1214"/>
              <a:gd fmla="*/ 48904 w 1306267" name="connsiteX13-1215"/>
              <a:gd fmla="*/ 1124403 h 1424419" name="connsiteY13-1216"/>
              <a:gd fmla="*/ 667 w 1306267" name="connsiteX14-1217"/>
              <a:gd fmla="*/ 999105 h 1424419" name="connsiteY14-1218"/>
              <a:gd fmla="*/ 0 w 1306267" name="connsiteX15-1219"/>
              <a:gd fmla="*/ 972364 h 1424419" name="connsiteY15-1220"/>
              <a:gd fmla="*/ 2496 w 1306267" name="connsiteX16-1221"/>
              <a:gd fmla="*/ 463106 h 1424419" name="connsiteY16-1222"/>
              <a:gd fmla="*/ 2458 w 1306267" name="connsiteX17-1223"/>
              <a:gd fmla="*/ 429563 h 1424419" name="connsiteY17-1224"/>
              <a:gd fmla="*/ 75248 w 1306267" name="connsiteX18-1225"/>
              <a:gd fmla="*/ 303202 h 1424419" name="connsiteY18-1226"/>
              <a:gd fmla="*/ 106293 w 1306267" name="connsiteX19-1227"/>
              <a:gd fmla="*/ 282597 h 1424419" name="connsiteY19-1228"/>
              <a:gd fmla="*/ 541533 w 1306267" name="connsiteX20-1229"/>
              <a:gd fmla="*/ 38110 h 1424419" name="connsiteY20-1230"/>
              <a:gd fmla="*/ 653528 w 1306267" name="connsiteX21-1231"/>
              <a:gd fmla="*/ 0 h 1424419" name="connsiteY21-1232"/>
              <a:gd fmla="*/ 653528 w 1306267" name="connsiteX0-1233"/>
              <a:gd fmla="*/ 0 h 1424419" name="connsiteY0-1234"/>
              <a:gd fmla="*/ 757287 w 1306267" name="connsiteX1-1235"/>
              <a:gd fmla="*/ 32444 h 1424419" name="connsiteY1-1236"/>
              <a:gd fmla="*/ 1206876 w 1306267" name="connsiteX2-1237"/>
              <a:gd fmla="*/ 284945 h 1424419" name="connsiteY2-1238"/>
              <a:gd fmla="*/ 1237706 w 1306267" name="connsiteX3-1239"/>
              <a:gd fmla="*/ 306775 h 1424419" name="connsiteY3-1240"/>
              <a:gd fmla="*/ 1301712 w 1306267" name="connsiteX4-1241"/>
              <a:gd fmla="*/ 442384 h 1424419" name="connsiteY4-1242"/>
              <a:gd fmla="*/ 1303099 w 1306267" name="connsiteX5-1243"/>
              <a:gd fmla="*/ 495558 h 1424419" name="connsiteY5-1244"/>
              <a:gd fmla="*/ 1303099 w 1306267" name="connsiteX6-1245"/>
              <a:gd fmla="*/ 952393 h 1424419" name="connsiteY6-1246"/>
              <a:gd fmla="*/ 1305306 w 1306267" name="connsiteX7-1247"/>
              <a:gd fmla="*/ 990115 h 1424419" name="connsiteY7-1248"/>
              <a:gd fmla="*/ 1255800 w 1306267" name="connsiteX8-1249"/>
              <a:gd fmla="*/ 1142552 h 1424419" name="connsiteY8-1250"/>
              <a:gd fmla="*/ 1172881 w 1306267" name="connsiteX9-1251"/>
              <a:gd fmla="*/ 1179342 h 1424419" name="connsiteY9-1252"/>
              <a:gd fmla="*/ 792288 w 1306267" name="connsiteX10-1253"/>
              <a:gd fmla="*/ 1385653 h 1424419" name="connsiteY10-1254"/>
              <a:gd fmla="*/ 522686 w 1306267" name="connsiteX11-1255"/>
              <a:gd fmla="*/ 1384922 h 1424419" name="connsiteY11-1256"/>
              <a:gd fmla="*/ 90241 w 1306267" name="connsiteX12-1257"/>
              <a:gd fmla="*/ 1150634 h 1424419" name="connsiteY12-1258"/>
              <a:gd fmla="*/ 48904 w 1306267" name="connsiteX13-1259"/>
              <a:gd fmla="*/ 1124403 h 1424419" name="connsiteY13-1260"/>
              <a:gd fmla="*/ 667 w 1306267" name="connsiteX14-1261"/>
              <a:gd fmla="*/ 999105 h 1424419" name="connsiteY14-1262"/>
              <a:gd fmla="*/ 0 w 1306267" name="connsiteX15-1263"/>
              <a:gd fmla="*/ 972364 h 1424419" name="connsiteY15-1264"/>
              <a:gd fmla="*/ 2496 w 1306267" name="connsiteX16-1265"/>
              <a:gd fmla="*/ 463106 h 1424419" name="connsiteY16-1266"/>
              <a:gd fmla="*/ 2458 w 1306267" name="connsiteX17-1267"/>
              <a:gd fmla="*/ 429563 h 1424419" name="connsiteY17-1268"/>
              <a:gd fmla="*/ 75248 w 1306267" name="connsiteX18-1269"/>
              <a:gd fmla="*/ 303202 h 1424419" name="connsiteY18-1270"/>
              <a:gd fmla="*/ 106293 w 1306267" name="connsiteX19-1271"/>
              <a:gd fmla="*/ 282597 h 1424419" name="connsiteY19-1272"/>
              <a:gd fmla="*/ 541533 w 1306267" name="connsiteX20-1273"/>
              <a:gd fmla="*/ 38110 h 1424419" name="connsiteY20-1274"/>
              <a:gd fmla="*/ 653528 w 1306267" name="connsiteX21-1275"/>
              <a:gd fmla="*/ 0 h 1424419" name="connsiteY21-1276"/>
              <a:gd fmla="*/ 653528 w 1306267" name="connsiteX0-1277"/>
              <a:gd fmla="*/ 0 h 1424419" name="connsiteY0-1278"/>
              <a:gd fmla="*/ 757287 w 1306267" name="connsiteX1-1279"/>
              <a:gd fmla="*/ 32444 h 1424419" name="connsiteY1-1280"/>
              <a:gd fmla="*/ 1206876 w 1306267" name="connsiteX2-1281"/>
              <a:gd fmla="*/ 284945 h 1424419" name="connsiteY2-1282"/>
              <a:gd fmla="*/ 1237706 w 1306267" name="connsiteX3-1283"/>
              <a:gd fmla="*/ 306775 h 1424419" name="connsiteY3-1284"/>
              <a:gd fmla="*/ 1301712 w 1306267" name="connsiteX4-1285"/>
              <a:gd fmla="*/ 442384 h 1424419" name="connsiteY4-1286"/>
              <a:gd fmla="*/ 1303099 w 1306267" name="connsiteX5-1287"/>
              <a:gd fmla="*/ 495558 h 1424419" name="connsiteY5-1288"/>
              <a:gd fmla="*/ 1303099 w 1306267" name="connsiteX6-1289"/>
              <a:gd fmla="*/ 952393 h 1424419" name="connsiteY6-1290"/>
              <a:gd fmla="*/ 1305306 w 1306267" name="connsiteX7-1291"/>
              <a:gd fmla="*/ 990115 h 1424419" name="connsiteY7-1292"/>
              <a:gd fmla="*/ 1255800 w 1306267" name="connsiteX8-1293"/>
              <a:gd fmla="*/ 1142552 h 1424419" name="connsiteY8-1294"/>
              <a:gd fmla="*/ 1172881 w 1306267" name="connsiteX9-1295"/>
              <a:gd fmla="*/ 1179342 h 1424419" name="connsiteY9-1296"/>
              <a:gd fmla="*/ 792288 w 1306267" name="connsiteX10-1297"/>
              <a:gd fmla="*/ 1385653 h 1424419" name="connsiteY10-1298"/>
              <a:gd fmla="*/ 522686 w 1306267" name="connsiteX11-1299"/>
              <a:gd fmla="*/ 1384922 h 1424419" name="connsiteY11-1300"/>
              <a:gd fmla="*/ 97009 w 1306267" name="connsiteX12-1301"/>
              <a:gd fmla="*/ 1161462 h 1424419" name="connsiteY12-1302"/>
              <a:gd fmla="*/ 48904 w 1306267" name="connsiteX13-1303"/>
              <a:gd fmla="*/ 1124403 h 1424419" name="connsiteY13-1304"/>
              <a:gd fmla="*/ 667 w 1306267" name="connsiteX14-1305"/>
              <a:gd fmla="*/ 999105 h 1424419" name="connsiteY14-1306"/>
              <a:gd fmla="*/ 0 w 1306267" name="connsiteX15-1307"/>
              <a:gd fmla="*/ 972364 h 1424419" name="connsiteY15-1308"/>
              <a:gd fmla="*/ 2496 w 1306267" name="connsiteX16-1309"/>
              <a:gd fmla="*/ 463106 h 1424419" name="connsiteY16-1310"/>
              <a:gd fmla="*/ 2458 w 1306267" name="connsiteX17-1311"/>
              <a:gd fmla="*/ 429563 h 1424419" name="connsiteY17-1312"/>
              <a:gd fmla="*/ 75248 w 1306267" name="connsiteX18-1313"/>
              <a:gd fmla="*/ 303202 h 1424419" name="connsiteY18-1314"/>
              <a:gd fmla="*/ 106293 w 1306267" name="connsiteX19-1315"/>
              <a:gd fmla="*/ 282597 h 1424419" name="connsiteY19-1316"/>
              <a:gd fmla="*/ 541533 w 1306267" name="connsiteX20-1317"/>
              <a:gd fmla="*/ 38110 h 1424419" name="connsiteY20-1318"/>
              <a:gd fmla="*/ 653528 w 1306267" name="connsiteX21-1319"/>
              <a:gd fmla="*/ 0 h 1424419" name="connsiteY21-1320"/>
              <a:gd fmla="*/ 653528 w 1306267" name="connsiteX0-1321"/>
              <a:gd fmla="*/ 0 h 1424419" name="connsiteY0-1322"/>
              <a:gd fmla="*/ 757287 w 1306267" name="connsiteX1-1323"/>
              <a:gd fmla="*/ 32444 h 1424419" name="connsiteY1-1324"/>
              <a:gd fmla="*/ 1206876 w 1306267" name="connsiteX2-1325"/>
              <a:gd fmla="*/ 284945 h 1424419" name="connsiteY2-1326"/>
              <a:gd fmla="*/ 1237706 w 1306267" name="connsiteX3-1327"/>
              <a:gd fmla="*/ 306775 h 1424419" name="connsiteY3-1328"/>
              <a:gd fmla="*/ 1301712 w 1306267" name="connsiteX4-1329"/>
              <a:gd fmla="*/ 442384 h 1424419" name="connsiteY4-1330"/>
              <a:gd fmla="*/ 1303099 w 1306267" name="connsiteX5-1331"/>
              <a:gd fmla="*/ 495558 h 1424419" name="connsiteY5-1332"/>
              <a:gd fmla="*/ 1303099 w 1306267" name="connsiteX6-1333"/>
              <a:gd fmla="*/ 952393 h 1424419" name="connsiteY6-1334"/>
              <a:gd fmla="*/ 1305306 w 1306267" name="connsiteX7-1335"/>
              <a:gd fmla="*/ 990115 h 1424419" name="connsiteY7-1336"/>
              <a:gd fmla="*/ 1255800 w 1306267" name="connsiteX8-1337"/>
              <a:gd fmla="*/ 1142552 h 1424419" name="connsiteY8-1338"/>
              <a:gd fmla="*/ 1172881 w 1306267" name="connsiteX9-1339"/>
              <a:gd fmla="*/ 1179342 h 1424419" name="connsiteY9-1340"/>
              <a:gd fmla="*/ 792288 w 1306267" name="connsiteX10-1341"/>
              <a:gd fmla="*/ 1385653 h 1424419" name="connsiteY10-1342"/>
              <a:gd fmla="*/ 522686 w 1306267" name="connsiteX11-1343"/>
              <a:gd fmla="*/ 1384922 h 1424419" name="connsiteY11-1344"/>
              <a:gd fmla="*/ 97009 w 1306267" name="connsiteX12-1345"/>
              <a:gd fmla="*/ 1161462 h 1424419" name="connsiteY12-1346"/>
              <a:gd fmla="*/ 48904 w 1306267" name="connsiteX13-1347"/>
              <a:gd fmla="*/ 1124403 h 1424419" name="connsiteY13-1348"/>
              <a:gd fmla="*/ 667 w 1306267" name="connsiteX14-1349"/>
              <a:gd fmla="*/ 999105 h 1424419" name="connsiteY14-1350"/>
              <a:gd fmla="*/ 0 w 1306267" name="connsiteX15-1351"/>
              <a:gd fmla="*/ 972364 h 1424419" name="connsiteY15-1352"/>
              <a:gd fmla="*/ 2496 w 1306267" name="connsiteX16-1353"/>
              <a:gd fmla="*/ 463106 h 1424419" name="connsiteY16-1354"/>
              <a:gd fmla="*/ 2458 w 1306267" name="connsiteX17-1355"/>
              <a:gd fmla="*/ 429563 h 1424419" name="connsiteY17-1356"/>
              <a:gd fmla="*/ 75248 w 1306267" name="connsiteX18-1357"/>
              <a:gd fmla="*/ 303202 h 1424419" name="connsiteY18-1358"/>
              <a:gd fmla="*/ 106293 w 1306267" name="connsiteX19-1359"/>
              <a:gd fmla="*/ 282597 h 1424419" name="connsiteY19-1360"/>
              <a:gd fmla="*/ 541533 w 1306267" name="connsiteX20-1361"/>
              <a:gd fmla="*/ 38110 h 1424419" name="connsiteY20-1362"/>
              <a:gd fmla="*/ 653528 w 1306267" name="connsiteX21-1363"/>
              <a:gd fmla="*/ 0 h 1424419" name="connsiteY21-1364"/>
              <a:gd fmla="*/ 653528 w 1306267" name="connsiteX0-1365"/>
              <a:gd fmla="*/ 0 h 1424419" name="connsiteY0-1366"/>
              <a:gd fmla="*/ 757287 w 1306267" name="connsiteX1-1367"/>
              <a:gd fmla="*/ 32444 h 1424419" name="connsiteY1-1368"/>
              <a:gd fmla="*/ 1206876 w 1306267" name="connsiteX2-1369"/>
              <a:gd fmla="*/ 284945 h 1424419" name="connsiteY2-1370"/>
              <a:gd fmla="*/ 1237706 w 1306267" name="connsiteX3-1371"/>
              <a:gd fmla="*/ 306775 h 1424419" name="connsiteY3-1372"/>
              <a:gd fmla="*/ 1301712 w 1306267" name="connsiteX4-1373"/>
              <a:gd fmla="*/ 442384 h 1424419" name="connsiteY4-1374"/>
              <a:gd fmla="*/ 1303099 w 1306267" name="connsiteX5-1375"/>
              <a:gd fmla="*/ 495558 h 1424419" name="connsiteY5-1376"/>
              <a:gd fmla="*/ 1303099 w 1306267" name="connsiteX6-1377"/>
              <a:gd fmla="*/ 952393 h 1424419" name="connsiteY6-1378"/>
              <a:gd fmla="*/ 1305306 w 1306267" name="connsiteX7-1379"/>
              <a:gd fmla="*/ 990115 h 1424419" name="connsiteY7-1380"/>
              <a:gd fmla="*/ 1255800 w 1306267" name="connsiteX8-1381"/>
              <a:gd fmla="*/ 1142552 h 1424419" name="connsiteY8-1382"/>
              <a:gd fmla="*/ 1172881 w 1306267" name="connsiteX9-1383"/>
              <a:gd fmla="*/ 1179342 h 1424419" name="connsiteY9-1384"/>
              <a:gd fmla="*/ 792288 w 1306267" name="connsiteX10-1385"/>
              <a:gd fmla="*/ 1385653 h 1424419" name="connsiteY10-1386"/>
              <a:gd fmla="*/ 522686 w 1306267" name="connsiteX11-1387"/>
              <a:gd fmla="*/ 1384922 h 1424419" name="connsiteY11-1388"/>
              <a:gd fmla="*/ 97009 w 1306267" name="connsiteX12-1389"/>
              <a:gd fmla="*/ 1161462 h 1424419" name="connsiteY12-1390"/>
              <a:gd fmla="*/ 44843 w 1306267" name="connsiteX13-1391"/>
              <a:gd fmla="*/ 1118989 h 1424419" name="connsiteY13-1392"/>
              <a:gd fmla="*/ 667 w 1306267" name="connsiteX14-1393"/>
              <a:gd fmla="*/ 999105 h 1424419" name="connsiteY14-1394"/>
              <a:gd fmla="*/ 0 w 1306267" name="connsiteX15-1395"/>
              <a:gd fmla="*/ 972364 h 1424419" name="connsiteY15-1396"/>
              <a:gd fmla="*/ 2496 w 1306267" name="connsiteX16-1397"/>
              <a:gd fmla="*/ 463106 h 1424419" name="connsiteY16-1398"/>
              <a:gd fmla="*/ 2458 w 1306267" name="connsiteX17-1399"/>
              <a:gd fmla="*/ 429563 h 1424419" name="connsiteY17-1400"/>
              <a:gd fmla="*/ 75248 w 1306267" name="connsiteX18-1401"/>
              <a:gd fmla="*/ 303202 h 1424419" name="connsiteY18-1402"/>
              <a:gd fmla="*/ 106293 w 1306267" name="connsiteX19-1403"/>
              <a:gd fmla="*/ 282597 h 1424419" name="connsiteY19-1404"/>
              <a:gd fmla="*/ 541533 w 1306267" name="connsiteX20-1405"/>
              <a:gd fmla="*/ 38110 h 1424419" name="connsiteY20-1406"/>
              <a:gd fmla="*/ 653528 w 1306267" name="connsiteX21-1407"/>
              <a:gd fmla="*/ 0 h 1424419" name="connsiteY21-1408"/>
              <a:gd fmla="*/ 653528 w 1306267" name="connsiteX0-1409"/>
              <a:gd fmla="*/ 0 h 1424419" name="connsiteY0-1410"/>
              <a:gd fmla="*/ 757287 w 1306267" name="connsiteX1-1411"/>
              <a:gd fmla="*/ 32444 h 1424419" name="connsiteY1-1412"/>
              <a:gd fmla="*/ 1206876 w 1306267" name="connsiteX2-1413"/>
              <a:gd fmla="*/ 284945 h 1424419" name="connsiteY2-1414"/>
              <a:gd fmla="*/ 1237706 w 1306267" name="connsiteX3-1415"/>
              <a:gd fmla="*/ 306775 h 1424419" name="connsiteY3-1416"/>
              <a:gd fmla="*/ 1301712 w 1306267" name="connsiteX4-1417"/>
              <a:gd fmla="*/ 442384 h 1424419" name="connsiteY4-1418"/>
              <a:gd fmla="*/ 1303099 w 1306267" name="connsiteX5-1419"/>
              <a:gd fmla="*/ 495558 h 1424419" name="connsiteY5-1420"/>
              <a:gd fmla="*/ 1303099 w 1306267" name="connsiteX6-1421"/>
              <a:gd fmla="*/ 952393 h 1424419" name="connsiteY6-1422"/>
              <a:gd fmla="*/ 1305306 w 1306267" name="connsiteX7-1423"/>
              <a:gd fmla="*/ 990115 h 1424419" name="connsiteY7-1424"/>
              <a:gd fmla="*/ 1255800 w 1306267" name="connsiteX8-1425"/>
              <a:gd fmla="*/ 1142552 h 1424419" name="connsiteY8-1426"/>
              <a:gd fmla="*/ 1172881 w 1306267" name="connsiteX9-1427"/>
              <a:gd fmla="*/ 1179342 h 1424419" name="connsiteY9-1428"/>
              <a:gd fmla="*/ 792288 w 1306267" name="connsiteX10-1429"/>
              <a:gd fmla="*/ 1385653 h 1424419" name="connsiteY10-1430"/>
              <a:gd fmla="*/ 522686 w 1306267" name="connsiteX11-1431"/>
              <a:gd fmla="*/ 1384922 h 1424419" name="connsiteY11-1432"/>
              <a:gd fmla="*/ 97009 w 1306267" name="connsiteX12-1433"/>
              <a:gd fmla="*/ 1161462 h 1424419" name="connsiteY12-1434"/>
              <a:gd fmla="*/ 44843 w 1306267" name="connsiteX13-1435"/>
              <a:gd fmla="*/ 1118989 h 1424419" name="connsiteY13-1436"/>
              <a:gd fmla="*/ 667 w 1306267" name="connsiteX14-1437"/>
              <a:gd fmla="*/ 999105 h 1424419" name="connsiteY14-1438"/>
              <a:gd fmla="*/ 0 w 1306267" name="connsiteX15-1439"/>
              <a:gd fmla="*/ 972364 h 1424419" name="connsiteY15-1440"/>
              <a:gd fmla="*/ 2496 w 1306267" name="connsiteX16-1441"/>
              <a:gd fmla="*/ 463106 h 1424419" name="connsiteY16-1442"/>
              <a:gd fmla="*/ 2458 w 1306267" name="connsiteX17-1443"/>
              <a:gd fmla="*/ 429563 h 1424419" name="connsiteY17-1444"/>
              <a:gd fmla="*/ 75248 w 1306267" name="connsiteX18-1445"/>
              <a:gd fmla="*/ 303202 h 1424419" name="connsiteY18-1446"/>
              <a:gd fmla="*/ 106293 w 1306267" name="connsiteX19-1447"/>
              <a:gd fmla="*/ 282597 h 1424419" name="connsiteY19-1448"/>
              <a:gd fmla="*/ 541533 w 1306267" name="connsiteX20-1449"/>
              <a:gd fmla="*/ 38110 h 1424419" name="connsiteY20-1450"/>
              <a:gd fmla="*/ 653528 w 1306267" name="connsiteX21-1451"/>
              <a:gd fmla="*/ 0 h 1424419" name="connsiteY21-1452"/>
              <a:gd fmla="*/ 653528 w 1306267" name="connsiteX0-1453"/>
              <a:gd fmla="*/ 0 h 1424419" name="connsiteY0-1454"/>
              <a:gd fmla="*/ 757287 w 1306267" name="connsiteX1-1455"/>
              <a:gd fmla="*/ 32444 h 1424419" name="connsiteY1-1456"/>
              <a:gd fmla="*/ 1206876 w 1306267" name="connsiteX2-1457"/>
              <a:gd fmla="*/ 284945 h 1424419" name="connsiteY2-1458"/>
              <a:gd fmla="*/ 1237706 w 1306267" name="connsiteX3-1459"/>
              <a:gd fmla="*/ 306775 h 1424419" name="connsiteY3-1460"/>
              <a:gd fmla="*/ 1301712 w 1306267" name="connsiteX4-1461"/>
              <a:gd fmla="*/ 442384 h 1424419" name="connsiteY4-1462"/>
              <a:gd fmla="*/ 1303099 w 1306267" name="connsiteX5-1463"/>
              <a:gd fmla="*/ 495558 h 1424419" name="connsiteY5-1464"/>
              <a:gd fmla="*/ 1303099 w 1306267" name="connsiteX6-1465"/>
              <a:gd fmla="*/ 952393 h 1424419" name="connsiteY6-1466"/>
              <a:gd fmla="*/ 1305306 w 1306267" name="connsiteX7-1467"/>
              <a:gd fmla="*/ 990115 h 1424419" name="connsiteY7-1468"/>
              <a:gd fmla="*/ 1255800 w 1306267" name="connsiteX8-1469"/>
              <a:gd fmla="*/ 1142552 h 1424419" name="connsiteY8-1470"/>
              <a:gd fmla="*/ 1172881 w 1306267" name="connsiteX9-1471"/>
              <a:gd fmla="*/ 1179342 h 1424419" name="connsiteY9-1472"/>
              <a:gd fmla="*/ 792288 w 1306267" name="connsiteX10-1473"/>
              <a:gd fmla="*/ 1385653 h 1424419" name="connsiteY10-1474"/>
              <a:gd fmla="*/ 522686 w 1306267" name="connsiteX11-1475"/>
              <a:gd fmla="*/ 1384922 h 1424419" name="connsiteY11-1476"/>
              <a:gd fmla="*/ 97009 w 1306267" name="connsiteX12-1477"/>
              <a:gd fmla="*/ 1161462 h 1424419" name="connsiteY12-1478"/>
              <a:gd fmla="*/ 44843 w 1306267" name="connsiteX13-1479"/>
              <a:gd fmla="*/ 1118989 h 1424419" name="connsiteY13-1480"/>
              <a:gd fmla="*/ 667 w 1306267" name="connsiteX14-1481"/>
              <a:gd fmla="*/ 999105 h 1424419" name="connsiteY14-1482"/>
              <a:gd fmla="*/ 0 w 1306267" name="connsiteX15-1483"/>
              <a:gd fmla="*/ 972364 h 1424419" name="connsiteY15-1484"/>
              <a:gd fmla="*/ 2496 w 1306267" name="connsiteX16-1485"/>
              <a:gd fmla="*/ 463106 h 1424419" name="connsiteY16-1486"/>
              <a:gd fmla="*/ 2458 w 1306267" name="connsiteX17-1487"/>
              <a:gd fmla="*/ 429563 h 1424419" name="connsiteY17-1488"/>
              <a:gd fmla="*/ 75248 w 1306267" name="connsiteX18-1489"/>
              <a:gd fmla="*/ 303202 h 1424419" name="connsiteY18-1490"/>
              <a:gd fmla="*/ 106293 w 1306267" name="connsiteX19-1491"/>
              <a:gd fmla="*/ 282597 h 1424419" name="connsiteY19-1492"/>
              <a:gd fmla="*/ 541533 w 1306267" name="connsiteX20-1493"/>
              <a:gd fmla="*/ 38110 h 1424419" name="connsiteY20-1494"/>
              <a:gd fmla="*/ 653528 w 1306267" name="connsiteX21-1495"/>
              <a:gd fmla="*/ 0 h 1424419" name="connsiteY21-1496"/>
              <a:gd fmla="*/ 653528 w 1306267" name="connsiteX0-1497"/>
              <a:gd fmla="*/ 0 h 1424419" name="connsiteY0-1498"/>
              <a:gd fmla="*/ 757287 w 1306267" name="connsiteX1-1499"/>
              <a:gd fmla="*/ 32444 h 1424419" name="connsiteY1-1500"/>
              <a:gd fmla="*/ 1206876 w 1306267" name="connsiteX2-1501"/>
              <a:gd fmla="*/ 284945 h 1424419" name="connsiteY2-1502"/>
              <a:gd fmla="*/ 1237706 w 1306267" name="connsiteX3-1503"/>
              <a:gd fmla="*/ 306775 h 1424419" name="connsiteY3-1504"/>
              <a:gd fmla="*/ 1301712 w 1306267" name="connsiteX4-1505"/>
              <a:gd fmla="*/ 442384 h 1424419" name="connsiteY4-1506"/>
              <a:gd fmla="*/ 1303099 w 1306267" name="connsiteX5-1507"/>
              <a:gd fmla="*/ 495558 h 1424419" name="connsiteY5-1508"/>
              <a:gd fmla="*/ 1303099 w 1306267" name="connsiteX6-1509"/>
              <a:gd fmla="*/ 952393 h 1424419" name="connsiteY6-1510"/>
              <a:gd fmla="*/ 1305306 w 1306267" name="connsiteX7-1511"/>
              <a:gd fmla="*/ 990115 h 1424419" name="connsiteY7-1512"/>
              <a:gd fmla="*/ 1255800 w 1306267" name="connsiteX8-1513"/>
              <a:gd fmla="*/ 1142552 h 1424419" name="connsiteY8-1514"/>
              <a:gd fmla="*/ 1172881 w 1306267" name="connsiteX9-1515"/>
              <a:gd fmla="*/ 1179342 h 1424419" name="connsiteY9-1516"/>
              <a:gd fmla="*/ 792288 w 1306267" name="connsiteX10-1517"/>
              <a:gd fmla="*/ 1385653 h 1424419" name="connsiteY10-1518"/>
              <a:gd fmla="*/ 522686 w 1306267" name="connsiteX11-1519"/>
              <a:gd fmla="*/ 1384922 h 1424419" name="connsiteY11-1520"/>
              <a:gd fmla="*/ 94302 w 1306267" name="connsiteX12-1521"/>
              <a:gd fmla="*/ 1158755 h 1424419" name="connsiteY12-1522"/>
              <a:gd fmla="*/ 44843 w 1306267" name="connsiteX13-1523"/>
              <a:gd fmla="*/ 1118989 h 1424419" name="connsiteY13-1524"/>
              <a:gd fmla="*/ 667 w 1306267" name="connsiteX14-1525"/>
              <a:gd fmla="*/ 999105 h 1424419" name="connsiteY14-1526"/>
              <a:gd fmla="*/ 0 w 1306267" name="connsiteX15-1527"/>
              <a:gd fmla="*/ 972364 h 1424419" name="connsiteY15-1528"/>
              <a:gd fmla="*/ 2496 w 1306267" name="connsiteX16-1529"/>
              <a:gd fmla="*/ 463106 h 1424419" name="connsiteY16-1530"/>
              <a:gd fmla="*/ 2458 w 1306267" name="connsiteX17-1531"/>
              <a:gd fmla="*/ 429563 h 1424419" name="connsiteY17-1532"/>
              <a:gd fmla="*/ 75248 w 1306267" name="connsiteX18-1533"/>
              <a:gd fmla="*/ 303202 h 1424419" name="connsiteY18-1534"/>
              <a:gd fmla="*/ 106293 w 1306267" name="connsiteX19-1535"/>
              <a:gd fmla="*/ 282597 h 1424419" name="connsiteY19-1536"/>
              <a:gd fmla="*/ 541533 w 1306267" name="connsiteX20-1537"/>
              <a:gd fmla="*/ 38110 h 1424419" name="connsiteY20-1538"/>
              <a:gd fmla="*/ 653528 w 1306267" name="connsiteX21-1539"/>
              <a:gd fmla="*/ 0 h 1424419" name="connsiteY21-1540"/>
              <a:gd fmla="*/ 653528 w 1306267" name="connsiteX0-1541"/>
              <a:gd fmla="*/ 0 h 1424419" name="connsiteY0-1542"/>
              <a:gd fmla="*/ 757287 w 1306267" name="connsiteX1-1543"/>
              <a:gd fmla="*/ 32444 h 1424419" name="connsiteY1-1544"/>
              <a:gd fmla="*/ 1206876 w 1306267" name="connsiteX2-1545"/>
              <a:gd fmla="*/ 284945 h 1424419" name="connsiteY2-1546"/>
              <a:gd fmla="*/ 1237706 w 1306267" name="connsiteX3-1547"/>
              <a:gd fmla="*/ 306775 h 1424419" name="connsiteY3-1548"/>
              <a:gd fmla="*/ 1301712 w 1306267" name="connsiteX4-1549"/>
              <a:gd fmla="*/ 442384 h 1424419" name="connsiteY4-1550"/>
              <a:gd fmla="*/ 1303099 w 1306267" name="connsiteX5-1551"/>
              <a:gd fmla="*/ 495558 h 1424419" name="connsiteY5-1552"/>
              <a:gd fmla="*/ 1303099 w 1306267" name="connsiteX6-1553"/>
              <a:gd fmla="*/ 952393 h 1424419" name="connsiteY6-1554"/>
              <a:gd fmla="*/ 1305306 w 1306267" name="connsiteX7-1555"/>
              <a:gd fmla="*/ 990115 h 1424419" name="connsiteY7-1556"/>
              <a:gd fmla="*/ 1255800 w 1306267" name="connsiteX8-1557"/>
              <a:gd fmla="*/ 1142552 h 1424419" name="connsiteY8-1558"/>
              <a:gd fmla="*/ 1172881 w 1306267" name="connsiteX9-1559"/>
              <a:gd fmla="*/ 1179342 h 1424419" name="connsiteY9-1560"/>
              <a:gd fmla="*/ 792288 w 1306267" name="connsiteX10-1561"/>
              <a:gd fmla="*/ 1385653 h 1424419" name="connsiteY10-1562"/>
              <a:gd fmla="*/ 522686 w 1306267" name="connsiteX11-1563"/>
              <a:gd fmla="*/ 1384922 h 1424419" name="connsiteY11-1564"/>
              <a:gd fmla="*/ 94302 w 1306267" name="connsiteX12-1565"/>
              <a:gd fmla="*/ 1158755 h 1424419" name="connsiteY12-1566"/>
              <a:gd fmla="*/ 39429 w 1306267" name="connsiteX13-1567"/>
              <a:gd fmla="*/ 1117635 h 1424419" name="connsiteY13-1568"/>
              <a:gd fmla="*/ 667 w 1306267" name="connsiteX14-1569"/>
              <a:gd fmla="*/ 999105 h 1424419" name="connsiteY14-1570"/>
              <a:gd fmla="*/ 0 w 1306267" name="connsiteX15-1571"/>
              <a:gd fmla="*/ 972364 h 1424419" name="connsiteY15-1572"/>
              <a:gd fmla="*/ 2496 w 1306267" name="connsiteX16-1573"/>
              <a:gd fmla="*/ 463106 h 1424419" name="connsiteY16-1574"/>
              <a:gd fmla="*/ 2458 w 1306267" name="connsiteX17-1575"/>
              <a:gd fmla="*/ 429563 h 1424419" name="connsiteY17-1576"/>
              <a:gd fmla="*/ 75248 w 1306267" name="connsiteX18-1577"/>
              <a:gd fmla="*/ 303202 h 1424419" name="connsiteY18-1578"/>
              <a:gd fmla="*/ 106293 w 1306267" name="connsiteX19-1579"/>
              <a:gd fmla="*/ 282597 h 1424419" name="connsiteY19-1580"/>
              <a:gd fmla="*/ 541533 w 1306267" name="connsiteX20-1581"/>
              <a:gd fmla="*/ 38110 h 1424419" name="connsiteY20-1582"/>
              <a:gd fmla="*/ 653528 w 1306267" name="connsiteX21-1583"/>
              <a:gd fmla="*/ 0 h 1424419" name="connsiteY21-1584"/>
              <a:gd fmla="*/ 653528 w 1305333" name="connsiteX0-1585"/>
              <a:gd fmla="*/ 0 h 1424419" name="connsiteY0-1586"/>
              <a:gd fmla="*/ 757287 w 1305333" name="connsiteX1-1587"/>
              <a:gd fmla="*/ 32444 h 1424419" name="connsiteY1-1588"/>
              <a:gd fmla="*/ 1206876 w 1305333" name="connsiteX2-1589"/>
              <a:gd fmla="*/ 284945 h 1424419" name="connsiteY2-1590"/>
              <a:gd fmla="*/ 1237706 w 1305333" name="connsiteX3-1591"/>
              <a:gd fmla="*/ 306775 h 1424419" name="connsiteY3-1592"/>
              <a:gd fmla="*/ 1301712 w 1305333" name="connsiteX4-1593"/>
              <a:gd fmla="*/ 442384 h 1424419" name="connsiteY4-1594"/>
              <a:gd fmla="*/ 1303099 w 1305333" name="connsiteX5-1595"/>
              <a:gd fmla="*/ 495558 h 1424419" name="connsiteY5-1596"/>
              <a:gd fmla="*/ 1303099 w 1305333" name="connsiteX6-1597"/>
              <a:gd fmla="*/ 952393 h 1424419" name="connsiteY6-1598"/>
              <a:gd fmla="*/ 1305306 w 1305333" name="connsiteX7-1599"/>
              <a:gd fmla="*/ 990115 h 1424419" name="connsiteY7-1600"/>
              <a:gd fmla="*/ 1227376 w 1305333" name="connsiteX8-1601"/>
              <a:gd fmla="*/ 1152027 h 1424419" name="connsiteY8-1602"/>
              <a:gd fmla="*/ 1172881 w 1305333" name="connsiteX9-1603"/>
              <a:gd fmla="*/ 1179342 h 1424419" name="connsiteY9-1604"/>
              <a:gd fmla="*/ 792288 w 1305333" name="connsiteX10-1605"/>
              <a:gd fmla="*/ 1385653 h 1424419" name="connsiteY10-1606"/>
              <a:gd fmla="*/ 522686 w 1305333" name="connsiteX11-1607"/>
              <a:gd fmla="*/ 1384922 h 1424419" name="connsiteY11-1608"/>
              <a:gd fmla="*/ 94302 w 1305333" name="connsiteX12-1609"/>
              <a:gd fmla="*/ 1158755 h 1424419" name="connsiteY12-1610"/>
              <a:gd fmla="*/ 39429 w 1305333" name="connsiteX13-1611"/>
              <a:gd fmla="*/ 1117635 h 1424419" name="connsiteY13-1612"/>
              <a:gd fmla="*/ 667 w 1305333" name="connsiteX14-1613"/>
              <a:gd fmla="*/ 999105 h 1424419" name="connsiteY14-1614"/>
              <a:gd fmla="*/ 0 w 1305333" name="connsiteX15-1615"/>
              <a:gd fmla="*/ 972364 h 1424419" name="connsiteY15-1616"/>
              <a:gd fmla="*/ 2496 w 1305333" name="connsiteX16-1617"/>
              <a:gd fmla="*/ 463106 h 1424419" name="connsiteY16-1618"/>
              <a:gd fmla="*/ 2458 w 1305333" name="connsiteX17-1619"/>
              <a:gd fmla="*/ 429563 h 1424419" name="connsiteY17-1620"/>
              <a:gd fmla="*/ 75248 w 1305333" name="connsiteX18-1621"/>
              <a:gd fmla="*/ 303202 h 1424419" name="connsiteY18-1622"/>
              <a:gd fmla="*/ 106293 w 1305333" name="connsiteX19-1623"/>
              <a:gd fmla="*/ 282597 h 1424419" name="connsiteY19-1624"/>
              <a:gd fmla="*/ 541533 w 1305333" name="connsiteX20-1625"/>
              <a:gd fmla="*/ 38110 h 1424419" name="connsiteY20-1626"/>
              <a:gd fmla="*/ 653528 w 1305333" name="connsiteX21-1627"/>
              <a:gd fmla="*/ 0 h 1424419" name="connsiteY21-1628"/>
              <a:gd fmla="*/ 653528 w 1305333" name="connsiteX0-1629"/>
              <a:gd fmla="*/ 0 h 1424419" name="connsiteY0-1630"/>
              <a:gd fmla="*/ 757287 w 1305333" name="connsiteX1-1631"/>
              <a:gd fmla="*/ 32444 h 1424419" name="connsiteY1-1632"/>
              <a:gd fmla="*/ 1206876 w 1305333" name="connsiteX2-1633"/>
              <a:gd fmla="*/ 284945 h 1424419" name="connsiteY2-1634"/>
              <a:gd fmla="*/ 1237706 w 1305333" name="connsiteX3-1635"/>
              <a:gd fmla="*/ 306775 h 1424419" name="connsiteY3-1636"/>
              <a:gd fmla="*/ 1301712 w 1305333" name="connsiteX4-1637"/>
              <a:gd fmla="*/ 442384 h 1424419" name="connsiteY4-1638"/>
              <a:gd fmla="*/ 1303099 w 1305333" name="connsiteX5-1639"/>
              <a:gd fmla="*/ 495558 h 1424419" name="connsiteY5-1640"/>
              <a:gd fmla="*/ 1303099 w 1305333" name="connsiteX6-1641"/>
              <a:gd fmla="*/ 952393 h 1424419" name="connsiteY6-1642"/>
              <a:gd fmla="*/ 1302599 w 1305333" name="connsiteX7-1643"/>
              <a:gd fmla="*/ 1003650 h 1424419" name="connsiteY7-1644"/>
              <a:gd fmla="*/ 1227376 w 1305333" name="connsiteX8-1645"/>
              <a:gd fmla="*/ 1152027 h 1424419" name="connsiteY8-1646"/>
              <a:gd fmla="*/ 1172881 w 1305333" name="connsiteX9-1647"/>
              <a:gd fmla="*/ 1179342 h 1424419" name="connsiteY9-1648"/>
              <a:gd fmla="*/ 792288 w 1305333" name="connsiteX10-1649"/>
              <a:gd fmla="*/ 1385653 h 1424419" name="connsiteY10-1650"/>
              <a:gd fmla="*/ 522686 w 1305333" name="connsiteX11-1651"/>
              <a:gd fmla="*/ 1384922 h 1424419" name="connsiteY11-1652"/>
              <a:gd fmla="*/ 94302 w 1305333" name="connsiteX12-1653"/>
              <a:gd fmla="*/ 1158755 h 1424419" name="connsiteY12-1654"/>
              <a:gd fmla="*/ 39429 w 1305333" name="connsiteX13-1655"/>
              <a:gd fmla="*/ 1117635 h 1424419" name="connsiteY13-1656"/>
              <a:gd fmla="*/ 667 w 1305333" name="connsiteX14-1657"/>
              <a:gd fmla="*/ 999105 h 1424419" name="connsiteY14-1658"/>
              <a:gd fmla="*/ 0 w 1305333" name="connsiteX15-1659"/>
              <a:gd fmla="*/ 972364 h 1424419" name="connsiteY15-1660"/>
              <a:gd fmla="*/ 2496 w 1305333" name="connsiteX16-1661"/>
              <a:gd fmla="*/ 463106 h 1424419" name="connsiteY16-1662"/>
              <a:gd fmla="*/ 2458 w 1305333" name="connsiteX17-1663"/>
              <a:gd fmla="*/ 429563 h 1424419" name="connsiteY17-1664"/>
              <a:gd fmla="*/ 75248 w 1305333" name="connsiteX18-1665"/>
              <a:gd fmla="*/ 303202 h 1424419" name="connsiteY18-1666"/>
              <a:gd fmla="*/ 106293 w 1305333" name="connsiteX19-1667"/>
              <a:gd fmla="*/ 282597 h 1424419" name="connsiteY19-1668"/>
              <a:gd fmla="*/ 541533 w 1305333" name="connsiteX20-1669"/>
              <a:gd fmla="*/ 38110 h 1424419" name="connsiteY20-1670"/>
              <a:gd fmla="*/ 653528 w 1305333" name="connsiteX21-1671"/>
              <a:gd fmla="*/ 0 h 1424419" name="connsiteY21-1672"/>
              <a:gd fmla="*/ 653528 w 1305080" name="connsiteX0-1673"/>
              <a:gd fmla="*/ 0 h 1424419" name="connsiteY0-1674"/>
              <a:gd fmla="*/ 757287 w 1305080" name="connsiteX1-1675"/>
              <a:gd fmla="*/ 32444 h 1424419" name="connsiteY1-1676"/>
              <a:gd fmla="*/ 1206876 w 1305080" name="connsiteX2-1677"/>
              <a:gd fmla="*/ 284945 h 1424419" name="connsiteY2-1678"/>
              <a:gd fmla="*/ 1237706 w 1305080" name="connsiteX3-1679"/>
              <a:gd fmla="*/ 306775 h 1424419" name="connsiteY3-1680"/>
              <a:gd fmla="*/ 1301712 w 1305080" name="connsiteX4-1681"/>
              <a:gd fmla="*/ 442384 h 1424419" name="connsiteY4-1682"/>
              <a:gd fmla="*/ 1303099 w 1305080" name="connsiteX5-1683"/>
              <a:gd fmla="*/ 495558 h 1424419" name="connsiteY5-1684"/>
              <a:gd fmla="*/ 1301746 w 1305080" name="connsiteX6-1685"/>
              <a:gd fmla="*/ 953747 h 1424419" name="connsiteY6-1686"/>
              <a:gd fmla="*/ 1302599 w 1305080" name="connsiteX7-1687"/>
              <a:gd fmla="*/ 1003650 h 1424419" name="connsiteY7-1688"/>
              <a:gd fmla="*/ 1227376 w 1305080" name="connsiteX8-1689"/>
              <a:gd fmla="*/ 1152027 h 1424419" name="connsiteY8-1690"/>
              <a:gd fmla="*/ 1172881 w 1305080" name="connsiteX9-1691"/>
              <a:gd fmla="*/ 1179342 h 1424419" name="connsiteY9-1692"/>
              <a:gd fmla="*/ 792288 w 1305080" name="connsiteX10-1693"/>
              <a:gd fmla="*/ 1385653 h 1424419" name="connsiteY10-1694"/>
              <a:gd fmla="*/ 522686 w 1305080" name="connsiteX11-1695"/>
              <a:gd fmla="*/ 1384922 h 1424419" name="connsiteY11-1696"/>
              <a:gd fmla="*/ 94302 w 1305080" name="connsiteX12-1697"/>
              <a:gd fmla="*/ 1158755 h 1424419" name="connsiteY12-1698"/>
              <a:gd fmla="*/ 39429 w 1305080" name="connsiteX13-1699"/>
              <a:gd fmla="*/ 1117635 h 1424419" name="connsiteY13-1700"/>
              <a:gd fmla="*/ 667 w 1305080" name="connsiteX14-1701"/>
              <a:gd fmla="*/ 999105 h 1424419" name="connsiteY14-1702"/>
              <a:gd fmla="*/ 0 w 1305080" name="connsiteX15-1703"/>
              <a:gd fmla="*/ 972364 h 1424419" name="connsiteY15-1704"/>
              <a:gd fmla="*/ 2496 w 1305080" name="connsiteX16-1705"/>
              <a:gd fmla="*/ 463106 h 1424419" name="connsiteY16-1706"/>
              <a:gd fmla="*/ 2458 w 1305080" name="connsiteX17-1707"/>
              <a:gd fmla="*/ 429563 h 1424419" name="connsiteY17-1708"/>
              <a:gd fmla="*/ 75248 w 1305080" name="connsiteX18-1709"/>
              <a:gd fmla="*/ 303202 h 1424419" name="connsiteY18-1710"/>
              <a:gd fmla="*/ 106293 w 1305080" name="connsiteX19-1711"/>
              <a:gd fmla="*/ 282597 h 1424419" name="connsiteY19-1712"/>
              <a:gd fmla="*/ 541533 w 1305080" name="connsiteX20-1713"/>
              <a:gd fmla="*/ 38110 h 1424419" name="connsiteY20-1714"/>
              <a:gd fmla="*/ 653528 w 1305080" name="connsiteX21-1715"/>
              <a:gd fmla="*/ 0 h 1424419" name="connsiteY21-1716"/>
              <a:gd fmla="*/ 653528 w 1305299" name="connsiteX0-1717"/>
              <a:gd fmla="*/ 0 h 1424419" name="connsiteY0-1718"/>
              <a:gd fmla="*/ 757287 w 1305299" name="connsiteX1-1719"/>
              <a:gd fmla="*/ 32444 h 1424419" name="connsiteY1-1720"/>
              <a:gd fmla="*/ 1206876 w 1305299" name="connsiteX2-1721"/>
              <a:gd fmla="*/ 284945 h 1424419" name="connsiteY2-1722"/>
              <a:gd fmla="*/ 1237706 w 1305299" name="connsiteX3-1723"/>
              <a:gd fmla="*/ 306775 h 1424419" name="connsiteY3-1724"/>
              <a:gd fmla="*/ 1301712 w 1305299" name="connsiteX4-1725"/>
              <a:gd fmla="*/ 442384 h 1424419" name="connsiteY4-1726"/>
              <a:gd fmla="*/ 1303099 w 1305299" name="connsiteX5-1727"/>
              <a:gd fmla="*/ 495558 h 1424419" name="connsiteY5-1728"/>
              <a:gd fmla="*/ 1301746 w 1305299" name="connsiteX6-1729"/>
              <a:gd fmla="*/ 953747 h 1424419" name="connsiteY6-1730"/>
              <a:gd fmla="*/ 1302599 w 1305299" name="connsiteX7-1731"/>
              <a:gd fmla="*/ 1003650 h 1424419" name="connsiteY7-1732"/>
              <a:gd fmla="*/ 1227376 w 1305299" name="connsiteX8-1733"/>
              <a:gd fmla="*/ 1152027 h 1424419" name="connsiteY8-1734"/>
              <a:gd fmla="*/ 1172881 w 1305299" name="connsiteX9-1735"/>
              <a:gd fmla="*/ 1179342 h 1424419" name="connsiteY9-1736"/>
              <a:gd fmla="*/ 792288 w 1305299" name="connsiteX10-1737"/>
              <a:gd fmla="*/ 1385653 h 1424419" name="connsiteY10-1738"/>
              <a:gd fmla="*/ 522686 w 1305299" name="connsiteX11-1739"/>
              <a:gd fmla="*/ 1384922 h 1424419" name="connsiteY11-1740"/>
              <a:gd fmla="*/ 94302 w 1305299" name="connsiteX12-1741"/>
              <a:gd fmla="*/ 1158755 h 1424419" name="connsiteY12-1742"/>
              <a:gd fmla="*/ 39429 w 1305299" name="connsiteX13-1743"/>
              <a:gd fmla="*/ 1117635 h 1424419" name="connsiteY13-1744"/>
              <a:gd fmla="*/ 667 w 1305299" name="connsiteX14-1745"/>
              <a:gd fmla="*/ 999105 h 1424419" name="connsiteY14-1746"/>
              <a:gd fmla="*/ 0 w 1305299" name="connsiteX15-1747"/>
              <a:gd fmla="*/ 972364 h 1424419" name="connsiteY15-1748"/>
              <a:gd fmla="*/ 2496 w 1305299" name="connsiteX16-1749"/>
              <a:gd fmla="*/ 463106 h 1424419" name="connsiteY16-1750"/>
              <a:gd fmla="*/ 2458 w 1305299" name="connsiteX17-1751"/>
              <a:gd fmla="*/ 429563 h 1424419" name="connsiteY17-1752"/>
              <a:gd fmla="*/ 75248 w 1305299" name="connsiteX18-1753"/>
              <a:gd fmla="*/ 303202 h 1424419" name="connsiteY18-1754"/>
              <a:gd fmla="*/ 106293 w 1305299" name="connsiteX19-1755"/>
              <a:gd fmla="*/ 282597 h 1424419" name="connsiteY19-1756"/>
              <a:gd fmla="*/ 541533 w 1305299" name="connsiteX20-1757"/>
              <a:gd fmla="*/ 38110 h 1424419" name="connsiteY20-1758"/>
              <a:gd fmla="*/ 653528 w 1305299" name="connsiteX21-1759"/>
              <a:gd fmla="*/ 0 h 1424419" name="connsiteY21-1760"/>
              <a:gd fmla="*/ 653528 w 1306646" name="connsiteX0-1761"/>
              <a:gd fmla="*/ 0 h 1424419" name="connsiteY0-1762"/>
              <a:gd fmla="*/ 757287 w 1306646" name="connsiteX1-1763"/>
              <a:gd fmla="*/ 32444 h 1424419" name="connsiteY1-1764"/>
              <a:gd fmla="*/ 1206876 w 1306646" name="connsiteX2-1765"/>
              <a:gd fmla="*/ 284945 h 1424419" name="connsiteY2-1766"/>
              <a:gd fmla="*/ 1237706 w 1306646" name="connsiteX3-1767"/>
              <a:gd fmla="*/ 306775 h 1424419" name="connsiteY3-1768"/>
              <a:gd fmla="*/ 1301712 w 1306646" name="connsiteX4-1769"/>
              <a:gd fmla="*/ 442384 h 1424419" name="connsiteY4-1770"/>
              <a:gd fmla="*/ 1303099 w 1306646" name="connsiteX5-1771"/>
              <a:gd fmla="*/ 495558 h 1424419" name="connsiteY5-1772"/>
              <a:gd fmla="*/ 1301746 w 1306646" name="connsiteX6-1773"/>
              <a:gd fmla="*/ 953747 h 1424419" name="connsiteY6-1774"/>
              <a:gd fmla="*/ 1302599 w 1306646" name="connsiteX7-1775"/>
              <a:gd fmla="*/ 1003650 h 1424419" name="connsiteY7-1776"/>
              <a:gd fmla="*/ 1227376 w 1306646" name="connsiteX8-1777"/>
              <a:gd fmla="*/ 1152027 h 1424419" name="connsiteY8-1778"/>
              <a:gd fmla="*/ 1172881 w 1306646" name="connsiteX9-1779"/>
              <a:gd fmla="*/ 1179342 h 1424419" name="connsiteY9-1780"/>
              <a:gd fmla="*/ 792288 w 1306646" name="connsiteX10-1781"/>
              <a:gd fmla="*/ 1385653 h 1424419" name="connsiteY10-1782"/>
              <a:gd fmla="*/ 522686 w 1306646" name="connsiteX11-1783"/>
              <a:gd fmla="*/ 1384922 h 1424419" name="connsiteY11-1784"/>
              <a:gd fmla="*/ 94302 w 1306646" name="connsiteX12-1785"/>
              <a:gd fmla="*/ 1158755 h 1424419" name="connsiteY12-1786"/>
              <a:gd fmla="*/ 39429 w 1306646" name="connsiteX13-1787"/>
              <a:gd fmla="*/ 1117635 h 1424419" name="connsiteY13-1788"/>
              <a:gd fmla="*/ 667 w 1306646" name="connsiteX14-1789"/>
              <a:gd fmla="*/ 999105 h 1424419" name="connsiteY14-1790"/>
              <a:gd fmla="*/ 0 w 1306646" name="connsiteX15-1791"/>
              <a:gd fmla="*/ 972364 h 1424419" name="connsiteY15-1792"/>
              <a:gd fmla="*/ 2496 w 1306646" name="connsiteX16-1793"/>
              <a:gd fmla="*/ 463106 h 1424419" name="connsiteY16-1794"/>
              <a:gd fmla="*/ 2458 w 1306646" name="connsiteX17-1795"/>
              <a:gd fmla="*/ 429563 h 1424419" name="connsiteY17-1796"/>
              <a:gd fmla="*/ 75248 w 1306646" name="connsiteX18-1797"/>
              <a:gd fmla="*/ 303202 h 1424419" name="connsiteY18-1798"/>
              <a:gd fmla="*/ 106293 w 1306646" name="connsiteX19-1799"/>
              <a:gd fmla="*/ 282597 h 1424419" name="connsiteY19-1800"/>
              <a:gd fmla="*/ 541533 w 1306646" name="connsiteX20-1801"/>
              <a:gd fmla="*/ 38110 h 1424419" name="connsiteY20-1802"/>
              <a:gd fmla="*/ 653528 w 1306646" name="connsiteX21-1803"/>
              <a:gd fmla="*/ 0 h 1424419" name="connsiteY21-1804"/>
              <a:gd fmla="*/ 653528 w 1305299" name="connsiteX0-1805"/>
              <a:gd fmla="*/ 0 h 1424419" name="connsiteY0-1806"/>
              <a:gd fmla="*/ 757287 w 1305299" name="connsiteX1-1807"/>
              <a:gd fmla="*/ 32444 h 1424419" name="connsiteY1-1808"/>
              <a:gd fmla="*/ 1206876 w 1305299" name="connsiteX2-1809"/>
              <a:gd fmla="*/ 284945 h 1424419" name="connsiteY2-1810"/>
              <a:gd fmla="*/ 1237706 w 1305299" name="connsiteX3-1811"/>
              <a:gd fmla="*/ 306775 h 1424419" name="connsiteY3-1812"/>
              <a:gd fmla="*/ 1301712 w 1305299" name="connsiteX4-1813"/>
              <a:gd fmla="*/ 442384 h 1424419" name="connsiteY4-1814"/>
              <a:gd fmla="*/ 1303099 w 1305299" name="connsiteX5-1815"/>
              <a:gd fmla="*/ 495558 h 1424419" name="connsiteY5-1816"/>
              <a:gd fmla="*/ 1301746 w 1305299" name="connsiteX6-1817"/>
              <a:gd fmla="*/ 953747 h 1424419" name="connsiteY6-1818"/>
              <a:gd fmla="*/ 1302599 w 1305299" name="connsiteX7-1819"/>
              <a:gd fmla="*/ 1003650 h 1424419" name="connsiteY7-1820"/>
              <a:gd fmla="*/ 1227376 w 1305299" name="connsiteX8-1821"/>
              <a:gd fmla="*/ 1152027 h 1424419" name="connsiteY8-1822"/>
              <a:gd fmla="*/ 1172881 w 1305299" name="connsiteX9-1823"/>
              <a:gd fmla="*/ 1179342 h 1424419" name="connsiteY9-1824"/>
              <a:gd fmla="*/ 792288 w 1305299" name="connsiteX10-1825"/>
              <a:gd fmla="*/ 1385653 h 1424419" name="connsiteY10-1826"/>
              <a:gd fmla="*/ 522686 w 1305299" name="connsiteX11-1827"/>
              <a:gd fmla="*/ 1384922 h 1424419" name="connsiteY11-1828"/>
              <a:gd fmla="*/ 94302 w 1305299" name="connsiteX12-1829"/>
              <a:gd fmla="*/ 1158755 h 1424419" name="connsiteY12-1830"/>
              <a:gd fmla="*/ 39429 w 1305299" name="connsiteX13-1831"/>
              <a:gd fmla="*/ 1117635 h 1424419" name="connsiteY13-1832"/>
              <a:gd fmla="*/ 667 w 1305299" name="connsiteX14-1833"/>
              <a:gd fmla="*/ 999105 h 1424419" name="connsiteY14-1834"/>
              <a:gd fmla="*/ 0 w 1305299" name="connsiteX15-1835"/>
              <a:gd fmla="*/ 972364 h 1424419" name="connsiteY15-1836"/>
              <a:gd fmla="*/ 2496 w 1305299" name="connsiteX16-1837"/>
              <a:gd fmla="*/ 463106 h 1424419" name="connsiteY16-1838"/>
              <a:gd fmla="*/ 2458 w 1305299" name="connsiteX17-1839"/>
              <a:gd fmla="*/ 429563 h 1424419" name="connsiteY17-1840"/>
              <a:gd fmla="*/ 75248 w 1305299" name="connsiteX18-1841"/>
              <a:gd fmla="*/ 303202 h 1424419" name="connsiteY18-1842"/>
              <a:gd fmla="*/ 106293 w 1305299" name="connsiteX19-1843"/>
              <a:gd fmla="*/ 282597 h 1424419" name="connsiteY19-1844"/>
              <a:gd fmla="*/ 541533 w 1305299" name="connsiteX20-1845"/>
              <a:gd fmla="*/ 38110 h 1424419" name="connsiteY20-1846"/>
              <a:gd fmla="*/ 653528 w 1305299" name="connsiteX21-1847"/>
              <a:gd fmla="*/ 0 h 1424419" name="connsiteY21-1848"/>
              <a:gd fmla="*/ 653528 w 1304127" name="connsiteX0-1849"/>
              <a:gd fmla="*/ 0 h 1424419" name="connsiteY0-1850"/>
              <a:gd fmla="*/ 757287 w 1304127" name="connsiteX1-1851"/>
              <a:gd fmla="*/ 32444 h 1424419" name="connsiteY1-1852"/>
              <a:gd fmla="*/ 1206876 w 1304127" name="connsiteX2-1853"/>
              <a:gd fmla="*/ 284945 h 1424419" name="connsiteY2-1854"/>
              <a:gd fmla="*/ 1237706 w 1304127" name="connsiteX3-1855"/>
              <a:gd fmla="*/ 306775 h 1424419" name="connsiteY3-1856"/>
              <a:gd fmla="*/ 1301712 w 1304127" name="connsiteX4-1857"/>
              <a:gd fmla="*/ 442384 h 1424419" name="connsiteY4-1858"/>
              <a:gd fmla="*/ 1303099 w 1304127" name="connsiteX5-1859"/>
              <a:gd fmla="*/ 495558 h 1424419" name="connsiteY5-1860"/>
              <a:gd fmla="*/ 1301746 w 1304127" name="connsiteX6-1861"/>
              <a:gd fmla="*/ 953747 h 1424419" name="connsiteY6-1862"/>
              <a:gd fmla="*/ 1302599 w 1304127" name="connsiteX7-1863"/>
              <a:gd fmla="*/ 1003650 h 1424419" name="connsiteY7-1864"/>
              <a:gd fmla="*/ 1227376 w 1304127" name="connsiteX8-1865"/>
              <a:gd fmla="*/ 1152027 h 1424419" name="connsiteY8-1866"/>
              <a:gd fmla="*/ 1172881 w 1304127" name="connsiteX9-1867"/>
              <a:gd fmla="*/ 1179342 h 1424419" name="connsiteY9-1868"/>
              <a:gd fmla="*/ 792288 w 1304127" name="connsiteX10-1869"/>
              <a:gd fmla="*/ 1385653 h 1424419" name="connsiteY10-1870"/>
              <a:gd fmla="*/ 522686 w 1304127" name="connsiteX11-1871"/>
              <a:gd fmla="*/ 1384922 h 1424419" name="connsiteY11-1872"/>
              <a:gd fmla="*/ 94302 w 1304127" name="connsiteX12-1873"/>
              <a:gd fmla="*/ 1158755 h 1424419" name="connsiteY12-1874"/>
              <a:gd fmla="*/ 39429 w 1304127" name="connsiteX13-1875"/>
              <a:gd fmla="*/ 1117635 h 1424419" name="connsiteY13-1876"/>
              <a:gd fmla="*/ 667 w 1304127" name="connsiteX14-1877"/>
              <a:gd fmla="*/ 999105 h 1424419" name="connsiteY14-1878"/>
              <a:gd fmla="*/ 0 w 1304127" name="connsiteX15-1879"/>
              <a:gd fmla="*/ 972364 h 1424419" name="connsiteY15-1880"/>
              <a:gd fmla="*/ 2496 w 1304127" name="connsiteX16-1881"/>
              <a:gd fmla="*/ 463106 h 1424419" name="connsiteY16-1882"/>
              <a:gd fmla="*/ 2458 w 1304127" name="connsiteX17-1883"/>
              <a:gd fmla="*/ 429563 h 1424419" name="connsiteY17-1884"/>
              <a:gd fmla="*/ 75248 w 1304127" name="connsiteX18-1885"/>
              <a:gd fmla="*/ 303202 h 1424419" name="connsiteY18-1886"/>
              <a:gd fmla="*/ 106293 w 1304127" name="connsiteX19-1887"/>
              <a:gd fmla="*/ 282597 h 1424419" name="connsiteY19-1888"/>
              <a:gd fmla="*/ 541533 w 1304127" name="connsiteX20-1889"/>
              <a:gd fmla="*/ 38110 h 1424419" name="connsiteY20-1890"/>
              <a:gd fmla="*/ 653528 w 1304127" name="connsiteX21-1891"/>
              <a:gd fmla="*/ 0 h 1424419" name="connsiteY21-1892"/>
              <a:gd fmla="*/ 653528 w 1306101" name="connsiteX0-1893"/>
              <a:gd fmla="*/ 0 h 1424419" name="connsiteY0-1894"/>
              <a:gd fmla="*/ 757287 w 1306101" name="connsiteX1-1895"/>
              <a:gd fmla="*/ 32444 h 1424419" name="connsiteY1-1896"/>
              <a:gd fmla="*/ 1206876 w 1306101" name="connsiteX2-1897"/>
              <a:gd fmla="*/ 284945 h 1424419" name="connsiteY2-1898"/>
              <a:gd fmla="*/ 1237706 w 1306101" name="connsiteX3-1899"/>
              <a:gd fmla="*/ 306775 h 1424419" name="connsiteY3-1900"/>
              <a:gd fmla="*/ 1305773 w 1306101" name="connsiteX4-1901"/>
              <a:gd fmla="*/ 442384 h 1424419" name="connsiteY4-1902"/>
              <a:gd fmla="*/ 1303099 w 1306101" name="connsiteX5-1903"/>
              <a:gd fmla="*/ 495558 h 1424419" name="connsiteY5-1904"/>
              <a:gd fmla="*/ 1301746 w 1306101" name="connsiteX6-1905"/>
              <a:gd fmla="*/ 953747 h 1424419" name="connsiteY6-1906"/>
              <a:gd fmla="*/ 1302599 w 1306101" name="connsiteX7-1907"/>
              <a:gd fmla="*/ 1003650 h 1424419" name="connsiteY7-1908"/>
              <a:gd fmla="*/ 1227376 w 1306101" name="connsiteX8-1909"/>
              <a:gd fmla="*/ 1152027 h 1424419" name="connsiteY8-1910"/>
              <a:gd fmla="*/ 1172881 w 1306101" name="connsiteX9-1911"/>
              <a:gd fmla="*/ 1179342 h 1424419" name="connsiteY9-1912"/>
              <a:gd fmla="*/ 792288 w 1306101" name="connsiteX10-1913"/>
              <a:gd fmla="*/ 1385653 h 1424419" name="connsiteY10-1914"/>
              <a:gd fmla="*/ 522686 w 1306101" name="connsiteX11-1915"/>
              <a:gd fmla="*/ 1384922 h 1424419" name="connsiteY11-1916"/>
              <a:gd fmla="*/ 94302 w 1306101" name="connsiteX12-1917"/>
              <a:gd fmla="*/ 1158755 h 1424419" name="connsiteY12-1918"/>
              <a:gd fmla="*/ 39429 w 1306101" name="connsiteX13-1919"/>
              <a:gd fmla="*/ 1117635 h 1424419" name="connsiteY13-1920"/>
              <a:gd fmla="*/ 667 w 1306101" name="connsiteX14-1921"/>
              <a:gd fmla="*/ 999105 h 1424419" name="connsiteY14-1922"/>
              <a:gd fmla="*/ 0 w 1306101" name="connsiteX15-1923"/>
              <a:gd fmla="*/ 972364 h 1424419" name="connsiteY15-1924"/>
              <a:gd fmla="*/ 2496 w 1306101" name="connsiteX16-1925"/>
              <a:gd fmla="*/ 463106 h 1424419" name="connsiteY16-1926"/>
              <a:gd fmla="*/ 2458 w 1306101" name="connsiteX17-1927"/>
              <a:gd fmla="*/ 429563 h 1424419" name="connsiteY17-1928"/>
              <a:gd fmla="*/ 75248 w 1306101" name="connsiteX18-1929"/>
              <a:gd fmla="*/ 303202 h 1424419" name="connsiteY18-1930"/>
              <a:gd fmla="*/ 106293 w 1306101" name="connsiteX19-1931"/>
              <a:gd fmla="*/ 282597 h 1424419" name="connsiteY19-1932"/>
              <a:gd fmla="*/ 541533 w 1306101" name="connsiteX20-1933"/>
              <a:gd fmla="*/ 38110 h 1424419" name="connsiteY20-1934"/>
              <a:gd fmla="*/ 653528 w 1306101" name="connsiteX21-1935"/>
              <a:gd fmla="*/ 0 h 1424419" name="connsiteY21-1936"/>
              <a:gd fmla="*/ 653528 w 1304819" name="connsiteX0-1937"/>
              <a:gd fmla="*/ 0 h 1424419" name="connsiteY0-1938"/>
              <a:gd fmla="*/ 757287 w 1304819" name="connsiteX1-1939"/>
              <a:gd fmla="*/ 32444 h 1424419" name="connsiteY1-1940"/>
              <a:gd fmla="*/ 1206876 w 1304819" name="connsiteX2-1941"/>
              <a:gd fmla="*/ 284945 h 1424419" name="connsiteY2-1942"/>
              <a:gd fmla="*/ 1237706 w 1304819" name="connsiteX3-1943"/>
              <a:gd fmla="*/ 306775 h 1424419" name="connsiteY3-1944"/>
              <a:gd fmla="*/ 1304420 w 1304819" name="connsiteX4-1945"/>
              <a:gd fmla="*/ 434263 h 1424419" name="connsiteY4-1946"/>
              <a:gd fmla="*/ 1303099 w 1304819" name="connsiteX5-1947"/>
              <a:gd fmla="*/ 495558 h 1424419" name="connsiteY5-1948"/>
              <a:gd fmla="*/ 1301746 w 1304819" name="connsiteX6-1949"/>
              <a:gd fmla="*/ 953747 h 1424419" name="connsiteY6-1950"/>
              <a:gd fmla="*/ 1302599 w 1304819" name="connsiteX7-1951"/>
              <a:gd fmla="*/ 1003650 h 1424419" name="connsiteY7-1952"/>
              <a:gd fmla="*/ 1227376 w 1304819" name="connsiteX8-1953"/>
              <a:gd fmla="*/ 1152027 h 1424419" name="connsiteY8-1954"/>
              <a:gd fmla="*/ 1172881 w 1304819" name="connsiteX9-1955"/>
              <a:gd fmla="*/ 1179342 h 1424419" name="connsiteY9-1956"/>
              <a:gd fmla="*/ 792288 w 1304819" name="connsiteX10-1957"/>
              <a:gd fmla="*/ 1385653 h 1424419" name="connsiteY10-1958"/>
              <a:gd fmla="*/ 522686 w 1304819" name="connsiteX11-1959"/>
              <a:gd fmla="*/ 1384922 h 1424419" name="connsiteY11-1960"/>
              <a:gd fmla="*/ 94302 w 1304819" name="connsiteX12-1961"/>
              <a:gd fmla="*/ 1158755 h 1424419" name="connsiteY12-1962"/>
              <a:gd fmla="*/ 39429 w 1304819" name="connsiteX13-1963"/>
              <a:gd fmla="*/ 1117635 h 1424419" name="connsiteY13-1964"/>
              <a:gd fmla="*/ 667 w 1304819" name="connsiteX14-1965"/>
              <a:gd fmla="*/ 999105 h 1424419" name="connsiteY14-1966"/>
              <a:gd fmla="*/ 0 w 1304819" name="connsiteX15-1967"/>
              <a:gd fmla="*/ 972364 h 1424419" name="connsiteY15-1968"/>
              <a:gd fmla="*/ 2496 w 1304819" name="connsiteX16-1969"/>
              <a:gd fmla="*/ 463106 h 1424419" name="connsiteY16-1970"/>
              <a:gd fmla="*/ 2458 w 1304819" name="connsiteX17-1971"/>
              <a:gd fmla="*/ 429563 h 1424419" name="connsiteY17-1972"/>
              <a:gd fmla="*/ 75248 w 1304819" name="connsiteX18-1973"/>
              <a:gd fmla="*/ 303202 h 1424419" name="connsiteY18-1974"/>
              <a:gd fmla="*/ 106293 w 1304819" name="connsiteX19-1975"/>
              <a:gd fmla="*/ 282597 h 1424419" name="connsiteY19-1976"/>
              <a:gd fmla="*/ 541533 w 1304819" name="connsiteX20-1977"/>
              <a:gd fmla="*/ 38110 h 1424419" name="connsiteY20-1978"/>
              <a:gd fmla="*/ 653528 w 1304819" name="connsiteX21-1979"/>
              <a:gd fmla="*/ 0 h 1424419" name="connsiteY21-1980"/>
              <a:gd fmla="*/ 653528 w 1306525" name="connsiteX0-1981"/>
              <a:gd fmla="*/ 0 h 1424419" name="connsiteY0-1982"/>
              <a:gd fmla="*/ 757287 w 1306525" name="connsiteX1-1983"/>
              <a:gd fmla="*/ 32444 h 1424419" name="connsiteY1-1984"/>
              <a:gd fmla="*/ 1206876 w 1306525" name="connsiteX2-1985"/>
              <a:gd fmla="*/ 284945 h 1424419" name="connsiteY2-1986"/>
              <a:gd fmla="*/ 1237706 w 1306525" name="connsiteX3-1987"/>
              <a:gd fmla="*/ 306775 h 1424419" name="connsiteY3-1988"/>
              <a:gd fmla="*/ 1304420 w 1306525" name="connsiteX4-1989"/>
              <a:gd fmla="*/ 434263 h 1424419" name="connsiteY4-1990"/>
              <a:gd fmla="*/ 1305806 w 1306525" name="connsiteX5-1991"/>
              <a:gd fmla="*/ 519922 h 1424419" name="connsiteY5-1992"/>
              <a:gd fmla="*/ 1301746 w 1306525" name="connsiteX6-1993"/>
              <a:gd fmla="*/ 953747 h 1424419" name="connsiteY6-1994"/>
              <a:gd fmla="*/ 1302599 w 1306525" name="connsiteX7-1995"/>
              <a:gd fmla="*/ 1003650 h 1424419" name="connsiteY7-1996"/>
              <a:gd fmla="*/ 1227376 w 1306525" name="connsiteX8-1997"/>
              <a:gd fmla="*/ 1152027 h 1424419" name="connsiteY8-1998"/>
              <a:gd fmla="*/ 1172881 w 1306525" name="connsiteX9-1999"/>
              <a:gd fmla="*/ 1179342 h 1424419" name="connsiteY9-2000"/>
              <a:gd fmla="*/ 792288 w 1306525" name="connsiteX10-2001"/>
              <a:gd fmla="*/ 1385653 h 1424419" name="connsiteY10-2002"/>
              <a:gd fmla="*/ 522686 w 1306525" name="connsiteX11-2003"/>
              <a:gd fmla="*/ 1384922 h 1424419" name="connsiteY11-2004"/>
              <a:gd fmla="*/ 94302 w 1306525" name="connsiteX12-2005"/>
              <a:gd fmla="*/ 1158755 h 1424419" name="connsiteY12-2006"/>
              <a:gd fmla="*/ 39429 w 1306525" name="connsiteX13-2007"/>
              <a:gd fmla="*/ 1117635 h 1424419" name="connsiteY13-2008"/>
              <a:gd fmla="*/ 667 w 1306525" name="connsiteX14-2009"/>
              <a:gd fmla="*/ 999105 h 1424419" name="connsiteY14-2010"/>
              <a:gd fmla="*/ 0 w 1306525" name="connsiteX15-2011"/>
              <a:gd fmla="*/ 972364 h 1424419" name="connsiteY15-2012"/>
              <a:gd fmla="*/ 2496 w 1306525" name="connsiteX16-2013"/>
              <a:gd fmla="*/ 463106 h 1424419" name="connsiteY16-2014"/>
              <a:gd fmla="*/ 2458 w 1306525" name="connsiteX17-2015"/>
              <a:gd fmla="*/ 429563 h 1424419" name="connsiteY17-2016"/>
              <a:gd fmla="*/ 75248 w 1306525" name="connsiteX18-2017"/>
              <a:gd fmla="*/ 303202 h 1424419" name="connsiteY18-2018"/>
              <a:gd fmla="*/ 106293 w 1306525" name="connsiteX19-2019"/>
              <a:gd fmla="*/ 282597 h 1424419" name="connsiteY19-2020"/>
              <a:gd fmla="*/ 541533 w 1306525" name="connsiteX20-2021"/>
              <a:gd fmla="*/ 38110 h 1424419" name="connsiteY20-2022"/>
              <a:gd fmla="*/ 653528 w 1306525" name="connsiteX21-2023"/>
              <a:gd fmla="*/ 0 h 1424419" name="connsiteY21-2024"/>
              <a:gd fmla="*/ 653528 w 1305814" name="connsiteX0-2025"/>
              <a:gd fmla="*/ 0 h 1424419" name="connsiteY0-2026"/>
              <a:gd fmla="*/ 757287 w 1305814" name="connsiteX1-2027"/>
              <a:gd fmla="*/ 32444 h 1424419" name="connsiteY1-2028"/>
              <a:gd fmla="*/ 1206876 w 1305814" name="connsiteX2-2029"/>
              <a:gd fmla="*/ 284945 h 1424419" name="connsiteY2-2030"/>
              <a:gd fmla="*/ 1237706 w 1305814" name="connsiteX3-2031"/>
              <a:gd fmla="*/ 306775 h 1424419" name="connsiteY3-2032"/>
              <a:gd fmla="*/ 1304420 w 1305814" name="connsiteX4-2033"/>
              <a:gd fmla="*/ 434263 h 1424419" name="connsiteY4-2034"/>
              <a:gd fmla="*/ 1305806 w 1305814" name="connsiteX5-2035"/>
              <a:gd fmla="*/ 519922 h 1424419" name="connsiteY5-2036"/>
              <a:gd fmla="*/ 1301746 w 1305814" name="connsiteX6-2037"/>
              <a:gd fmla="*/ 953747 h 1424419" name="connsiteY6-2038"/>
              <a:gd fmla="*/ 1302599 w 1305814" name="connsiteX7-2039"/>
              <a:gd fmla="*/ 1003650 h 1424419" name="connsiteY7-2040"/>
              <a:gd fmla="*/ 1227376 w 1305814" name="connsiteX8-2041"/>
              <a:gd fmla="*/ 1152027 h 1424419" name="connsiteY8-2042"/>
              <a:gd fmla="*/ 1172881 w 1305814" name="connsiteX9-2043"/>
              <a:gd fmla="*/ 1179342 h 1424419" name="connsiteY9-2044"/>
              <a:gd fmla="*/ 792288 w 1305814" name="connsiteX10-2045"/>
              <a:gd fmla="*/ 1385653 h 1424419" name="connsiteY10-2046"/>
              <a:gd fmla="*/ 522686 w 1305814" name="connsiteX11-2047"/>
              <a:gd fmla="*/ 1384922 h 1424419" name="connsiteY11-2048"/>
              <a:gd fmla="*/ 94302 w 1305814" name="connsiteX12-2049"/>
              <a:gd fmla="*/ 1158755 h 1424419" name="connsiteY12-2050"/>
              <a:gd fmla="*/ 39429 w 1305814" name="connsiteX13-2051"/>
              <a:gd fmla="*/ 1117635 h 1424419" name="connsiteY13-2052"/>
              <a:gd fmla="*/ 667 w 1305814" name="connsiteX14-2053"/>
              <a:gd fmla="*/ 999105 h 1424419" name="connsiteY14-2054"/>
              <a:gd fmla="*/ 0 w 1305814" name="connsiteX15-2055"/>
              <a:gd fmla="*/ 972364 h 1424419" name="connsiteY15-2056"/>
              <a:gd fmla="*/ 2496 w 1305814" name="connsiteX16-2057"/>
              <a:gd fmla="*/ 463106 h 1424419" name="connsiteY16-2058"/>
              <a:gd fmla="*/ 2458 w 1305814" name="connsiteX17-2059"/>
              <a:gd fmla="*/ 429563 h 1424419" name="connsiteY17-2060"/>
              <a:gd fmla="*/ 75248 w 1305814" name="connsiteX18-2061"/>
              <a:gd fmla="*/ 303202 h 1424419" name="connsiteY18-2062"/>
              <a:gd fmla="*/ 106293 w 1305814" name="connsiteX19-2063"/>
              <a:gd fmla="*/ 282597 h 1424419" name="connsiteY19-2064"/>
              <a:gd fmla="*/ 541533 w 1305814" name="connsiteX20-2065"/>
              <a:gd fmla="*/ 38110 h 1424419" name="connsiteY20-2066"/>
              <a:gd fmla="*/ 653528 w 1305814" name="connsiteX21-2067"/>
              <a:gd fmla="*/ 0 h 1424419" name="connsiteY21-2068"/>
              <a:gd fmla="*/ 653528 w 1305814" name="connsiteX0-2069"/>
              <a:gd fmla="*/ 0 h 1424419" name="connsiteY0-2070"/>
              <a:gd fmla="*/ 757287 w 1305814" name="connsiteX1-2071"/>
              <a:gd fmla="*/ 32444 h 1424419" name="connsiteY1-2072"/>
              <a:gd fmla="*/ 1206876 w 1305814" name="connsiteX2-2073"/>
              <a:gd fmla="*/ 284945 h 1424419" name="connsiteY2-2074"/>
              <a:gd fmla="*/ 1237706 w 1305814" name="connsiteX3-2075"/>
              <a:gd fmla="*/ 306775 h 1424419" name="connsiteY3-2076"/>
              <a:gd fmla="*/ 1304420 w 1305814" name="connsiteX4-2077"/>
              <a:gd fmla="*/ 434263 h 1424419" name="connsiteY4-2078"/>
              <a:gd fmla="*/ 1305806 w 1305814" name="connsiteX5-2079"/>
              <a:gd fmla="*/ 519922 h 1424419" name="connsiteY5-2080"/>
              <a:gd fmla="*/ 1301746 w 1305814" name="connsiteX6-2081"/>
              <a:gd fmla="*/ 953747 h 1424419" name="connsiteY6-2082"/>
              <a:gd fmla="*/ 1302599 w 1305814" name="connsiteX7-2083"/>
              <a:gd fmla="*/ 1003650 h 1424419" name="connsiteY7-2084"/>
              <a:gd fmla="*/ 1227376 w 1305814" name="connsiteX8-2085"/>
              <a:gd fmla="*/ 1152027 h 1424419" name="connsiteY8-2086"/>
              <a:gd fmla="*/ 1172881 w 1305814" name="connsiteX9-2087"/>
              <a:gd fmla="*/ 1179342 h 1424419" name="connsiteY9-2088"/>
              <a:gd fmla="*/ 792288 w 1305814" name="connsiteX10-2089"/>
              <a:gd fmla="*/ 1385653 h 1424419" name="connsiteY10-2090"/>
              <a:gd fmla="*/ 522686 w 1305814" name="connsiteX11-2091"/>
              <a:gd fmla="*/ 1384922 h 1424419" name="connsiteY11-2092"/>
              <a:gd fmla="*/ 94302 w 1305814" name="connsiteX12-2093"/>
              <a:gd fmla="*/ 1158755 h 1424419" name="connsiteY12-2094"/>
              <a:gd fmla="*/ 39429 w 1305814" name="connsiteX13-2095"/>
              <a:gd fmla="*/ 1117635 h 1424419" name="connsiteY13-2096"/>
              <a:gd fmla="*/ 667 w 1305814" name="connsiteX14-2097"/>
              <a:gd fmla="*/ 999105 h 1424419" name="connsiteY14-2098"/>
              <a:gd fmla="*/ 0 w 1305814" name="connsiteX15-2099"/>
              <a:gd fmla="*/ 972364 h 1424419" name="connsiteY15-2100"/>
              <a:gd fmla="*/ 2496 w 1305814" name="connsiteX16-2101"/>
              <a:gd fmla="*/ 463106 h 1424419" name="connsiteY16-2102"/>
              <a:gd fmla="*/ 2458 w 1305814" name="connsiteX17-2103"/>
              <a:gd fmla="*/ 429563 h 1424419" name="connsiteY17-2104"/>
              <a:gd fmla="*/ 75248 w 1305814" name="connsiteX18-2105"/>
              <a:gd fmla="*/ 303202 h 1424419" name="connsiteY18-2106"/>
              <a:gd fmla="*/ 106293 w 1305814" name="connsiteX19-2107"/>
              <a:gd fmla="*/ 282597 h 1424419" name="connsiteY19-2108"/>
              <a:gd fmla="*/ 541533 w 1305814" name="connsiteX20-2109"/>
              <a:gd fmla="*/ 38110 h 1424419" name="connsiteY20-2110"/>
              <a:gd fmla="*/ 653528 w 1305814" name="connsiteX21-2111"/>
              <a:gd fmla="*/ 0 h 1424419" name="connsiteY21-2112"/>
              <a:gd fmla="*/ 653528 w 1305814" name="connsiteX0-2113"/>
              <a:gd fmla="*/ 0 h 1424419" name="connsiteY0-2114"/>
              <a:gd fmla="*/ 757287 w 1305814" name="connsiteX1-2115"/>
              <a:gd fmla="*/ 32444 h 1424419" name="connsiteY1-2116"/>
              <a:gd fmla="*/ 1206876 w 1305814" name="connsiteX2-2117"/>
              <a:gd fmla="*/ 284945 h 1424419" name="connsiteY2-2118"/>
              <a:gd fmla="*/ 1237706 w 1305814" name="connsiteX3-2119"/>
              <a:gd fmla="*/ 306775 h 1424419" name="connsiteY3-2120"/>
              <a:gd fmla="*/ 1304420 w 1305814" name="connsiteX4-2121"/>
              <a:gd fmla="*/ 434263 h 1424419" name="connsiteY4-2122"/>
              <a:gd fmla="*/ 1305806 w 1305814" name="connsiteX5-2123"/>
              <a:gd fmla="*/ 519922 h 1424419" name="connsiteY5-2124"/>
              <a:gd fmla="*/ 1301746 w 1305814" name="connsiteX6-2125"/>
              <a:gd fmla="*/ 953747 h 1424419" name="connsiteY6-2126"/>
              <a:gd fmla="*/ 1302599 w 1305814" name="connsiteX7-2127"/>
              <a:gd fmla="*/ 1003650 h 1424419" name="connsiteY7-2128"/>
              <a:gd fmla="*/ 1227376 w 1305814" name="connsiteX8-2129"/>
              <a:gd fmla="*/ 1152027 h 1424419" name="connsiteY8-2130"/>
              <a:gd fmla="*/ 1174235 w 1305814" name="connsiteX9-2131"/>
              <a:gd fmla="*/ 1184756 h 1424419" name="connsiteY9-2132"/>
              <a:gd fmla="*/ 792288 w 1305814" name="connsiteX10-2133"/>
              <a:gd fmla="*/ 1385653 h 1424419" name="connsiteY10-2134"/>
              <a:gd fmla="*/ 522686 w 1305814" name="connsiteX11-2135"/>
              <a:gd fmla="*/ 1384922 h 1424419" name="connsiteY11-2136"/>
              <a:gd fmla="*/ 94302 w 1305814" name="connsiteX12-2137"/>
              <a:gd fmla="*/ 1158755 h 1424419" name="connsiteY12-2138"/>
              <a:gd fmla="*/ 39429 w 1305814" name="connsiteX13-2139"/>
              <a:gd fmla="*/ 1117635 h 1424419" name="connsiteY13-2140"/>
              <a:gd fmla="*/ 667 w 1305814" name="connsiteX14-2141"/>
              <a:gd fmla="*/ 999105 h 1424419" name="connsiteY14-2142"/>
              <a:gd fmla="*/ 0 w 1305814" name="connsiteX15-2143"/>
              <a:gd fmla="*/ 972364 h 1424419" name="connsiteY15-2144"/>
              <a:gd fmla="*/ 2496 w 1305814" name="connsiteX16-2145"/>
              <a:gd fmla="*/ 463106 h 1424419" name="connsiteY16-2146"/>
              <a:gd fmla="*/ 2458 w 1305814" name="connsiteX17-2147"/>
              <a:gd fmla="*/ 429563 h 1424419" name="connsiteY17-2148"/>
              <a:gd fmla="*/ 75248 w 1305814" name="connsiteX18-2149"/>
              <a:gd fmla="*/ 303202 h 1424419" name="connsiteY18-2150"/>
              <a:gd fmla="*/ 106293 w 1305814" name="connsiteX19-2151"/>
              <a:gd fmla="*/ 282597 h 1424419" name="connsiteY19-2152"/>
              <a:gd fmla="*/ 541533 w 1305814" name="connsiteX20-2153"/>
              <a:gd fmla="*/ 38110 h 1424419" name="connsiteY20-2154"/>
              <a:gd fmla="*/ 653528 w 1305814" name="connsiteX21-2155"/>
              <a:gd fmla="*/ 0 h 1424419" name="connsiteY21-2156"/>
              <a:gd fmla="*/ 653528 w 1305814" name="connsiteX0-2157"/>
              <a:gd fmla="*/ 0 h 1424419" name="connsiteY0-2158"/>
              <a:gd fmla="*/ 757287 w 1305814" name="connsiteX1-2159"/>
              <a:gd fmla="*/ 32444 h 1424419" name="connsiteY1-2160"/>
              <a:gd fmla="*/ 1206876 w 1305814" name="connsiteX2-2161"/>
              <a:gd fmla="*/ 284945 h 1424419" name="connsiteY2-2162"/>
              <a:gd fmla="*/ 1237706 w 1305814" name="connsiteX3-2163"/>
              <a:gd fmla="*/ 306775 h 1424419" name="connsiteY3-2164"/>
              <a:gd fmla="*/ 1304420 w 1305814" name="connsiteX4-2165"/>
              <a:gd fmla="*/ 434263 h 1424419" name="connsiteY4-2166"/>
              <a:gd fmla="*/ 1305806 w 1305814" name="connsiteX5-2167"/>
              <a:gd fmla="*/ 519922 h 1424419" name="connsiteY5-2168"/>
              <a:gd fmla="*/ 1301746 w 1305814" name="connsiteX6-2169"/>
              <a:gd fmla="*/ 953747 h 1424419" name="connsiteY6-2170"/>
              <a:gd fmla="*/ 1302599 w 1305814" name="connsiteX7-2171"/>
              <a:gd fmla="*/ 1003650 h 1424419" name="connsiteY7-2172"/>
              <a:gd fmla="*/ 1227376 w 1305814" name="connsiteX8-2173"/>
              <a:gd fmla="*/ 1152027 h 1424419" name="connsiteY8-2174"/>
              <a:gd fmla="*/ 1174235 w 1305814" name="connsiteX9-2175"/>
              <a:gd fmla="*/ 1184756 h 1424419" name="connsiteY9-2176"/>
              <a:gd fmla="*/ 792288 w 1305814" name="connsiteX10-2177"/>
              <a:gd fmla="*/ 1385653 h 1424419" name="connsiteY10-2178"/>
              <a:gd fmla="*/ 522686 w 1305814" name="connsiteX11-2179"/>
              <a:gd fmla="*/ 1384922 h 1424419" name="connsiteY11-2180"/>
              <a:gd fmla="*/ 94302 w 1305814" name="connsiteX12-2181"/>
              <a:gd fmla="*/ 1158755 h 1424419" name="connsiteY12-2182"/>
              <a:gd fmla="*/ 39429 w 1305814" name="connsiteX13-2183"/>
              <a:gd fmla="*/ 1117635 h 1424419" name="connsiteY13-2184"/>
              <a:gd fmla="*/ 667 w 1305814" name="connsiteX14-2185"/>
              <a:gd fmla="*/ 999105 h 1424419" name="connsiteY14-2186"/>
              <a:gd fmla="*/ 0 w 1305814" name="connsiteX15-2187"/>
              <a:gd fmla="*/ 972364 h 1424419" name="connsiteY15-2188"/>
              <a:gd fmla="*/ 2496 w 1305814" name="connsiteX16-2189"/>
              <a:gd fmla="*/ 463106 h 1424419" name="connsiteY16-2190"/>
              <a:gd fmla="*/ 2458 w 1305814" name="connsiteX17-2191"/>
              <a:gd fmla="*/ 429563 h 1424419" name="connsiteY17-2192"/>
              <a:gd fmla="*/ 75248 w 1305814" name="connsiteX18-2193"/>
              <a:gd fmla="*/ 303202 h 1424419" name="connsiteY18-2194"/>
              <a:gd fmla="*/ 106293 w 1305814" name="connsiteX19-2195"/>
              <a:gd fmla="*/ 282597 h 1424419" name="connsiteY19-2196"/>
              <a:gd fmla="*/ 541533 w 1305814" name="connsiteX20-2197"/>
              <a:gd fmla="*/ 38110 h 1424419" name="connsiteY20-2198"/>
              <a:gd fmla="*/ 653528 w 1305814" name="connsiteX21-2199"/>
              <a:gd fmla="*/ 0 h 1424419" name="connsiteY21-2200"/>
              <a:gd fmla="*/ 653528 w 1305814" name="connsiteX0-2201"/>
              <a:gd fmla="*/ 0 h 1427408" name="connsiteY0-2202"/>
              <a:gd fmla="*/ 757287 w 1305814" name="connsiteX1-2203"/>
              <a:gd fmla="*/ 32444 h 1427408" name="connsiteY1-2204"/>
              <a:gd fmla="*/ 1206876 w 1305814" name="connsiteX2-2205"/>
              <a:gd fmla="*/ 284945 h 1427408" name="connsiteY2-2206"/>
              <a:gd fmla="*/ 1237706 w 1305814" name="connsiteX3-2207"/>
              <a:gd fmla="*/ 306775 h 1427408" name="connsiteY3-2208"/>
              <a:gd fmla="*/ 1304420 w 1305814" name="connsiteX4-2209"/>
              <a:gd fmla="*/ 434263 h 1427408" name="connsiteY4-2210"/>
              <a:gd fmla="*/ 1305806 w 1305814" name="connsiteX5-2211"/>
              <a:gd fmla="*/ 519922 h 1427408" name="connsiteY5-2212"/>
              <a:gd fmla="*/ 1301746 w 1305814" name="connsiteX6-2213"/>
              <a:gd fmla="*/ 953747 h 1427408" name="connsiteY6-2214"/>
              <a:gd fmla="*/ 1302599 w 1305814" name="connsiteX7-2215"/>
              <a:gd fmla="*/ 1003650 h 1427408" name="connsiteY7-2216"/>
              <a:gd fmla="*/ 1227376 w 1305814" name="connsiteX8-2217"/>
              <a:gd fmla="*/ 1152027 h 1427408" name="connsiteY8-2218"/>
              <a:gd fmla="*/ 1174235 w 1305814" name="connsiteX9-2219"/>
              <a:gd fmla="*/ 1184756 h 1427408" name="connsiteY9-2220"/>
              <a:gd fmla="*/ 792288 w 1305814" name="connsiteX10-2221"/>
              <a:gd fmla="*/ 1385653 h 1427408" name="connsiteY10-2222"/>
              <a:gd fmla="*/ 517719 w 1305814" name="connsiteX11-2223"/>
              <a:gd fmla="*/ 1389889 h 1427408" name="connsiteY11-2224"/>
              <a:gd fmla="*/ 94302 w 1305814" name="connsiteX12-2225"/>
              <a:gd fmla="*/ 1158755 h 1427408" name="connsiteY12-2226"/>
              <a:gd fmla="*/ 39429 w 1305814" name="connsiteX13-2227"/>
              <a:gd fmla="*/ 1117635 h 1427408" name="connsiteY13-2228"/>
              <a:gd fmla="*/ 667 w 1305814" name="connsiteX14-2229"/>
              <a:gd fmla="*/ 999105 h 1427408" name="connsiteY14-2230"/>
              <a:gd fmla="*/ 0 w 1305814" name="connsiteX15-2231"/>
              <a:gd fmla="*/ 972364 h 1427408" name="connsiteY15-2232"/>
              <a:gd fmla="*/ 2496 w 1305814" name="connsiteX16-2233"/>
              <a:gd fmla="*/ 463106 h 1427408" name="connsiteY16-2234"/>
              <a:gd fmla="*/ 2458 w 1305814" name="connsiteX17-2235"/>
              <a:gd fmla="*/ 429563 h 1427408" name="connsiteY17-2236"/>
              <a:gd fmla="*/ 75248 w 1305814" name="connsiteX18-2237"/>
              <a:gd fmla="*/ 303202 h 1427408" name="connsiteY18-2238"/>
              <a:gd fmla="*/ 106293 w 1305814" name="connsiteX19-2239"/>
              <a:gd fmla="*/ 282597 h 1427408" name="connsiteY19-2240"/>
              <a:gd fmla="*/ 541533 w 1305814" name="connsiteX20-2241"/>
              <a:gd fmla="*/ 38110 h 1427408" name="connsiteY20-2242"/>
              <a:gd fmla="*/ 653528 w 1305814" name="connsiteX21-2243"/>
              <a:gd fmla="*/ 0 h 1427408" name="connsiteY21-2244"/>
              <a:gd fmla="*/ 653528 w 1305814" name="connsiteX0-2245"/>
              <a:gd fmla="*/ 0 h 1427408" name="connsiteY0-2246"/>
              <a:gd fmla="*/ 757287 w 1305814" name="connsiteX1-2247"/>
              <a:gd fmla="*/ 32444 h 1427408" name="connsiteY1-2248"/>
              <a:gd fmla="*/ 1206876 w 1305814" name="connsiteX2-2249"/>
              <a:gd fmla="*/ 284945 h 1427408" name="connsiteY2-2250"/>
              <a:gd fmla="*/ 1237706 w 1305814" name="connsiteX3-2251"/>
              <a:gd fmla="*/ 306775 h 1427408" name="connsiteY3-2252"/>
              <a:gd fmla="*/ 1304420 w 1305814" name="connsiteX4-2253"/>
              <a:gd fmla="*/ 434263 h 1427408" name="connsiteY4-2254"/>
              <a:gd fmla="*/ 1305806 w 1305814" name="connsiteX5-2255"/>
              <a:gd fmla="*/ 519922 h 1427408" name="connsiteY5-2256"/>
              <a:gd fmla="*/ 1301746 w 1305814" name="connsiteX6-2257"/>
              <a:gd fmla="*/ 953747 h 1427408" name="connsiteY6-2258"/>
              <a:gd fmla="*/ 1302599 w 1305814" name="connsiteX7-2259"/>
              <a:gd fmla="*/ 1003650 h 1427408" name="connsiteY7-2260"/>
              <a:gd fmla="*/ 1227376 w 1305814" name="connsiteX8-2261"/>
              <a:gd fmla="*/ 1152027 h 1427408" name="connsiteY8-2262"/>
              <a:gd fmla="*/ 1174235 w 1305814" name="connsiteX9-2263"/>
              <a:gd fmla="*/ 1184756 h 1427408" name="connsiteY9-2264"/>
              <a:gd fmla="*/ 792288 w 1305814" name="connsiteX10-2265"/>
              <a:gd fmla="*/ 1385653 h 1427408" name="connsiteY10-2266"/>
              <a:gd fmla="*/ 517719 w 1305814" name="connsiteX11-2267"/>
              <a:gd fmla="*/ 1389889 h 1427408" name="connsiteY11-2268"/>
              <a:gd fmla="*/ 94302 w 1305814" name="connsiteX12-2269"/>
              <a:gd fmla="*/ 1158755 h 1427408" name="connsiteY12-2270"/>
              <a:gd fmla="*/ 39429 w 1305814" name="connsiteX13-2271"/>
              <a:gd fmla="*/ 1117635 h 1427408" name="connsiteY13-2272"/>
              <a:gd fmla="*/ 667 w 1305814" name="connsiteX14-2273"/>
              <a:gd fmla="*/ 999105 h 1427408" name="connsiteY14-2274"/>
              <a:gd fmla="*/ 0 w 1305814" name="connsiteX15-2275"/>
              <a:gd fmla="*/ 972364 h 1427408" name="connsiteY15-2276"/>
              <a:gd fmla="*/ 2496 w 1305814" name="connsiteX16-2277"/>
              <a:gd fmla="*/ 463106 h 1427408" name="connsiteY16-2278"/>
              <a:gd fmla="*/ 2458 w 1305814" name="connsiteX17-2279"/>
              <a:gd fmla="*/ 429563 h 1427408" name="connsiteY17-2280"/>
              <a:gd fmla="*/ 75248 w 1305814" name="connsiteX18-2281"/>
              <a:gd fmla="*/ 303202 h 1427408" name="connsiteY18-2282"/>
              <a:gd fmla="*/ 106293 w 1305814" name="connsiteX19-2283"/>
              <a:gd fmla="*/ 282597 h 1427408" name="connsiteY19-2284"/>
              <a:gd fmla="*/ 541533 w 1305814" name="connsiteX20-2285"/>
              <a:gd fmla="*/ 38110 h 1427408" name="connsiteY20-2286"/>
              <a:gd fmla="*/ 653528 w 1305814" name="connsiteX21-2287"/>
              <a:gd fmla="*/ 0 h 1427408" name="connsiteY21-2288"/>
              <a:gd fmla="*/ 653528 w 1305814" name="connsiteX0-2289"/>
              <a:gd fmla="*/ 0 h 1421591" name="connsiteY0-2290"/>
              <a:gd fmla="*/ 757287 w 1305814" name="connsiteX1-2291"/>
              <a:gd fmla="*/ 32444 h 1421591" name="connsiteY1-2292"/>
              <a:gd fmla="*/ 1206876 w 1305814" name="connsiteX2-2293"/>
              <a:gd fmla="*/ 284945 h 1421591" name="connsiteY2-2294"/>
              <a:gd fmla="*/ 1237706 w 1305814" name="connsiteX3-2295"/>
              <a:gd fmla="*/ 306775 h 1421591" name="connsiteY3-2296"/>
              <a:gd fmla="*/ 1304420 w 1305814" name="connsiteX4-2297"/>
              <a:gd fmla="*/ 434263 h 1421591" name="connsiteY4-2298"/>
              <a:gd fmla="*/ 1305806 w 1305814" name="connsiteX5-2299"/>
              <a:gd fmla="*/ 519922 h 1421591" name="connsiteY5-2300"/>
              <a:gd fmla="*/ 1301746 w 1305814" name="connsiteX6-2301"/>
              <a:gd fmla="*/ 953747 h 1421591" name="connsiteY6-2302"/>
              <a:gd fmla="*/ 1302599 w 1305814" name="connsiteX7-2303"/>
              <a:gd fmla="*/ 1003650 h 1421591" name="connsiteY7-2304"/>
              <a:gd fmla="*/ 1227376 w 1305814" name="connsiteX8-2305"/>
              <a:gd fmla="*/ 1152027 h 1421591" name="connsiteY8-2306"/>
              <a:gd fmla="*/ 1174235 w 1305814" name="connsiteX9-2307"/>
              <a:gd fmla="*/ 1184756 h 1421591" name="connsiteY9-2308"/>
              <a:gd fmla="*/ 792288 w 1305814" name="connsiteX10-2309"/>
              <a:gd fmla="*/ 1385653 h 1421591" name="connsiteY10-2310"/>
              <a:gd fmla="*/ 502818 w 1305814" name="connsiteX11-2311"/>
              <a:gd fmla="*/ 1379955 h 1421591" name="connsiteY11-2312"/>
              <a:gd fmla="*/ 94302 w 1305814" name="connsiteX12-2313"/>
              <a:gd fmla="*/ 1158755 h 1421591" name="connsiteY12-2314"/>
              <a:gd fmla="*/ 39429 w 1305814" name="connsiteX13-2315"/>
              <a:gd fmla="*/ 1117635 h 1421591" name="connsiteY13-2316"/>
              <a:gd fmla="*/ 667 w 1305814" name="connsiteX14-2317"/>
              <a:gd fmla="*/ 999105 h 1421591" name="connsiteY14-2318"/>
              <a:gd fmla="*/ 0 w 1305814" name="connsiteX15-2319"/>
              <a:gd fmla="*/ 972364 h 1421591" name="connsiteY15-2320"/>
              <a:gd fmla="*/ 2496 w 1305814" name="connsiteX16-2321"/>
              <a:gd fmla="*/ 463106 h 1421591" name="connsiteY16-2322"/>
              <a:gd fmla="*/ 2458 w 1305814" name="connsiteX17-2323"/>
              <a:gd fmla="*/ 429563 h 1421591" name="connsiteY17-2324"/>
              <a:gd fmla="*/ 75248 w 1305814" name="connsiteX18-2325"/>
              <a:gd fmla="*/ 303202 h 1421591" name="connsiteY18-2326"/>
              <a:gd fmla="*/ 106293 w 1305814" name="connsiteX19-2327"/>
              <a:gd fmla="*/ 282597 h 1421591" name="connsiteY19-2328"/>
              <a:gd fmla="*/ 541533 w 1305814" name="connsiteX20-2329"/>
              <a:gd fmla="*/ 38110 h 1421591" name="connsiteY20-2330"/>
              <a:gd fmla="*/ 653528 w 1305814" name="connsiteX21-2331"/>
              <a:gd fmla="*/ 0 h 1421591" name="connsiteY21-2332"/>
              <a:gd fmla="*/ 653528 w 1305814" name="connsiteX0-2333"/>
              <a:gd fmla="*/ 0 h 1423589" name="connsiteY0-2334"/>
              <a:gd fmla="*/ 757287 w 1305814" name="connsiteX1-2335"/>
              <a:gd fmla="*/ 32444 h 1423589" name="connsiteY1-2336"/>
              <a:gd fmla="*/ 1206876 w 1305814" name="connsiteX2-2337"/>
              <a:gd fmla="*/ 284945 h 1423589" name="connsiteY2-2338"/>
              <a:gd fmla="*/ 1237706 w 1305814" name="connsiteX3-2339"/>
              <a:gd fmla="*/ 306775 h 1423589" name="connsiteY3-2340"/>
              <a:gd fmla="*/ 1304420 w 1305814" name="connsiteX4-2341"/>
              <a:gd fmla="*/ 434263 h 1423589" name="connsiteY4-2342"/>
              <a:gd fmla="*/ 1305806 w 1305814" name="connsiteX5-2343"/>
              <a:gd fmla="*/ 519922 h 1423589" name="connsiteY5-2344"/>
              <a:gd fmla="*/ 1301746 w 1305814" name="connsiteX6-2345"/>
              <a:gd fmla="*/ 953747 h 1423589" name="connsiteY6-2346"/>
              <a:gd fmla="*/ 1302599 w 1305814" name="connsiteX7-2347"/>
              <a:gd fmla="*/ 1003650 h 1423589" name="connsiteY7-2348"/>
              <a:gd fmla="*/ 1227376 w 1305814" name="connsiteX8-2349"/>
              <a:gd fmla="*/ 1152027 h 1423589" name="connsiteY8-2350"/>
              <a:gd fmla="*/ 1174235 w 1305814" name="connsiteX9-2351"/>
              <a:gd fmla="*/ 1184756 h 1423589" name="connsiteY9-2352"/>
              <a:gd fmla="*/ 792288 w 1305814" name="connsiteX10-2353"/>
              <a:gd fmla="*/ 1385653 h 1423589" name="connsiteY10-2354"/>
              <a:gd fmla="*/ 502818 w 1305814" name="connsiteX11-2355"/>
              <a:gd fmla="*/ 1379955 h 1423589" name="connsiteY11-2356"/>
              <a:gd fmla="*/ 94302 w 1305814" name="connsiteX12-2357"/>
              <a:gd fmla="*/ 1158755 h 1423589" name="connsiteY12-2358"/>
              <a:gd fmla="*/ 39429 w 1305814" name="connsiteX13-2359"/>
              <a:gd fmla="*/ 1117635 h 1423589" name="connsiteY13-2360"/>
              <a:gd fmla="*/ 667 w 1305814" name="connsiteX14-2361"/>
              <a:gd fmla="*/ 999105 h 1423589" name="connsiteY14-2362"/>
              <a:gd fmla="*/ 0 w 1305814" name="connsiteX15-2363"/>
              <a:gd fmla="*/ 972364 h 1423589" name="connsiteY15-2364"/>
              <a:gd fmla="*/ 2496 w 1305814" name="connsiteX16-2365"/>
              <a:gd fmla="*/ 463106 h 1423589" name="connsiteY16-2366"/>
              <a:gd fmla="*/ 2458 w 1305814" name="connsiteX17-2367"/>
              <a:gd fmla="*/ 429563 h 1423589" name="connsiteY17-2368"/>
              <a:gd fmla="*/ 75248 w 1305814" name="connsiteX18-2369"/>
              <a:gd fmla="*/ 303202 h 1423589" name="connsiteY18-2370"/>
              <a:gd fmla="*/ 106293 w 1305814" name="connsiteX19-2371"/>
              <a:gd fmla="*/ 282597 h 1423589" name="connsiteY19-2372"/>
              <a:gd fmla="*/ 541533 w 1305814" name="connsiteX20-2373"/>
              <a:gd fmla="*/ 38110 h 1423589" name="connsiteY20-2374"/>
              <a:gd fmla="*/ 653528 w 1305814" name="connsiteX21-2375"/>
              <a:gd fmla="*/ 0 h 1423589" name="connsiteY21-237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b="b" l="l" r="r" t="t"/>
            <a:pathLst>
              <a:path h="1423589" w="1305814">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cs typeface="+mn-ea"/>
              <a:sym typeface="+mn-lt"/>
            </a:endParaRPr>
          </a:p>
        </p:txBody>
      </p:sp>
      <p:sp>
        <p:nvSpPr>
          <p:cNvPr id="10" name="TextBox 9"/>
          <p:cNvSpPr txBox="1"/>
          <p:nvPr/>
        </p:nvSpPr>
        <p:spPr>
          <a:xfrm>
            <a:off x="2792891" y="3478995"/>
            <a:ext cx="6509215" cy="777240"/>
          </a:xfrm>
          <a:prstGeom prst="rect">
            <a:avLst/>
          </a:prstGeom>
          <a:noFill/>
        </p:spPr>
        <p:txBody>
          <a:bodyPr lIns="0" rIns="0" rtlCol="0" wrap="square">
            <a:spAutoFit/>
          </a:bodyPr>
          <a:lstStyle/>
          <a:p>
            <a:pPr algn="ctr"/>
            <a:r>
              <a:rPr altLang="en-US" b="1" lang="zh-CN" sz="4500">
                <a:solidFill>
                  <a:schemeClr val="bg1"/>
                </a:solidFill>
                <a:cs typeface="+mn-ea"/>
                <a:sym typeface="+mn-lt"/>
              </a:rPr>
              <a:t>怎样管理健康</a:t>
            </a:r>
          </a:p>
        </p:txBody>
      </p:sp>
      <p:sp>
        <p:nvSpPr>
          <p:cNvPr id="11" name="TextBox 10"/>
          <p:cNvSpPr txBox="1"/>
          <p:nvPr/>
        </p:nvSpPr>
        <p:spPr>
          <a:xfrm>
            <a:off x="4026340" y="4210245"/>
            <a:ext cx="1756420" cy="304800"/>
          </a:xfrm>
          <a:prstGeom prst="rect">
            <a:avLst/>
          </a:prstGeom>
          <a:noFill/>
        </p:spPr>
        <p:txBody>
          <a:bodyPr rtlCol="0" wrap="square">
            <a:spAutoFit/>
          </a:bodyPr>
          <a:lstStyle/>
          <a:p>
            <a:pPr indent="-171450" marL="171450">
              <a:buFont charset="0" panose="020b0604020202020204" pitchFamily="34" typeface="Arial"/>
              <a:buChar char="•"/>
            </a:pPr>
            <a:r>
              <a:rPr altLang="en-US" lang="zh-CN" sz="1400">
                <a:solidFill>
                  <a:schemeClr val="bg1"/>
                </a:solidFill>
                <a:cs typeface="+mn-ea"/>
                <a:sym typeface="+mn-lt"/>
              </a:rPr>
              <a:t>标题文字</a:t>
            </a:r>
          </a:p>
        </p:txBody>
      </p:sp>
      <p:sp>
        <p:nvSpPr>
          <p:cNvPr id="12" name="TextBox 11"/>
          <p:cNvSpPr txBox="1"/>
          <p:nvPr/>
        </p:nvSpPr>
        <p:spPr>
          <a:xfrm>
            <a:off x="5431099" y="4210245"/>
            <a:ext cx="1756420" cy="304800"/>
          </a:xfrm>
          <a:prstGeom prst="rect">
            <a:avLst/>
          </a:prstGeom>
          <a:noFill/>
        </p:spPr>
        <p:txBody>
          <a:bodyPr rtlCol="0" wrap="square">
            <a:spAutoFit/>
          </a:bodyPr>
          <a:lstStyle/>
          <a:p>
            <a:pPr indent="-171450" marL="171450">
              <a:buFont charset="0" panose="020b0604020202020204" pitchFamily="34" typeface="Arial"/>
              <a:buChar char="•"/>
            </a:pPr>
            <a:r>
              <a:rPr altLang="en-US" lang="zh-CN" sz="1400">
                <a:solidFill>
                  <a:schemeClr val="bg1"/>
                </a:solidFill>
                <a:cs typeface="+mn-ea"/>
                <a:sym typeface="+mn-lt"/>
              </a:rPr>
              <a:t>标题文字</a:t>
            </a:r>
          </a:p>
        </p:txBody>
      </p:sp>
      <p:sp>
        <p:nvSpPr>
          <p:cNvPr id="13" name="TextBox 12"/>
          <p:cNvSpPr txBox="1"/>
          <p:nvPr/>
        </p:nvSpPr>
        <p:spPr>
          <a:xfrm>
            <a:off x="4026340" y="4506413"/>
            <a:ext cx="1756420" cy="304800"/>
          </a:xfrm>
          <a:prstGeom prst="rect">
            <a:avLst/>
          </a:prstGeom>
          <a:noFill/>
        </p:spPr>
        <p:txBody>
          <a:bodyPr rtlCol="0" wrap="square">
            <a:spAutoFit/>
          </a:bodyPr>
          <a:lstStyle/>
          <a:p>
            <a:pPr indent="-171450" marL="171450">
              <a:buFont charset="0" panose="020b0604020202020204" pitchFamily="34" typeface="Arial"/>
              <a:buChar char="•"/>
            </a:pPr>
            <a:r>
              <a:rPr altLang="en-US" lang="zh-CN" sz="1400">
                <a:solidFill>
                  <a:schemeClr val="bg1"/>
                </a:solidFill>
                <a:cs typeface="+mn-ea"/>
                <a:sym typeface="+mn-lt"/>
              </a:rPr>
              <a:t>标题文字</a:t>
            </a:r>
          </a:p>
        </p:txBody>
      </p:sp>
      <p:sp>
        <p:nvSpPr>
          <p:cNvPr id="14" name="TextBox 13"/>
          <p:cNvSpPr txBox="1"/>
          <p:nvPr/>
        </p:nvSpPr>
        <p:spPr>
          <a:xfrm>
            <a:off x="5431099" y="4506413"/>
            <a:ext cx="1756420" cy="304800"/>
          </a:xfrm>
          <a:prstGeom prst="rect">
            <a:avLst/>
          </a:prstGeom>
          <a:noFill/>
        </p:spPr>
        <p:txBody>
          <a:bodyPr rtlCol="0" wrap="square">
            <a:spAutoFit/>
          </a:bodyPr>
          <a:lstStyle/>
          <a:p>
            <a:pPr indent="-171450" marL="171450">
              <a:buFont charset="0" panose="020b0604020202020204" pitchFamily="34" typeface="Arial"/>
              <a:buChar char="•"/>
            </a:pPr>
            <a:r>
              <a:rPr altLang="en-US" lang="zh-CN" sz="1400">
                <a:solidFill>
                  <a:schemeClr val="bg1"/>
                </a:solidFill>
                <a:cs typeface="+mn-ea"/>
                <a:sym typeface="+mn-lt"/>
              </a:rPr>
              <a:t>标题文字</a:t>
            </a:r>
          </a:p>
        </p:txBody>
      </p:sp>
      <p:sp>
        <p:nvSpPr>
          <p:cNvPr id="15" name="TextBox 14"/>
          <p:cNvSpPr txBox="1"/>
          <p:nvPr/>
        </p:nvSpPr>
        <p:spPr>
          <a:xfrm>
            <a:off x="6835863" y="4209793"/>
            <a:ext cx="1756420" cy="304800"/>
          </a:xfrm>
          <a:prstGeom prst="rect">
            <a:avLst/>
          </a:prstGeom>
          <a:noFill/>
        </p:spPr>
        <p:txBody>
          <a:bodyPr rtlCol="0" wrap="square">
            <a:spAutoFit/>
          </a:bodyPr>
          <a:lstStyle/>
          <a:p>
            <a:pPr indent="-171450" marL="171450">
              <a:buFont charset="0" panose="020b0604020202020204" pitchFamily="34" typeface="Arial"/>
              <a:buChar char="•"/>
            </a:pPr>
            <a:r>
              <a:rPr altLang="en-US" lang="zh-CN" sz="1400">
                <a:solidFill>
                  <a:schemeClr val="bg1"/>
                </a:solidFill>
                <a:cs typeface="+mn-ea"/>
                <a:sym typeface="+mn-lt"/>
              </a:rPr>
              <a:t>标题文字</a:t>
            </a:r>
          </a:p>
        </p:txBody>
      </p:sp>
      <p:sp>
        <p:nvSpPr>
          <p:cNvPr id="30" name="2"/>
          <p:cNvSpPr/>
          <p:nvPr>
            <p:custDataLst>
              <p:tags r:id="rId3"/>
            </p:custDataLst>
          </p:nvPr>
        </p:nvSpPr>
        <p:spPr>
          <a:xfrm>
            <a:off x="7997360" y="105211"/>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sp>
        <p:nvSpPr>
          <p:cNvPr id="31" name="1"/>
          <p:cNvSpPr/>
          <p:nvPr>
            <p:custDataLst>
              <p:tags r:id="rId4"/>
            </p:custDataLst>
          </p:nvPr>
        </p:nvSpPr>
        <p:spPr>
          <a:xfrm>
            <a:off x="7029793" y="-380516"/>
            <a:ext cx="694423" cy="694423"/>
          </a:xfrm>
          <a:prstGeom prst="ellipse">
            <a:avLst/>
          </a:prstGeom>
          <a:gradFill flip="none" rotWithShape="1">
            <a:gsLst>
              <a:gs pos="0">
                <a:srgbClr val="68DEDB"/>
              </a:gs>
              <a:gs pos="89000">
                <a:srgbClr val="3E8EB9"/>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algn="tr" blurRad="444500" dir="8100000" dist="2794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cs typeface="+mn-ea"/>
              <a:sym typeface="+mn-lt"/>
            </a:endParaRPr>
          </a:p>
        </p:txBody>
      </p:sp>
      <p:sp>
        <p:nvSpPr>
          <p:cNvPr id="32" name="3"/>
          <p:cNvSpPr/>
          <p:nvPr>
            <p:custDataLst>
              <p:tags r:id="rId5"/>
            </p:custDataLst>
          </p:nvPr>
        </p:nvSpPr>
        <p:spPr>
          <a:xfrm>
            <a:off x="9119768" y="-762913"/>
            <a:ext cx="1263219" cy="1248624"/>
          </a:xfrm>
          <a:prstGeom prst="ellipse">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sp>
        <p:nvSpPr>
          <p:cNvPr id="33" name="4"/>
          <p:cNvSpPr/>
          <p:nvPr>
            <p:custDataLst>
              <p:tags r:id="rId6"/>
            </p:custDataLst>
          </p:nvPr>
        </p:nvSpPr>
        <p:spPr>
          <a:xfrm>
            <a:off x="10639552" y="-160268"/>
            <a:ext cx="795559" cy="786367"/>
          </a:xfrm>
          <a:prstGeom prst="ellipse">
            <a:avLst/>
          </a:prstGeom>
          <a:gradFill flip="none" rotWithShape="1">
            <a:gsLst>
              <a:gs pos="0">
                <a:srgbClr val="68DEDB"/>
              </a:gs>
              <a:gs pos="89000">
                <a:srgbClr val="3E8EB9"/>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algn="tr" blurRad="444500" dir="8100000" dist="2794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cs typeface="+mn-ea"/>
              <a:sym typeface="+mn-lt"/>
            </a:endParaRPr>
          </a:p>
        </p:txBody>
      </p:sp>
      <p:sp>
        <p:nvSpPr>
          <p:cNvPr id="34" name="6"/>
          <p:cNvSpPr/>
          <p:nvPr>
            <p:custDataLst>
              <p:tags r:id="rId7"/>
            </p:custDataLst>
          </p:nvPr>
        </p:nvSpPr>
        <p:spPr>
          <a:xfrm>
            <a:off x="11729449" y="-680908"/>
            <a:ext cx="962673" cy="951551"/>
          </a:xfrm>
          <a:prstGeom prst="ellipse">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sp>
        <p:nvSpPr>
          <p:cNvPr id="35" name="5"/>
          <p:cNvSpPr/>
          <p:nvPr>
            <p:custDataLst>
              <p:tags r:id="rId8"/>
            </p:custDataLst>
          </p:nvPr>
        </p:nvSpPr>
        <p:spPr>
          <a:xfrm>
            <a:off x="11530545" y="564845"/>
            <a:ext cx="260408" cy="260408"/>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8164" lIns="136332" rIns="136332" tIns="68164"/>
          <a:lstStyle/>
          <a:p>
            <a:pPr algn="ctr"/>
            <a:endParaRPr lang="en-US" sz="2400">
              <a:solidFill>
                <a:prstClr val="white"/>
              </a:solidFill>
              <a:cs typeface="+mn-ea"/>
              <a:sym typeface="+mn-lt"/>
            </a:endParaRPr>
          </a:p>
        </p:txBody>
      </p:sp>
      <p:sp>
        <p:nvSpPr>
          <p:cNvPr id="36" name="8"/>
          <p:cNvSpPr/>
          <p:nvPr>
            <p:custDataLst>
              <p:tags r:id="rId9"/>
            </p:custDataLst>
          </p:nvPr>
        </p:nvSpPr>
        <p:spPr>
          <a:xfrm flipH="1">
            <a:off x="3162027" y="6550497"/>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sp>
        <p:nvSpPr>
          <p:cNvPr id="37" name="7"/>
          <p:cNvSpPr/>
          <p:nvPr>
            <p:custDataLst>
              <p:tags r:id="rId10"/>
            </p:custDataLst>
          </p:nvPr>
        </p:nvSpPr>
        <p:spPr>
          <a:xfrm flipH="1">
            <a:off x="4464209" y="6311752"/>
            <a:ext cx="694423" cy="694423"/>
          </a:xfrm>
          <a:prstGeom prst="ellipse">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sp>
        <p:nvSpPr>
          <p:cNvPr id="38" name="9"/>
          <p:cNvSpPr/>
          <p:nvPr>
            <p:custDataLst>
              <p:tags r:id="rId11"/>
            </p:custDataLst>
          </p:nvPr>
        </p:nvSpPr>
        <p:spPr>
          <a:xfrm flipH="1">
            <a:off x="1679509" y="6117299"/>
            <a:ext cx="1263219" cy="1248624"/>
          </a:xfrm>
          <a:prstGeom prst="ellipse">
            <a:avLst/>
          </a:prstGeom>
          <a:gradFill flip="none" rotWithShape="1">
            <a:gsLst>
              <a:gs pos="0">
                <a:srgbClr val="68DEDB"/>
              </a:gs>
              <a:gs pos="89000">
                <a:srgbClr val="3E8EB9"/>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algn="tr" blurRad="444500" dir="8100000" dist="2794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cs typeface="+mn-ea"/>
              <a:sym typeface="+mn-lt"/>
            </a:endParaRPr>
          </a:p>
        </p:txBody>
      </p:sp>
      <p:sp>
        <p:nvSpPr>
          <p:cNvPr id="39" name="9"/>
          <p:cNvSpPr/>
          <p:nvPr>
            <p:custDataLst>
              <p:tags r:id="rId12"/>
            </p:custDataLst>
          </p:nvPr>
        </p:nvSpPr>
        <p:spPr>
          <a:xfrm flipH="1">
            <a:off x="699533" y="6579080"/>
            <a:ext cx="795559" cy="786367"/>
          </a:xfrm>
          <a:prstGeom prst="ellipse">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sp>
        <p:nvSpPr>
          <p:cNvPr id="40" name="11"/>
          <p:cNvSpPr/>
          <p:nvPr>
            <p:custDataLst>
              <p:tags r:id="rId13"/>
            </p:custDataLst>
          </p:nvPr>
        </p:nvSpPr>
        <p:spPr>
          <a:xfrm flipH="1">
            <a:off x="-557540" y="6103429"/>
            <a:ext cx="962673" cy="951551"/>
          </a:xfrm>
          <a:prstGeom prst="ellipse">
            <a:avLst/>
          </a:prstGeom>
          <a:gradFill flip="none" rotWithShape="1">
            <a:gsLst>
              <a:gs pos="0">
                <a:srgbClr val="68DEDB"/>
              </a:gs>
              <a:gs pos="89000">
                <a:srgbClr val="3E8EB9"/>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algn="tr" blurRad="444500" dir="8100000" dist="2794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cs typeface="+mn-ea"/>
              <a:sym typeface="+mn-lt"/>
            </a:endParaRPr>
          </a:p>
        </p:txBody>
      </p:sp>
      <p:sp>
        <p:nvSpPr>
          <p:cNvPr id="41" name="10"/>
          <p:cNvSpPr/>
          <p:nvPr>
            <p:custDataLst>
              <p:tags r:id="rId14"/>
            </p:custDataLst>
          </p:nvPr>
        </p:nvSpPr>
        <p:spPr>
          <a:xfrm flipH="1">
            <a:off x="343613" y="7349047"/>
            <a:ext cx="260408" cy="260408"/>
          </a:xfrm>
          <a:prstGeom prst="ellipse">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grpSp>
        <p:nvGrpSpPr>
          <p:cNvPr id="2" name="组合 1"/>
          <p:cNvGrpSpPr/>
          <p:nvPr/>
        </p:nvGrpSpPr>
        <p:grpSpPr>
          <a:xfrm>
            <a:off x="5570272" y="1712664"/>
            <a:ext cx="950052" cy="1035741"/>
            <a:chOff x="822984" y="81171"/>
            <a:chExt cx="712539" cy="776806"/>
          </a:xfrm>
          <a:gradFill>
            <a:gsLst>
              <a:gs pos="0">
                <a:srgbClr val="68DEDB"/>
              </a:gs>
              <a:gs pos="89000">
                <a:srgbClr val="3E8EB9"/>
              </a:gs>
            </a:gsLst>
            <a:lin ang="2700000" scaled="0"/>
          </a:gradFill>
        </p:grpSpPr>
        <p:sp>
          <p:nvSpPr>
            <p:cNvPr id="27" name="矩形 10"/>
            <p:cNvSpPr/>
            <p:nvPr/>
          </p:nvSpPr>
          <p:spPr>
            <a:xfrm>
              <a:off x="822984" y="81171"/>
              <a:ext cx="712539" cy="776806"/>
            </a:xfrm>
            <a:custGeom>
              <a:gdLst>
                <a:gd fmla="*/ 653528 w 1305333" name="connsiteX0"/>
                <a:gd fmla="*/ 0 h 1424419" name="connsiteY0"/>
                <a:gd fmla="*/ 757287 w 1305333" name="connsiteX1"/>
                <a:gd fmla="*/ 32444 h 1424419" name="connsiteY1"/>
                <a:gd fmla="*/ 1206876 w 1305333" name="connsiteX2"/>
                <a:gd fmla="*/ 284945 h 1424419" name="connsiteY2"/>
                <a:gd fmla="*/ 1233464 w 1305333" name="connsiteX3"/>
                <a:gd fmla="*/ 306775 h 1424419" name="connsiteY3"/>
                <a:gd fmla="*/ 1299728 w 1305333" name="connsiteX4"/>
                <a:gd fmla="*/ 452301 h 1424419" name="connsiteY4"/>
                <a:gd fmla="*/ 1303099 w 1305333" name="connsiteX5"/>
                <a:gd fmla="*/ 495558 h 1424419" name="connsiteY5"/>
                <a:gd fmla="*/ 1303099 w 1305333" name="connsiteX6"/>
                <a:gd fmla="*/ 952393 h 1424419" name="connsiteY6"/>
                <a:gd fmla="*/ 1299356 w 1305333" name="connsiteX7"/>
                <a:gd fmla="*/ 974248 h 1424419" name="connsiteY7"/>
                <a:gd fmla="*/ 1193590 w 1305333" name="connsiteX8"/>
                <a:gd fmla="*/ 1159518 h 1424419" name="connsiteY8"/>
                <a:gd fmla="*/ 1188747 w 1305333" name="connsiteX9"/>
                <a:gd fmla="*/ 1163476 h 1424419" name="connsiteY9"/>
                <a:gd fmla="*/ 792288 w 1305333" name="connsiteX10"/>
                <a:gd fmla="*/ 1385653 h 1424419" name="connsiteY10"/>
                <a:gd fmla="*/ 522686 w 1305333" name="connsiteX11"/>
                <a:gd fmla="*/ 1384922 h 1424419" name="connsiteY11"/>
                <a:gd fmla="*/ 80344 w 1305333" name="connsiteX12"/>
                <a:gd fmla="*/ 1139323 h 1424419" name="connsiteY12"/>
                <a:gd fmla="*/ 68397 w 1305333" name="connsiteX13"/>
                <a:gd fmla="*/ 1130059 h 1424419" name="connsiteY13"/>
                <a:gd fmla="*/ 667 w 1305333" name="connsiteX14"/>
                <a:gd fmla="*/ 999105 h 1424419" name="connsiteY14"/>
                <a:gd fmla="*/ 0 w 1305333" name="connsiteX15"/>
                <a:gd fmla="*/ 972364 h 1424419" name="connsiteY15"/>
                <a:gd fmla="*/ 2496 w 1305333" name="connsiteX16"/>
                <a:gd fmla="*/ 463106 h 1424419" name="connsiteY16"/>
                <a:gd fmla="*/ 2458 w 1305333" name="connsiteX17"/>
                <a:gd fmla="*/ 429563 h 1424419" name="connsiteY17"/>
                <a:gd fmla="*/ 75248 w 1305333" name="connsiteX18"/>
                <a:gd fmla="*/ 303202 h 1424419" name="connsiteY18"/>
                <a:gd fmla="*/ 103465 w 1305333" name="connsiteX19"/>
                <a:gd fmla="*/ 288252 h 1424419" name="connsiteY19"/>
                <a:gd fmla="*/ 541533 w 1305333" name="connsiteX20"/>
                <a:gd fmla="*/ 38110 h 1424419" name="connsiteY20"/>
                <a:gd fmla="*/ 653528 w 1305333" name="connsiteX21"/>
                <a:gd fmla="*/ 0 h 1424419" name="connsiteY21"/>
                <a:gd fmla="*/ 653528 w 1305333" name="connsiteX0-1"/>
                <a:gd fmla="*/ 0 h 1424419" name="connsiteY0-2"/>
                <a:gd fmla="*/ 757287 w 1305333" name="connsiteX1-3"/>
                <a:gd fmla="*/ 32444 h 1424419" name="connsiteY1-4"/>
                <a:gd fmla="*/ 1206876 w 1305333" name="connsiteX2-5"/>
                <a:gd fmla="*/ 284945 h 1424419" name="connsiteY2-6"/>
                <a:gd fmla="*/ 1233464 w 1305333" name="connsiteX3-7"/>
                <a:gd fmla="*/ 306775 h 1424419" name="connsiteY3-8"/>
                <a:gd fmla="*/ 1301712 w 1305333" name="connsiteX4-9"/>
                <a:gd fmla="*/ 442384 h 1424419" name="connsiteY4-10"/>
                <a:gd fmla="*/ 1303099 w 1305333" name="connsiteX5-11"/>
                <a:gd fmla="*/ 495558 h 1424419" name="connsiteY5-12"/>
                <a:gd fmla="*/ 1303099 w 1305333" name="connsiteX6-13"/>
                <a:gd fmla="*/ 952393 h 1424419" name="connsiteY6-14"/>
                <a:gd fmla="*/ 1299356 w 1305333" name="connsiteX7-15"/>
                <a:gd fmla="*/ 974248 h 1424419" name="connsiteY7-16"/>
                <a:gd fmla="*/ 1193590 w 1305333" name="connsiteX8-17"/>
                <a:gd fmla="*/ 1159518 h 1424419" name="connsiteY8-18"/>
                <a:gd fmla="*/ 1188747 w 1305333" name="connsiteX9-19"/>
                <a:gd fmla="*/ 1163476 h 1424419" name="connsiteY9-20"/>
                <a:gd fmla="*/ 792288 w 1305333" name="connsiteX10-21"/>
                <a:gd fmla="*/ 1385653 h 1424419" name="connsiteY10-22"/>
                <a:gd fmla="*/ 522686 w 1305333" name="connsiteX11-23"/>
                <a:gd fmla="*/ 1384922 h 1424419" name="connsiteY11-24"/>
                <a:gd fmla="*/ 80344 w 1305333" name="connsiteX12-25"/>
                <a:gd fmla="*/ 1139323 h 1424419" name="connsiteY12-26"/>
                <a:gd fmla="*/ 68397 w 1305333" name="connsiteX13-27"/>
                <a:gd fmla="*/ 1130059 h 1424419" name="connsiteY13-28"/>
                <a:gd fmla="*/ 667 w 1305333" name="connsiteX14-29"/>
                <a:gd fmla="*/ 999105 h 1424419" name="connsiteY14-30"/>
                <a:gd fmla="*/ 0 w 1305333" name="connsiteX15-31"/>
                <a:gd fmla="*/ 972364 h 1424419" name="connsiteY15-32"/>
                <a:gd fmla="*/ 2496 w 1305333" name="connsiteX16-33"/>
                <a:gd fmla="*/ 463106 h 1424419" name="connsiteY16-34"/>
                <a:gd fmla="*/ 2458 w 1305333" name="connsiteX17-35"/>
                <a:gd fmla="*/ 429563 h 1424419" name="connsiteY17-36"/>
                <a:gd fmla="*/ 75248 w 1305333" name="connsiteX18-37"/>
                <a:gd fmla="*/ 303202 h 1424419" name="connsiteY18-38"/>
                <a:gd fmla="*/ 103465 w 1305333" name="connsiteX19-39"/>
                <a:gd fmla="*/ 288252 h 1424419" name="connsiteY19-40"/>
                <a:gd fmla="*/ 541533 w 1305333" name="connsiteX20-41"/>
                <a:gd fmla="*/ 38110 h 1424419" name="connsiteY20-42"/>
                <a:gd fmla="*/ 653528 w 1305333" name="connsiteX21-43"/>
                <a:gd fmla="*/ 0 h 1424419" name="connsiteY21-44"/>
                <a:gd fmla="*/ 653528 w 1305333" name="connsiteX0-45"/>
                <a:gd fmla="*/ 0 h 1424419" name="connsiteY0-46"/>
                <a:gd fmla="*/ 757287 w 1305333" name="connsiteX1-47"/>
                <a:gd fmla="*/ 32444 h 1424419" name="connsiteY1-48"/>
                <a:gd fmla="*/ 1206876 w 1305333" name="connsiteX2-49"/>
                <a:gd fmla="*/ 284945 h 1424419" name="connsiteY2-50"/>
                <a:gd fmla="*/ 1233464 w 1305333" name="connsiteX3-51"/>
                <a:gd fmla="*/ 306775 h 1424419" name="connsiteY3-52"/>
                <a:gd fmla="*/ 1301712 w 1305333" name="connsiteX4-53"/>
                <a:gd fmla="*/ 442384 h 1424419" name="connsiteY4-54"/>
                <a:gd fmla="*/ 1303099 w 1305333" name="connsiteX5-55"/>
                <a:gd fmla="*/ 495558 h 1424419" name="connsiteY5-56"/>
                <a:gd fmla="*/ 1303099 w 1305333" name="connsiteX6-57"/>
                <a:gd fmla="*/ 952393 h 1424419" name="connsiteY6-58"/>
                <a:gd fmla="*/ 1299356 w 1305333" name="connsiteX7-59"/>
                <a:gd fmla="*/ 974248 h 1424419" name="connsiteY7-60"/>
                <a:gd fmla="*/ 1193590 w 1305333" name="connsiteX8-61"/>
                <a:gd fmla="*/ 1159518 h 1424419" name="connsiteY8-62"/>
                <a:gd fmla="*/ 1188747 w 1305333" name="connsiteX9-63"/>
                <a:gd fmla="*/ 1163476 h 1424419" name="connsiteY9-64"/>
                <a:gd fmla="*/ 792288 w 1305333" name="connsiteX10-65"/>
                <a:gd fmla="*/ 1385653 h 1424419" name="connsiteY10-66"/>
                <a:gd fmla="*/ 522686 w 1305333" name="connsiteX11-67"/>
                <a:gd fmla="*/ 1384922 h 1424419" name="connsiteY11-68"/>
                <a:gd fmla="*/ 80344 w 1305333" name="connsiteX12-69"/>
                <a:gd fmla="*/ 1139323 h 1424419" name="connsiteY12-70"/>
                <a:gd fmla="*/ 68397 w 1305333" name="connsiteX13-71"/>
                <a:gd fmla="*/ 1130059 h 1424419" name="connsiteY13-72"/>
                <a:gd fmla="*/ 667 w 1305333" name="connsiteX14-73"/>
                <a:gd fmla="*/ 999105 h 1424419" name="connsiteY14-74"/>
                <a:gd fmla="*/ 0 w 1305333" name="connsiteX15-75"/>
                <a:gd fmla="*/ 972364 h 1424419" name="connsiteY15-76"/>
                <a:gd fmla="*/ 2496 w 1305333" name="connsiteX16-77"/>
                <a:gd fmla="*/ 463106 h 1424419" name="connsiteY16-78"/>
                <a:gd fmla="*/ 2458 w 1305333" name="connsiteX17-79"/>
                <a:gd fmla="*/ 429563 h 1424419" name="connsiteY17-80"/>
                <a:gd fmla="*/ 75248 w 1305333" name="connsiteX18-81"/>
                <a:gd fmla="*/ 303202 h 1424419" name="connsiteY18-82"/>
                <a:gd fmla="*/ 103465 w 1305333" name="connsiteX19-83"/>
                <a:gd fmla="*/ 288252 h 1424419" name="connsiteY19-84"/>
                <a:gd fmla="*/ 541533 w 1305333" name="connsiteX20-85"/>
                <a:gd fmla="*/ 38110 h 1424419" name="connsiteY20-86"/>
                <a:gd fmla="*/ 653528 w 1305333" name="connsiteX21-87"/>
                <a:gd fmla="*/ 0 h 1424419" name="connsiteY21-88"/>
                <a:gd fmla="*/ 653528 w 1306046" name="connsiteX0-89"/>
                <a:gd fmla="*/ 0 h 1424419" name="connsiteY0-90"/>
                <a:gd fmla="*/ 757287 w 1306046" name="connsiteX1-91"/>
                <a:gd fmla="*/ 32444 h 1424419" name="connsiteY1-92"/>
                <a:gd fmla="*/ 1206876 w 1306046" name="connsiteX2-93"/>
                <a:gd fmla="*/ 284945 h 1424419" name="connsiteY2-94"/>
                <a:gd fmla="*/ 1233464 w 1306046" name="connsiteX3-95"/>
                <a:gd fmla="*/ 306775 h 1424419" name="connsiteY3-96"/>
                <a:gd fmla="*/ 1301712 w 1306046" name="connsiteX4-97"/>
                <a:gd fmla="*/ 442384 h 1424419" name="connsiteY4-98"/>
                <a:gd fmla="*/ 1303099 w 1306046" name="connsiteX5-99"/>
                <a:gd fmla="*/ 495558 h 1424419" name="connsiteY5-100"/>
                <a:gd fmla="*/ 1303099 w 1306046" name="connsiteX6-101"/>
                <a:gd fmla="*/ 952393 h 1424419" name="connsiteY6-102"/>
                <a:gd fmla="*/ 1305306 w 1306046" name="connsiteX7-103"/>
                <a:gd fmla="*/ 990115 h 1424419" name="connsiteY7-104"/>
                <a:gd fmla="*/ 1193590 w 1306046" name="connsiteX8-105"/>
                <a:gd fmla="*/ 1159518 h 1424419" name="connsiteY8-106"/>
                <a:gd fmla="*/ 1188747 w 1306046" name="connsiteX9-107"/>
                <a:gd fmla="*/ 1163476 h 1424419" name="connsiteY9-108"/>
                <a:gd fmla="*/ 792288 w 1306046" name="connsiteX10-109"/>
                <a:gd fmla="*/ 1385653 h 1424419" name="connsiteY10-110"/>
                <a:gd fmla="*/ 522686 w 1306046" name="connsiteX11-111"/>
                <a:gd fmla="*/ 1384922 h 1424419" name="connsiteY11-112"/>
                <a:gd fmla="*/ 80344 w 1306046" name="connsiteX12-113"/>
                <a:gd fmla="*/ 1139323 h 1424419" name="connsiteY12-114"/>
                <a:gd fmla="*/ 68397 w 1306046" name="connsiteX13-115"/>
                <a:gd fmla="*/ 1130059 h 1424419" name="connsiteY13-116"/>
                <a:gd fmla="*/ 667 w 1306046" name="connsiteX14-117"/>
                <a:gd fmla="*/ 999105 h 1424419" name="connsiteY14-118"/>
                <a:gd fmla="*/ 0 w 1306046" name="connsiteX15-119"/>
                <a:gd fmla="*/ 972364 h 1424419" name="connsiteY15-120"/>
                <a:gd fmla="*/ 2496 w 1306046" name="connsiteX16-121"/>
                <a:gd fmla="*/ 463106 h 1424419" name="connsiteY16-122"/>
                <a:gd fmla="*/ 2458 w 1306046" name="connsiteX17-123"/>
                <a:gd fmla="*/ 429563 h 1424419" name="connsiteY17-124"/>
                <a:gd fmla="*/ 75248 w 1306046" name="connsiteX18-125"/>
                <a:gd fmla="*/ 303202 h 1424419" name="connsiteY18-126"/>
                <a:gd fmla="*/ 103465 w 1306046" name="connsiteX19-127"/>
                <a:gd fmla="*/ 288252 h 1424419" name="connsiteY19-128"/>
                <a:gd fmla="*/ 541533 w 1306046" name="connsiteX20-129"/>
                <a:gd fmla="*/ 38110 h 1424419" name="connsiteY20-130"/>
                <a:gd fmla="*/ 653528 w 1306046" name="connsiteX21-131"/>
                <a:gd fmla="*/ 0 h 1424419" name="connsiteY21-132"/>
                <a:gd fmla="*/ 653528 w 1305333" name="connsiteX0-133"/>
                <a:gd fmla="*/ 0 h 1424419" name="connsiteY0-134"/>
                <a:gd fmla="*/ 757287 w 1305333" name="connsiteX1-135"/>
                <a:gd fmla="*/ 32444 h 1424419" name="connsiteY1-136"/>
                <a:gd fmla="*/ 1206876 w 1305333" name="connsiteX2-137"/>
                <a:gd fmla="*/ 284945 h 1424419" name="connsiteY2-138"/>
                <a:gd fmla="*/ 1233464 w 1305333" name="connsiteX3-139"/>
                <a:gd fmla="*/ 306775 h 1424419" name="connsiteY3-140"/>
                <a:gd fmla="*/ 1301712 w 1305333" name="connsiteX4-141"/>
                <a:gd fmla="*/ 442384 h 1424419" name="connsiteY4-142"/>
                <a:gd fmla="*/ 1303099 w 1305333" name="connsiteX5-143"/>
                <a:gd fmla="*/ 495558 h 1424419" name="connsiteY5-144"/>
                <a:gd fmla="*/ 1303099 w 1305333" name="connsiteX6-145"/>
                <a:gd fmla="*/ 952393 h 1424419" name="connsiteY6-146"/>
                <a:gd fmla="*/ 1305306 w 1305333" name="connsiteX7-147"/>
                <a:gd fmla="*/ 990115 h 1424419" name="connsiteY7-148"/>
                <a:gd fmla="*/ 1193590 w 1305333" name="connsiteX8-149"/>
                <a:gd fmla="*/ 1159518 h 1424419" name="connsiteY8-150"/>
                <a:gd fmla="*/ 1188747 w 1305333" name="connsiteX9-151"/>
                <a:gd fmla="*/ 1163476 h 1424419" name="connsiteY9-152"/>
                <a:gd fmla="*/ 792288 w 1305333" name="connsiteX10-153"/>
                <a:gd fmla="*/ 1385653 h 1424419" name="connsiteY10-154"/>
                <a:gd fmla="*/ 522686 w 1305333" name="connsiteX11-155"/>
                <a:gd fmla="*/ 1384922 h 1424419" name="connsiteY11-156"/>
                <a:gd fmla="*/ 80344 w 1305333" name="connsiteX12-157"/>
                <a:gd fmla="*/ 1139323 h 1424419" name="connsiteY12-158"/>
                <a:gd fmla="*/ 68397 w 1305333" name="connsiteX13-159"/>
                <a:gd fmla="*/ 1130059 h 1424419" name="connsiteY13-160"/>
                <a:gd fmla="*/ 667 w 1305333" name="connsiteX14-161"/>
                <a:gd fmla="*/ 999105 h 1424419" name="connsiteY14-162"/>
                <a:gd fmla="*/ 0 w 1305333" name="connsiteX15-163"/>
                <a:gd fmla="*/ 972364 h 1424419" name="connsiteY15-164"/>
                <a:gd fmla="*/ 2496 w 1305333" name="connsiteX16-165"/>
                <a:gd fmla="*/ 463106 h 1424419" name="connsiteY16-166"/>
                <a:gd fmla="*/ 2458 w 1305333" name="connsiteX17-167"/>
                <a:gd fmla="*/ 429563 h 1424419" name="connsiteY17-168"/>
                <a:gd fmla="*/ 75248 w 1305333" name="connsiteX18-169"/>
                <a:gd fmla="*/ 303202 h 1424419" name="connsiteY18-170"/>
                <a:gd fmla="*/ 103465 w 1305333" name="connsiteX19-171"/>
                <a:gd fmla="*/ 288252 h 1424419" name="connsiteY19-172"/>
                <a:gd fmla="*/ 541533 w 1305333" name="connsiteX20-173"/>
                <a:gd fmla="*/ 38110 h 1424419" name="connsiteY20-174"/>
                <a:gd fmla="*/ 653528 w 1305333" name="connsiteX21-175"/>
                <a:gd fmla="*/ 0 h 1424419" name="connsiteY21-176"/>
                <a:gd fmla="*/ 653528 w 1305333" name="connsiteX0-177"/>
                <a:gd fmla="*/ 0 h 1424419" name="connsiteY0-178"/>
                <a:gd fmla="*/ 757287 w 1305333" name="connsiteX1-179"/>
                <a:gd fmla="*/ 32444 h 1424419" name="connsiteY1-180"/>
                <a:gd fmla="*/ 1206876 w 1305333" name="connsiteX2-181"/>
                <a:gd fmla="*/ 284945 h 1424419" name="connsiteY2-182"/>
                <a:gd fmla="*/ 1233464 w 1305333" name="connsiteX3-183"/>
                <a:gd fmla="*/ 306775 h 1424419" name="connsiteY3-184"/>
                <a:gd fmla="*/ 1301712 w 1305333" name="connsiteX4-185"/>
                <a:gd fmla="*/ 442384 h 1424419" name="connsiteY4-186"/>
                <a:gd fmla="*/ 1303099 w 1305333" name="connsiteX5-187"/>
                <a:gd fmla="*/ 495558 h 1424419" name="connsiteY5-188"/>
                <a:gd fmla="*/ 1303099 w 1305333" name="connsiteX6-189"/>
                <a:gd fmla="*/ 952393 h 1424419" name="connsiteY6-190"/>
                <a:gd fmla="*/ 1305306 w 1305333" name="connsiteX7-191"/>
                <a:gd fmla="*/ 990115 h 1424419" name="connsiteY7-192"/>
                <a:gd fmla="*/ 1193590 w 1305333" name="connsiteX8-193"/>
                <a:gd fmla="*/ 1159518 h 1424419" name="connsiteY8-194"/>
                <a:gd fmla="*/ 1172881 w 1305333" name="connsiteX9-195"/>
                <a:gd fmla="*/ 1179342 h 1424419" name="connsiteY9-196"/>
                <a:gd fmla="*/ 792288 w 1305333" name="connsiteX10-197"/>
                <a:gd fmla="*/ 1385653 h 1424419" name="connsiteY10-198"/>
                <a:gd fmla="*/ 522686 w 1305333" name="connsiteX11-199"/>
                <a:gd fmla="*/ 1384922 h 1424419" name="connsiteY11-200"/>
                <a:gd fmla="*/ 80344 w 1305333" name="connsiteX12-201"/>
                <a:gd fmla="*/ 1139323 h 1424419" name="connsiteY12-202"/>
                <a:gd fmla="*/ 68397 w 1305333" name="connsiteX13-203"/>
                <a:gd fmla="*/ 1130059 h 1424419" name="connsiteY13-204"/>
                <a:gd fmla="*/ 667 w 1305333" name="connsiteX14-205"/>
                <a:gd fmla="*/ 999105 h 1424419" name="connsiteY14-206"/>
                <a:gd fmla="*/ 0 w 1305333" name="connsiteX15-207"/>
                <a:gd fmla="*/ 972364 h 1424419" name="connsiteY15-208"/>
                <a:gd fmla="*/ 2496 w 1305333" name="connsiteX16-209"/>
                <a:gd fmla="*/ 463106 h 1424419" name="connsiteY16-210"/>
                <a:gd fmla="*/ 2458 w 1305333" name="connsiteX17-211"/>
                <a:gd fmla="*/ 429563 h 1424419" name="connsiteY17-212"/>
                <a:gd fmla="*/ 75248 w 1305333" name="connsiteX18-213"/>
                <a:gd fmla="*/ 303202 h 1424419" name="connsiteY18-214"/>
                <a:gd fmla="*/ 103465 w 1305333" name="connsiteX19-215"/>
                <a:gd fmla="*/ 288252 h 1424419" name="connsiteY19-216"/>
                <a:gd fmla="*/ 541533 w 1305333" name="connsiteX20-217"/>
                <a:gd fmla="*/ 38110 h 1424419" name="connsiteY20-218"/>
                <a:gd fmla="*/ 653528 w 1305333" name="connsiteX21-219"/>
                <a:gd fmla="*/ 0 h 1424419" name="connsiteY21-220"/>
                <a:gd fmla="*/ 653528 w 1305333" name="connsiteX0-221"/>
                <a:gd fmla="*/ 0 h 1424419" name="connsiteY0-222"/>
                <a:gd fmla="*/ 757287 w 1305333" name="connsiteX1-223"/>
                <a:gd fmla="*/ 32444 h 1424419" name="connsiteY1-224"/>
                <a:gd fmla="*/ 1206876 w 1305333" name="connsiteX2-225"/>
                <a:gd fmla="*/ 284945 h 1424419" name="connsiteY2-226"/>
                <a:gd fmla="*/ 1233464 w 1305333" name="connsiteX3-227"/>
                <a:gd fmla="*/ 306775 h 1424419" name="connsiteY3-228"/>
                <a:gd fmla="*/ 1301712 w 1305333" name="connsiteX4-229"/>
                <a:gd fmla="*/ 442384 h 1424419" name="connsiteY4-230"/>
                <a:gd fmla="*/ 1303099 w 1305333" name="connsiteX5-231"/>
                <a:gd fmla="*/ 495558 h 1424419" name="connsiteY5-232"/>
                <a:gd fmla="*/ 1303099 w 1305333" name="connsiteX6-233"/>
                <a:gd fmla="*/ 952393 h 1424419" name="connsiteY6-234"/>
                <a:gd fmla="*/ 1305306 w 1305333" name="connsiteX7-235"/>
                <a:gd fmla="*/ 990115 h 1424419" name="connsiteY7-236"/>
                <a:gd fmla="*/ 1193590 w 1305333" name="connsiteX8-237"/>
                <a:gd fmla="*/ 1159518 h 1424419" name="connsiteY8-238"/>
                <a:gd fmla="*/ 1172881 w 1305333" name="connsiteX9-239"/>
                <a:gd fmla="*/ 1179342 h 1424419" name="connsiteY9-240"/>
                <a:gd fmla="*/ 792288 w 1305333" name="connsiteX10-241"/>
                <a:gd fmla="*/ 1385653 h 1424419" name="connsiteY10-242"/>
                <a:gd fmla="*/ 522686 w 1305333" name="connsiteX11-243"/>
                <a:gd fmla="*/ 1384922 h 1424419" name="connsiteY11-244"/>
                <a:gd fmla="*/ 80344 w 1305333" name="connsiteX12-245"/>
                <a:gd fmla="*/ 1139323 h 1424419" name="connsiteY12-246"/>
                <a:gd fmla="*/ 68397 w 1305333" name="connsiteX13-247"/>
                <a:gd fmla="*/ 1130059 h 1424419" name="connsiteY13-248"/>
                <a:gd fmla="*/ 667 w 1305333" name="connsiteX14-249"/>
                <a:gd fmla="*/ 999105 h 1424419" name="connsiteY14-250"/>
                <a:gd fmla="*/ 0 w 1305333" name="connsiteX15-251"/>
                <a:gd fmla="*/ 972364 h 1424419" name="connsiteY15-252"/>
                <a:gd fmla="*/ 2496 w 1305333" name="connsiteX16-253"/>
                <a:gd fmla="*/ 463106 h 1424419" name="connsiteY16-254"/>
                <a:gd fmla="*/ 2458 w 1305333" name="connsiteX17-255"/>
                <a:gd fmla="*/ 429563 h 1424419" name="connsiteY17-256"/>
                <a:gd fmla="*/ 75248 w 1305333" name="connsiteX18-257"/>
                <a:gd fmla="*/ 303202 h 1424419" name="connsiteY18-258"/>
                <a:gd fmla="*/ 103465 w 1305333" name="connsiteX19-259"/>
                <a:gd fmla="*/ 288252 h 1424419" name="connsiteY19-260"/>
                <a:gd fmla="*/ 541533 w 1305333" name="connsiteX20-261"/>
                <a:gd fmla="*/ 38110 h 1424419" name="connsiteY20-262"/>
                <a:gd fmla="*/ 653528 w 1305333" name="connsiteX21-263"/>
                <a:gd fmla="*/ 0 h 1424419" name="connsiteY21-264"/>
                <a:gd fmla="*/ 653528 w 1305333" name="connsiteX0-265"/>
                <a:gd fmla="*/ 0 h 1424419" name="connsiteY0-266"/>
                <a:gd fmla="*/ 757287 w 1305333" name="connsiteX1-267"/>
                <a:gd fmla="*/ 32444 h 1424419" name="connsiteY1-268"/>
                <a:gd fmla="*/ 1206876 w 1305333" name="connsiteX2-269"/>
                <a:gd fmla="*/ 284945 h 1424419" name="connsiteY2-270"/>
                <a:gd fmla="*/ 1233464 w 1305333" name="connsiteX3-271"/>
                <a:gd fmla="*/ 306775 h 1424419" name="connsiteY3-272"/>
                <a:gd fmla="*/ 1301712 w 1305333" name="connsiteX4-273"/>
                <a:gd fmla="*/ 442384 h 1424419" name="connsiteY4-274"/>
                <a:gd fmla="*/ 1303099 w 1305333" name="connsiteX5-275"/>
                <a:gd fmla="*/ 495558 h 1424419" name="connsiteY5-276"/>
                <a:gd fmla="*/ 1303099 w 1305333" name="connsiteX6-277"/>
                <a:gd fmla="*/ 952393 h 1424419" name="connsiteY6-278"/>
                <a:gd fmla="*/ 1305306 w 1305333" name="connsiteX7-279"/>
                <a:gd fmla="*/ 990115 h 1424419" name="connsiteY7-280"/>
                <a:gd fmla="*/ 1193590 w 1305333" name="connsiteX8-281"/>
                <a:gd fmla="*/ 1159518 h 1424419" name="connsiteY8-282"/>
                <a:gd fmla="*/ 1172881 w 1305333" name="connsiteX9-283"/>
                <a:gd fmla="*/ 1179342 h 1424419" name="connsiteY9-284"/>
                <a:gd fmla="*/ 792288 w 1305333" name="connsiteX10-285"/>
                <a:gd fmla="*/ 1385653 h 1424419" name="connsiteY10-286"/>
                <a:gd fmla="*/ 522686 w 1305333" name="connsiteX11-287"/>
                <a:gd fmla="*/ 1384922 h 1424419" name="connsiteY11-288"/>
                <a:gd fmla="*/ 80344 w 1305333" name="connsiteX12-289"/>
                <a:gd fmla="*/ 1139323 h 1424419" name="connsiteY12-290"/>
                <a:gd fmla="*/ 68397 w 1305333" name="connsiteX13-291"/>
                <a:gd fmla="*/ 1130059 h 1424419" name="connsiteY13-292"/>
                <a:gd fmla="*/ 667 w 1305333" name="connsiteX14-293"/>
                <a:gd fmla="*/ 999105 h 1424419" name="connsiteY14-294"/>
                <a:gd fmla="*/ 0 w 1305333" name="connsiteX15-295"/>
                <a:gd fmla="*/ 972364 h 1424419" name="connsiteY15-296"/>
                <a:gd fmla="*/ 2496 w 1305333" name="connsiteX16-297"/>
                <a:gd fmla="*/ 463106 h 1424419" name="connsiteY16-298"/>
                <a:gd fmla="*/ 2458 w 1305333" name="connsiteX17-299"/>
                <a:gd fmla="*/ 429563 h 1424419" name="connsiteY17-300"/>
                <a:gd fmla="*/ 75248 w 1305333" name="connsiteX18-301"/>
                <a:gd fmla="*/ 303202 h 1424419" name="connsiteY18-302"/>
                <a:gd fmla="*/ 103465 w 1305333" name="connsiteX19-303"/>
                <a:gd fmla="*/ 288252 h 1424419" name="connsiteY19-304"/>
                <a:gd fmla="*/ 541533 w 1305333" name="connsiteX20-305"/>
                <a:gd fmla="*/ 38110 h 1424419" name="connsiteY20-306"/>
                <a:gd fmla="*/ 653528 w 1305333" name="connsiteX21-307"/>
                <a:gd fmla="*/ 0 h 1424419" name="connsiteY21-308"/>
                <a:gd fmla="*/ 653528 w 1305333" name="connsiteX0-309"/>
                <a:gd fmla="*/ 0 h 1424419" name="connsiteY0-310"/>
                <a:gd fmla="*/ 757287 w 1305333" name="connsiteX1-311"/>
                <a:gd fmla="*/ 32444 h 1424419" name="connsiteY1-312"/>
                <a:gd fmla="*/ 1206876 w 1305333" name="connsiteX2-313"/>
                <a:gd fmla="*/ 284945 h 1424419" name="connsiteY2-314"/>
                <a:gd fmla="*/ 1233464 w 1305333" name="connsiteX3-315"/>
                <a:gd fmla="*/ 306775 h 1424419" name="connsiteY3-316"/>
                <a:gd fmla="*/ 1301712 w 1305333" name="connsiteX4-317"/>
                <a:gd fmla="*/ 442384 h 1424419" name="connsiteY4-318"/>
                <a:gd fmla="*/ 1303099 w 1305333" name="connsiteX5-319"/>
                <a:gd fmla="*/ 495558 h 1424419" name="connsiteY5-320"/>
                <a:gd fmla="*/ 1303099 w 1305333" name="connsiteX6-321"/>
                <a:gd fmla="*/ 952393 h 1424419" name="connsiteY6-322"/>
                <a:gd fmla="*/ 1305306 w 1305333" name="connsiteX7-323"/>
                <a:gd fmla="*/ 990115 h 1424419" name="connsiteY7-324"/>
                <a:gd fmla="*/ 1193590 w 1305333" name="connsiteX8-325"/>
                <a:gd fmla="*/ 1159518 h 1424419" name="connsiteY8-326"/>
                <a:gd fmla="*/ 1172881 w 1305333" name="connsiteX9-327"/>
                <a:gd fmla="*/ 1179342 h 1424419" name="connsiteY9-328"/>
                <a:gd fmla="*/ 792288 w 1305333" name="connsiteX10-329"/>
                <a:gd fmla="*/ 1385653 h 1424419" name="connsiteY10-330"/>
                <a:gd fmla="*/ 522686 w 1305333" name="connsiteX11-331"/>
                <a:gd fmla="*/ 1384922 h 1424419" name="connsiteY11-332"/>
                <a:gd fmla="*/ 80344 w 1305333" name="connsiteX12-333"/>
                <a:gd fmla="*/ 1139323 h 1424419" name="connsiteY12-334"/>
                <a:gd fmla="*/ 68397 w 1305333" name="connsiteX13-335"/>
                <a:gd fmla="*/ 1130059 h 1424419" name="connsiteY13-336"/>
                <a:gd fmla="*/ 667 w 1305333" name="connsiteX14-337"/>
                <a:gd fmla="*/ 999105 h 1424419" name="connsiteY14-338"/>
                <a:gd fmla="*/ 0 w 1305333" name="connsiteX15-339"/>
                <a:gd fmla="*/ 972364 h 1424419" name="connsiteY15-340"/>
                <a:gd fmla="*/ 2496 w 1305333" name="connsiteX16-341"/>
                <a:gd fmla="*/ 463106 h 1424419" name="connsiteY16-342"/>
                <a:gd fmla="*/ 2458 w 1305333" name="connsiteX17-343"/>
                <a:gd fmla="*/ 429563 h 1424419" name="connsiteY17-344"/>
                <a:gd fmla="*/ 75248 w 1305333" name="connsiteX18-345"/>
                <a:gd fmla="*/ 303202 h 1424419" name="connsiteY18-346"/>
                <a:gd fmla="*/ 103465 w 1305333" name="connsiteX19-347"/>
                <a:gd fmla="*/ 288252 h 1424419" name="connsiteY19-348"/>
                <a:gd fmla="*/ 541533 w 1305333" name="connsiteX20-349"/>
                <a:gd fmla="*/ 38110 h 1424419" name="connsiteY20-350"/>
                <a:gd fmla="*/ 653528 w 1305333" name="connsiteX21-351"/>
                <a:gd fmla="*/ 0 h 1424419" name="connsiteY21-352"/>
                <a:gd fmla="*/ 653528 w 1305333" name="connsiteX0-353"/>
                <a:gd fmla="*/ 0 h 1424419" name="connsiteY0-354"/>
                <a:gd fmla="*/ 757287 w 1305333" name="connsiteX1-355"/>
                <a:gd fmla="*/ 32444 h 1424419" name="connsiteY1-356"/>
                <a:gd fmla="*/ 1206876 w 1305333" name="connsiteX2-357"/>
                <a:gd fmla="*/ 284945 h 1424419" name="connsiteY2-358"/>
                <a:gd fmla="*/ 1233464 w 1305333" name="connsiteX3-359"/>
                <a:gd fmla="*/ 306775 h 1424419" name="connsiteY3-360"/>
                <a:gd fmla="*/ 1301712 w 1305333" name="connsiteX4-361"/>
                <a:gd fmla="*/ 442384 h 1424419" name="connsiteY4-362"/>
                <a:gd fmla="*/ 1303099 w 1305333" name="connsiteX5-363"/>
                <a:gd fmla="*/ 495558 h 1424419" name="connsiteY5-364"/>
                <a:gd fmla="*/ 1303099 w 1305333" name="connsiteX6-365"/>
                <a:gd fmla="*/ 952393 h 1424419" name="connsiteY6-366"/>
                <a:gd fmla="*/ 1305306 w 1305333" name="connsiteX7-367"/>
                <a:gd fmla="*/ 990115 h 1424419" name="connsiteY7-368"/>
                <a:gd fmla="*/ 1193590 w 1305333" name="connsiteX8-369"/>
                <a:gd fmla="*/ 1159518 h 1424419" name="connsiteY8-370"/>
                <a:gd fmla="*/ 1172881 w 1305333" name="connsiteX9-371"/>
                <a:gd fmla="*/ 1179342 h 1424419" name="connsiteY9-372"/>
                <a:gd fmla="*/ 792288 w 1305333" name="connsiteX10-373"/>
                <a:gd fmla="*/ 1385653 h 1424419" name="connsiteY10-374"/>
                <a:gd fmla="*/ 522686 w 1305333" name="connsiteX11-375"/>
                <a:gd fmla="*/ 1384922 h 1424419" name="connsiteY11-376"/>
                <a:gd fmla="*/ 80344 w 1305333" name="connsiteX12-377"/>
                <a:gd fmla="*/ 1139323 h 1424419" name="connsiteY12-378"/>
                <a:gd fmla="*/ 68397 w 1305333" name="connsiteX13-379"/>
                <a:gd fmla="*/ 1130059 h 1424419" name="connsiteY13-380"/>
                <a:gd fmla="*/ 667 w 1305333" name="connsiteX14-381"/>
                <a:gd fmla="*/ 999105 h 1424419" name="connsiteY14-382"/>
                <a:gd fmla="*/ 0 w 1305333" name="connsiteX15-383"/>
                <a:gd fmla="*/ 972364 h 1424419" name="connsiteY15-384"/>
                <a:gd fmla="*/ 2496 w 1305333" name="connsiteX16-385"/>
                <a:gd fmla="*/ 463106 h 1424419" name="connsiteY16-386"/>
                <a:gd fmla="*/ 2458 w 1305333" name="connsiteX17-387"/>
                <a:gd fmla="*/ 429563 h 1424419" name="connsiteY17-388"/>
                <a:gd fmla="*/ 75248 w 1305333" name="connsiteX18-389"/>
                <a:gd fmla="*/ 303202 h 1424419" name="connsiteY18-390"/>
                <a:gd fmla="*/ 106293 w 1305333" name="connsiteX19-391"/>
                <a:gd fmla="*/ 282597 h 1424419" name="connsiteY19-392"/>
                <a:gd fmla="*/ 541533 w 1305333" name="connsiteX20-393"/>
                <a:gd fmla="*/ 38110 h 1424419" name="connsiteY20-394"/>
                <a:gd fmla="*/ 653528 w 1305333" name="connsiteX21-395"/>
                <a:gd fmla="*/ 0 h 1424419" name="connsiteY21-396"/>
                <a:gd fmla="*/ 653528 w 1305333" name="connsiteX0-397"/>
                <a:gd fmla="*/ 0 h 1424419" name="connsiteY0-398"/>
                <a:gd fmla="*/ 757287 w 1305333" name="connsiteX1-399"/>
                <a:gd fmla="*/ 32444 h 1424419" name="connsiteY1-400"/>
                <a:gd fmla="*/ 1206876 w 1305333" name="connsiteX2-401"/>
                <a:gd fmla="*/ 284945 h 1424419" name="connsiteY2-402"/>
                <a:gd fmla="*/ 1237706 w 1305333" name="connsiteX3-403"/>
                <a:gd fmla="*/ 306775 h 1424419" name="connsiteY3-404"/>
                <a:gd fmla="*/ 1301712 w 1305333" name="connsiteX4-405"/>
                <a:gd fmla="*/ 442384 h 1424419" name="connsiteY4-406"/>
                <a:gd fmla="*/ 1303099 w 1305333" name="connsiteX5-407"/>
                <a:gd fmla="*/ 495558 h 1424419" name="connsiteY5-408"/>
                <a:gd fmla="*/ 1303099 w 1305333" name="connsiteX6-409"/>
                <a:gd fmla="*/ 952393 h 1424419" name="connsiteY6-410"/>
                <a:gd fmla="*/ 1305306 w 1305333" name="connsiteX7-411"/>
                <a:gd fmla="*/ 990115 h 1424419" name="connsiteY7-412"/>
                <a:gd fmla="*/ 1193590 w 1305333" name="connsiteX8-413"/>
                <a:gd fmla="*/ 1159518 h 1424419" name="connsiteY8-414"/>
                <a:gd fmla="*/ 1172881 w 1305333" name="connsiteX9-415"/>
                <a:gd fmla="*/ 1179342 h 1424419" name="connsiteY9-416"/>
                <a:gd fmla="*/ 792288 w 1305333" name="connsiteX10-417"/>
                <a:gd fmla="*/ 1385653 h 1424419" name="connsiteY10-418"/>
                <a:gd fmla="*/ 522686 w 1305333" name="connsiteX11-419"/>
                <a:gd fmla="*/ 1384922 h 1424419" name="connsiteY11-420"/>
                <a:gd fmla="*/ 80344 w 1305333" name="connsiteX12-421"/>
                <a:gd fmla="*/ 1139323 h 1424419" name="connsiteY12-422"/>
                <a:gd fmla="*/ 68397 w 1305333" name="connsiteX13-423"/>
                <a:gd fmla="*/ 1130059 h 1424419" name="connsiteY13-424"/>
                <a:gd fmla="*/ 667 w 1305333" name="connsiteX14-425"/>
                <a:gd fmla="*/ 999105 h 1424419" name="connsiteY14-426"/>
                <a:gd fmla="*/ 0 w 1305333" name="connsiteX15-427"/>
                <a:gd fmla="*/ 972364 h 1424419" name="connsiteY15-428"/>
                <a:gd fmla="*/ 2496 w 1305333" name="connsiteX16-429"/>
                <a:gd fmla="*/ 463106 h 1424419" name="connsiteY16-430"/>
                <a:gd fmla="*/ 2458 w 1305333" name="connsiteX17-431"/>
                <a:gd fmla="*/ 429563 h 1424419" name="connsiteY17-432"/>
                <a:gd fmla="*/ 75248 w 1305333" name="connsiteX18-433"/>
                <a:gd fmla="*/ 303202 h 1424419" name="connsiteY18-434"/>
                <a:gd fmla="*/ 106293 w 1305333" name="connsiteX19-435"/>
                <a:gd fmla="*/ 282597 h 1424419" name="connsiteY19-436"/>
                <a:gd fmla="*/ 541533 w 1305333" name="connsiteX20-437"/>
                <a:gd fmla="*/ 38110 h 1424419" name="connsiteY20-438"/>
                <a:gd fmla="*/ 653528 w 1305333" name="connsiteX21-439"/>
                <a:gd fmla="*/ 0 h 1424419" name="connsiteY21-440"/>
                <a:gd fmla="*/ 653528 w 1305333" name="connsiteX0-441"/>
                <a:gd fmla="*/ 0 h 1424419" name="connsiteY0-442"/>
                <a:gd fmla="*/ 757287 w 1305333" name="connsiteX1-443"/>
                <a:gd fmla="*/ 32444 h 1424419" name="connsiteY1-444"/>
                <a:gd fmla="*/ 1206876 w 1305333" name="connsiteX2-445"/>
                <a:gd fmla="*/ 284945 h 1424419" name="connsiteY2-446"/>
                <a:gd fmla="*/ 1237706 w 1305333" name="connsiteX3-447"/>
                <a:gd fmla="*/ 306775 h 1424419" name="connsiteY3-448"/>
                <a:gd fmla="*/ 1301712 w 1305333" name="connsiteX4-449"/>
                <a:gd fmla="*/ 442384 h 1424419" name="connsiteY4-450"/>
                <a:gd fmla="*/ 1303099 w 1305333" name="connsiteX5-451"/>
                <a:gd fmla="*/ 495558 h 1424419" name="connsiteY5-452"/>
                <a:gd fmla="*/ 1303099 w 1305333" name="connsiteX6-453"/>
                <a:gd fmla="*/ 952393 h 1424419" name="connsiteY6-454"/>
                <a:gd fmla="*/ 1305306 w 1305333" name="connsiteX7-455"/>
                <a:gd fmla="*/ 990115 h 1424419" name="connsiteY7-456"/>
                <a:gd fmla="*/ 1211970 w 1305333" name="connsiteX8-457"/>
                <a:gd fmla="*/ 1149621 h 1424419" name="connsiteY8-458"/>
                <a:gd fmla="*/ 1172881 w 1305333" name="connsiteX9-459"/>
                <a:gd fmla="*/ 1179342 h 1424419" name="connsiteY9-460"/>
                <a:gd fmla="*/ 792288 w 1305333" name="connsiteX10-461"/>
                <a:gd fmla="*/ 1385653 h 1424419" name="connsiteY10-462"/>
                <a:gd fmla="*/ 522686 w 1305333" name="connsiteX11-463"/>
                <a:gd fmla="*/ 1384922 h 1424419" name="connsiteY11-464"/>
                <a:gd fmla="*/ 80344 w 1305333" name="connsiteX12-465"/>
                <a:gd fmla="*/ 1139323 h 1424419" name="connsiteY12-466"/>
                <a:gd fmla="*/ 68397 w 1305333" name="connsiteX13-467"/>
                <a:gd fmla="*/ 1130059 h 1424419" name="connsiteY13-468"/>
                <a:gd fmla="*/ 667 w 1305333" name="connsiteX14-469"/>
                <a:gd fmla="*/ 999105 h 1424419" name="connsiteY14-470"/>
                <a:gd fmla="*/ 0 w 1305333" name="connsiteX15-471"/>
                <a:gd fmla="*/ 972364 h 1424419" name="connsiteY15-472"/>
                <a:gd fmla="*/ 2496 w 1305333" name="connsiteX16-473"/>
                <a:gd fmla="*/ 463106 h 1424419" name="connsiteY16-474"/>
                <a:gd fmla="*/ 2458 w 1305333" name="connsiteX17-475"/>
                <a:gd fmla="*/ 429563 h 1424419" name="connsiteY17-476"/>
                <a:gd fmla="*/ 75248 w 1305333" name="connsiteX18-477"/>
                <a:gd fmla="*/ 303202 h 1424419" name="connsiteY18-478"/>
                <a:gd fmla="*/ 106293 w 1305333" name="connsiteX19-479"/>
                <a:gd fmla="*/ 282597 h 1424419" name="connsiteY19-480"/>
                <a:gd fmla="*/ 541533 w 1305333" name="connsiteX20-481"/>
                <a:gd fmla="*/ 38110 h 1424419" name="connsiteY20-482"/>
                <a:gd fmla="*/ 653528 w 1305333" name="connsiteX21-483"/>
                <a:gd fmla="*/ 0 h 1424419" name="connsiteY21-484"/>
                <a:gd fmla="*/ 653528 w 1305333" name="connsiteX0-485"/>
                <a:gd fmla="*/ 0 h 1424419" name="connsiteY0-486"/>
                <a:gd fmla="*/ 757287 w 1305333" name="connsiteX1-487"/>
                <a:gd fmla="*/ 32444 h 1424419" name="connsiteY1-488"/>
                <a:gd fmla="*/ 1206876 w 1305333" name="connsiteX2-489"/>
                <a:gd fmla="*/ 284945 h 1424419" name="connsiteY2-490"/>
                <a:gd fmla="*/ 1237706 w 1305333" name="connsiteX3-491"/>
                <a:gd fmla="*/ 306775 h 1424419" name="connsiteY3-492"/>
                <a:gd fmla="*/ 1301712 w 1305333" name="connsiteX4-493"/>
                <a:gd fmla="*/ 442384 h 1424419" name="connsiteY4-494"/>
                <a:gd fmla="*/ 1303099 w 1305333" name="connsiteX5-495"/>
                <a:gd fmla="*/ 495558 h 1424419" name="connsiteY5-496"/>
                <a:gd fmla="*/ 1303099 w 1305333" name="connsiteX6-497"/>
                <a:gd fmla="*/ 952393 h 1424419" name="connsiteY6-498"/>
                <a:gd fmla="*/ 1305306 w 1305333" name="connsiteX7-499"/>
                <a:gd fmla="*/ 990115 h 1424419" name="connsiteY7-500"/>
                <a:gd fmla="*/ 1236006 w 1305333" name="connsiteX8-501"/>
                <a:gd fmla="*/ 1160932 h 1424419" name="connsiteY8-502"/>
                <a:gd fmla="*/ 1172881 w 1305333" name="connsiteX9-503"/>
                <a:gd fmla="*/ 1179342 h 1424419" name="connsiteY9-504"/>
                <a:gd fmla="*/ 792288 w 1305333" name="connsiteX10-505"/>
                <a:gd fmla="*/ 1385653 h 1424419" name="connsiteY10-506"/>
                <a:gd fmla="*/ 522686 w 1305333" name="connsiteX11-507"/>
                <a:gd fmla="*/ 1384922 h 1424419" name="connsiteY11-508"/>
                <a:gd fmla="*/ 80344 w 1305333" name="connsiteX12-509"/>
                <a:gd fmla="*/ 1139323 h 1424419" name="connsiteY12-510"/>
                <a:gd fmla="*/ 68397 w 1305333" name="connsiteX13-511"/>
                <a:gd fmla="*/ 1130059 h 1424419" name="connsiteY13-512"/>
                <a:gd fmla="*/ 667 w 1305333" name="connsiteX14-513"/>
                <a:gd fmla="*/ 999105 h 1424419" name="connsiteY14-514"/>
                <a:gd fmla="*/ 0 w 1305333" name="connsiteX15-515"/>
                <a:gd fmla="*/ 972364 h 1424419" name="connsiteY15-516"/>
                <a:gd fmla="*/ 2496 w 1305333" name="connsiteX16-517"/>
                <a:gd fmla="*/ 463106 h 1424419" name="connsiteY16-518"/>
                <a:gd fmla="*/ 2458 w 1305333" name="connsiteX17-519"/>
                <a:gd fmla="*/ 429563 h 1424419" name="connsiteY17-520"/>
                <a:gd fmla="*/ 75248 w 1305333" name="connsiteX18-521"/>
                <a:gd fmla="*/ 303202 h 1424419" name="connsiteY18-522"/>
                <a:gd fmla="*/ 106293 w 1305333" name="connsiteX19-523"/>
                <a:gd fmla="*/ 282597 h 1424419" name="connsiteY19-524"/>
                <a:gd fmla="*/ 541533 w 1305333" name="connsiteX20-525"/>
                <a:gd fmla="*/ 38110 h 1424419" name="connsiteY20-526"/>
                <a:gd fmla="*/ 653528 w 1305333" name="connsiteX21-527"/>
                <a:gd fmla="*/ 0 h 1424419" name="connsiteY21-528"/>
                <a:gd fmla="*/ 653528 w 1313169" name="connsiteX0-529"/>
                <a:gd fmla="*/ 0 h 1424419" name="connsiteY0-530"/>
                <a:gd fmla="*/ 757287 w 1313169" name="connsiteX1-531"/>
                <a:gd fmla="*/ 32444 h 1424419" name="connsiteY1-532"/>
                <a:gd fmla="*/ 1206876 w 1313169" name="connsiteX2-533"/>
                <a:gd fmla="*/ 284945 h 1424419" name="connsiteY2-534"/>
                <a:gd fmla="*/ 1237706 w 1313169" name="connsiteX3-535"/>
                <a:gd fmla="*/ 306775 h 1424419" name="connsiteY3-536"/>
                <a:gd fmla="*/ 1301712 w 1313169" name="connsiteX4-537"/>
                <a:gd fmla="*/ 442384 h 1424419" name="connsiteY4-538"/>
                <a:gd fmla="*/ 1303099 w 1313169" name="connsiteX5-539"/>
                <a:gd fmla="*/ 495558 h 1424419" name="connsiteY5-540"/>
                <a:gd fmla="*/ 1303099 w 1313169" name="connsiteX6-541"/>
                <a:gd fmla="*/ 952393 h 1424419" name="connsiteY6-542"/>
                <a:gd fmla="*/ 1305306 w 1313169" name="connsiteX7-543"/>
                <a:gd fmla="*/ 990115 h 1424419" name="connsiteY7-544"/>
                <a:gd fmla="*/ 1271352 w 1313169" name="connsiteX8-545"/>
                <a:gd fmla="*/ 1142552 h 1424419" name="connsiteY8-546"/>
                <a:gd fmla="*/ 1172881 w 1313169" name="connsiteX9-547"/>
                <a:gd fmla="*/ 1179342 h 1424419" name="connsiteY9-548"/>
                <a:gd fmla="*/ 792288 w 1313169" name="connsiteX10-549"/>
                <a:gd fmla="*/ 1385653 h 1424419" name="connsiteY10-550"/>
                <a:gd fmla="*/ 522686 w 1313169" name="connsiteX11-551"/>
                <a:gd fmla="*/ 1384922 h 1424419" name="connsiteY11-552"/>
                <a:gd fmla="*/ 80344 w 1313169" name="connsiteX12-553"/>
                <a:gd fmla="*/ 1139323 h 1424419" name="connsiteY12-554"/>
                <a:gd fmla="*/ 68397 w 1313169" name="connsiteX13-555"/>
                <a:gd fmla="*/ 1130059 h 1424419" name="connsiteY13-556"/>
                <a:gd fmla="*/ 667 w 1313169" name="connsiteX14-557"/>
                <a:gd fmla="*/ 999105 h 1424419" name="connsiteY14-558"/>
                <a:gd fmla="*/ 0 w 1313169" name="connsiteX15-559"/>
                <a:gd fmla="*/ 972364 h 1424419" name="connsiteY15-560"/>
                <a:gd fmla="*/ 2496 w 1313169" name="connsiteX16-561"/>
                <a:gd fmla="*/ 463106 h 1424419" name="connsiteY16-562"/>
                <a:gd fmla="*/ 2458 w 1313169" name="connsiteX17-563"/>
                <a:gd fmla="*/ 429563 h 1424419" name="connsiteY17-564"/>
                <a:gd fmla="*/ 75248 w 1313169" name="connsiteX18-565"/>
                <a:gd fmla="*/ 303202 h 1424419" name="connsiteY18-566"/>
                <a:gd fmla="*/ 106293 w 1313169" name="connsiteX19-567"/>
                <a:gd fmla="*/ 282597 h 1424419" name="connsiteY19-568"/>
                <a:gd fmla="*/ 541533 w 1313169" name="connsiteX20-569"/>
                <a:gd fmla="*/ 38110 h 1424419" name="connsiteY20-570"/>
                <a:gd fmla="*/ 653528 w 1313169" name="connsiteX21-571"/>
                <a:gd fmla="*/ 0 h 1424419" name="connsiteY21-572"/>
                <a:gd fmla="*/ 653528 w 1306267" name="connsiteX0-573"/>
                <a:gd fmla="*/ 0 h 1424419" name="connsiteY0-574"/>
                <a:gd fmla="*/ 757287 w 1306267" name="connsiteX1-575"/>
                <a:gd fmla="*/ 32444 h 1424419" name="connsiteY1-576"/>
                <a:gd fmla="*/ 1206876 w 1306267" name="connsiteX2-577"/>
                <a:gd fmla="*/ 284945 h 1424419" name="connsiteY2-578"/>
                <a:gd fmla="*/ 1237706 w 1306267" name="connsiteX3-579"/>
                <a:gd fmla="*/ 306775 h 1424419" name="connsiteY3-580"/>
                <a:gd fmla="*/ 1301712 w 1306267" name="connsiteX4-581"/>
                <a:gd fmla="*/ 442384 h 1424419" name="connsiteY4-582"/>
                <a:gd fmla="*/ 1303099 w 1306267" name="connsiteX5-583"/>
                <a:gd fmla="*/ 495558 h 1424419" name="connsiteY5-584"/>
                <a:gd fmla="*/ 1303099 w 1306267" name="connsiteX6-585"/>
                <a:gd fmla="*/ 952393 h 1424419" name="connsiteY6-586"/>
                <a:gd fmla="*/ 1305306 w 1306267" name="connsiteX7-587"/>
                <a:gd fmla="*/ 990115 h 1424419" name="connsiteY7-588"/>
                <a:gd fmla="*/ 1255800 w 1306267" name="connsiteX8-589"/>
                <a:gd fmla="*/ 1142552 h 1424419" name="connsiteY8-590"/>
                <a:gd fmla="*/ 1172881 w 1306267" name="connsiteX9-591"/>
                <a:gd fmla="*/ 1179342 h 1424419" name="connsiteY9-592"/>
                <a:gd fmla="*/ 792288 w 1306267" name="connsiteX10-593"/>
                <a:gd fmla="*/ 1385653 h 1424419" name="connsiteY10-594"/>
                <a:gd fmla="*/ 522686 w 1306267" name="connsiteX11-595"/>
                <a:gd fmla="*/ 1384922 h 1424419" name="connsiteY11-596"/>
                <a:gd fmla="*/ 80344 w 1306267" name="connsiteX12-597"/>
                <a:gd fmla="*/ 1139323 h 1424419" name="connsiteY12-598"/>
                <a:gd fmla="*/ 68397 w 1306267" name="connsiteX13-599"/>
                <a:gd fmla="*/ 1130059 h 1424419" name="connsiteY13-600"/>
                <a:gd fmla="*/ 667 w 1306267" name="connsiteX14-601"/>
                <a:gd fmla="*/ 999105 h 1424419" name="connsiteY14-602"/>
                <a:gd fmla="*/ 0 w 1306267" name="connsiteX15-603"/>
                <a:gd fmla="*/ 972364 h 1424419" name="connsiteY15-604"/>
                <a:gd fmla="*/ 2496 w 1306267" name="connsiteX16-605"/>
                <a:gd fmla="*/ 463106 h 1424419" name="connsiteY16-606"/>
                <a:gd fmla="*/ 2458 w 1306267" name="connsiteX17-607"/>
                <a:gd fmla="*/ 429563 h 1424419" name="connsiteY17-608"/>
                <a:gd fmla="*/ 75248 w 1306267" name="connsiteX18-609"/>
                <a:gd fmla="*/ 303202 h 1424419" name="connsiteY18-610"/>
                <a:gd fmla="*/ 106293 w 1306267" name="connsiteX19-611"/>
                <a:gd fmla="*/ 282597 h 1424419" name="connsiteY19-612"/>
                <a:gd fmla="*/ 541533 w 1306267" name="connsiteX20-613"/>
                <a:gd fmla="*/ 38110 h 1424419" name="connsiteY20-614"/>
                <a:gd fmla="*/ 653528 w 1306267" name="connsiteX21-615"/>
                <a:gd fmla="*/ 0 h 1424419" name="connsiteY21-616"/>
                <a:gd fmla="*/ 653528 w 1306267" name="connsiteX0-617"/>
                <a:gd fmla="*/ 0 h 1424419" name="connsiteY0-618"/>
                <a:gd fmla="*/ 757287 w 1306267" name="connsiteX1-619"/>
                <a:gd fmla="*/ 32444 h 1424419" name="connsiteY1-620"/>
                <a:gd fmla="*/ 1206876 w 1306267" name="connsiteX2-621"/>
                <a:gd fmla="*/ 284945 h 1424419" name="connsiteY2-622"/>
                <a:gd fmla="*/ 1237706 w 1306267" name="connsiteX3-623"/>
                <a:gd fmla="*/ 306775 h 1424419" name="connsiteY3-624"/>
                <a:gd fmla="*/ 1301712 w 1306267" name="connsiteX4-625"/>
                <a:gd fmla="*/ 442384 h 1424419" name="connsiteY4-626"/>
                <a:gd fmla="*/ 1303099 w 1306267" name="connsiteX5-627"/>
                <a:gd fmla="*/ 495558 h 1424419" name="connsiteY5-628"/>
                <a:gd fmla="*/ 1303099 w 1306267" name="connsiteX6-629"/>
                <a:gd fmla="*/ 952393 h 1424419" name="connsiteY6-630"/>
                <a:gd fmla="*/ 1305306 w 1306267" name="connsiteX7-631"/>
                <a:gd fmla="*/ 990115 h 1424419" name="connsiteY7-632"/>
                <a:gd fmla="*/ 1255800 w 1306267" name="connsiteX8-633"/>
                <a:gd fmla="*/ 1142552 h 1424419" name="connsiteY8-634"/>
                <a:gd fmla="*/ 1172881 w 1306267" name="connsiteX9-635"/>
                <a:gd fmla="*/ 1179342 h 1424419" name="connsiteY9-636"/>
                <a:gd fmla="*/ 792288 w 1306267" name="connsiteX10-637"/>
                <a:gd fmla="*/ 1385653 h 1424419" name="connsiteY10-638"/>
                <a:gd fmla="*/ 522686 w 1306267" name="connsiteX11-639"/>
                <a:gd fmla="*/ 1384922 h 1424419" name="connsiteY11-640"/>
                <a:gd fmla="*/ 80344 w 1306267" name="connsiteX12-641"/>
                <a:gd fmla="*/ 1139323 h 1424419" name="connsiteY12-642"/>
                <a:gd fmla="*/ 61328 w 1306267" name="connsiteX13-643"/>
                <a:gd fmla="*/ 1127231 h 1424419" name="connsiteY13-644"/>
                <a:gd fmla="*/ 667 w 1306267" name="connsiteX14-645"/>
                <a:gd fmla="*/ 999105 h 1424419" name="connsiteY14-646"/>
                <a:gd fmla="*/ 0 w 1306267" name="connsiteX15-647"/>
                <a:gd fmla="*/ 972364 h 1424419" name="connsiteY15-648"/>
                <a:gd fmla="*/ 2496 w 1306267" name="connsiteX16-649"/>
                <a:gd fmla="*/ 463106 h 1424419" name="connsiteY16-650"/>
                <a:gd fmla="*/ 2458 w 1306267" name="connsiteX17-651"/>
                <a:gd fmla="*/ 429563 h 1424419" name="connsiteY17-652"/>
                <a:gd fmla="*/ 75248 w 1306267" name="connsiteX18-653"/>
                <a:gd fmla="*/ 303202 h 1424419" name="connsiteY18-654"/>
                <a:gd fmla="*/ 106293 w 1306267" name="connsiteX19-655"/>
                <a:gd fmla="*/ 282597 h 1424419" name="connsiteY19-656"/>
                <a:gd fmla="*/ 541533 w 1306267" name="connsiteX20-657"/>
                <a:gd fmla="*/ 38110 h 1424419" name="connsiteY20-658"/>
                <a:gd fmla="*/ 653528 w 1306267" name="connsiteX21-659"/>
                <a:gd fmla="*/ 0 h 1424419" name="connsiteY21-660"/>
                <a:gd fmla="*/ 653528 w 1306267" name="connsiteX0-661"/>
                <a:gd fmla="*/ 0 h 1424419" name="connsiteY0-662"/>
                <a:gd fmla="*/ 757287 w 1306267" name="connsiteX1-663"/>
                <a:gd fmla="*/ 32444 h 1424419" name="connsiteY1-664"/>
                <a:gd fmla="*/ 1206876 w 1306267" name="connsiteX2-665"/>
                <a:gd fmla="*/ 284945 h 1424419" name="connsiteY2-666"/>
                <a:gd fmla="*/ 1237706 w 1306267" name="connsiteX3-667"/>
                <a:gd fmla="*/ 306775 h 1424419" name="connsiteY3-668"/>
                <a:gd fmla="*/ 1301712 w 1306267" name="connsiteX4-669"/>
                <a:gd fmla="*/ 442384 h 1424419" name="connsiteY4-670"/>
                <a:gd fmla="*/ 1303099 w 1306267" name="connsiteX5-671"/>
                <a:gd fmla="*/ 495558 h 1424419" name="connsiteY5-672"/>
                <a:gd fmla="*/ 1303099 w 1306267" name="connsiteX6-673"/>
                <a:gd fmla="*/ 952393 h 1424419" name="connsiteY6-674"/>
                <a:gd fmla="*/ 1305306 w 1306267" name="connsiteX7-675"/>
                <a:gd fmla="*/ 990115 h 1424419" name="connsiteY7-676"/>
                <a:gd fmla="*/ 1255800 w 1306267" name="connsiteX8-677"/>
                <a:gd fmla="*/ 1142552 h 1424419" name="connsiteY8-678"/>
                <a:gd fmla="*/ 1172881 w 1306267" name="connsiteX9-679"/>
                <a:gd fmla="*/ 1179342 h 1424419" name="connsiteY9-680"/>
                <a:gd fmla="*/ 792288 w 1306267" name="connsiteX10-681"/>
                <a:gd fmla="*/ 1385653 h 1424419" name="connsiteY10-682"/>
                <a:gd fmla="*/ 522686 w 1306267" name="connsiteX11-683"/>
                <a:gd fmla="*/ 1384922 h 1424419" name="connsiteY11-684"/>
                <a:gd fmla="*/ 80344 w 1306267" name="connsiteX12-685"/>
                <a:gd fmla="*/ 1139323 h 1424419" name="connsiteY12-686"/>
                <a:gd fmla="*/ 61328 w 1306267" name="connsiteX13-687"/>
                <a:gd fmla="*/ 1127231 h 1424419" name="connsiteY13-688"/>
                <a:gd fmla="*/ 667 w 1306267" name="connsiteX14-689"/>
                <a:gd fmla="*/ 999105 h 1424419" name="connsiteY14-690"/>
                <a:gd fmla="*/ 0 w 1306267" name="connsiteX15-691"/>
                <a:gd fmla="*/ 972364 h 1424419" name="connsiteY15-692"/>
                <a:gd fmla="*/ 2496 w 1306267" name="connsiteX16-693"/>
                <a:gd fmla="*/ 463106 h 1424419" name="connsiteY16-694"/>
                <a:gd fmla="*/ 2458 w 1306267" name="connsiteX17-695"/>
                <a:gd fmla="*/ 429563 h 1424419" name="connsiteY17-696"/>
                <a:gd fmla="*/ 75248 w 1306267" name="connsiteX18-697"/>
                <a:gd fmla="*/ 303202 h 1424419" name="connsiteY18-698"/>
                <a:gd fmla="*/ 106293 w 1306267" name="connsiteX19-699"/>
                <a:gd fmla="*/ 282597 h 1424419" name="connsiteY19-700"/>
                <a:gd fmla="*/ 541533 w 1306267" name="connsiteX20-701"/>
                <a:gd fmla="*/ 38110 h 1424419" name="connsiteY20-702"/>
                <a:gd fmla="*/ 653528 w 1306267" name="connsiteX21-703"/>
                <a:gd fmla="*/ 0 h 1424419" name="connsiteY21-704"/>
                <a:gd fmla="*/ 653528 w 1306267" name="connsiteX0-705"/>
                <a:gd fmla="*/ 0 h 1424419" name="connsiteY0-706"/>
                <a:gd fmla="*/ 757287 w 1306267" name="connsiteX1-707"/>
                <a:gd fmla="*/ 32444 h 1424419" name="connsiteY1-708"/>
                <a:gd fmla="*/ 1206876 w 1306267" name="connsiteX2-709"/>
                <a:gd fmla="*/ 284945 h 1424419" name="connsiteY2-710"/>
                <a:gd fmla="*/ 1237706 w 1306267" name="connsiteX3-711"/>
                <a:gd fmla="*/ 306775 h 1424419" name="connsiteY3-712"/>
                <a:gd fmla="*/ 1301712 w 1306267" name="connsiteX4-713"/>
                <a:gd fmla="*/ 442384 h 1424419" name="connsiteY4-714"/>
                <a:gd fmla="*/ 1303099 w 1306267" name="connsiteX5-715"/>
                <a:gd fmla="*/ 495558 h 1424419" name="connsiteY5-716"/>
                <a:gd fmla="*/ 1303099 w 1306267" name="connsiteX6-717"/>
                <a:gd fmla="*/ 952393 h 1424419" name="connsiteY6-718"/>
                <a:gd fmla="*/ 1305306 w 1306267" name="connsiteX7-719"/>
                <a:gd fmla="*/ 990115 h 1424419" name="connsiteY7-720"/>
                <a:gd fmla="*/ 1255800 w 1306267" name="connsiteX8-721"/>
                <a:gd fmla="*/ 1142552 h 1424419" name="connsiteY8-722"/>
                <a:gd fmla="*/ 1172881 w 1306267" name="connsiteX9-723"/>
                <a:gd fmla="*/ 1179342 h 1424419" name="connsiteY9-724"/>
                <a:gd fmla="*/ 792288 w 1306267" name="connsiteX10-725"/>
                <a:gd fmla="*/ 1385653 h 1424419" name="connsiteY10-726"/>
                <a:gd fmla="*/ 522686 w 1306267" name="connsiteX11-727"/>
                <a:gd fmla="*/ 1384922 h 1424419" name="connsiteY11-728"/>
                <a:gd fmla="*/ 90241 w 1306267" name="connsiteX12-729"/>
                <a:gd fmla="*/ 1150634 h 1424419" name="connsiteY12-730"/>
                <a:gd fmla="*/ 61328 w 1306267" name="connsiteX13-731"/>
                <a:gd fmla="*/ 1127231 h 1424419" name="connsiteY13-732"/>
                <a:gd fmla="*/ 667 w 1306267" name="connsiteX14-733"/>
                <a:gd fmla="*/ 999105 h 1424419" name="connsiteY14-734"/>
                <a:gd fmla="*/ 0 w 1306267" name="connsiteX15-735"/>
                <a:gd fmla="*/ 972364 h 1424419" name="connsiteY15-736"/>
                <a:gd fmla="*/ 2496 w 1306267" name="connsiteX16-737"/>
                <a:gd fmla="*/ 463106 h 1424419" name="connsiteY16-738"/>
                <a:gd fmla="*/ 2458 w 1306267" name="connsiteX17-739"/>
                <a:gd fmla="*/ 429563 h 1424419" name="connsiteY17-740"/>
                <a:gd fmla="*/ 75248 w 1306267" name="connsiteX18-741"/>
                <a:gd fmla="*/ 303202 h 1424419" name="connsiteY18-742"/>
                <a:gd fmla="*/ 106293 w 1306267" name="connsiteX19-743"/>
                <a:gd fmla="*/ 282597 h 1424419" name="connsiteY19-744"/>
                <a:gd fmla="*/ 541533 w 1306267" name="connsiteX20-745"/>
                <a:gd fmla="*/ 38110 h 1424419" name="connsiteY20-746"/>
                <a:gd fmla="*/ 653528 w 1306267" name="connsiteX21-747"/>
                <a:gd fmla="*/ 0 h 1424419" name="connsiteY21-748"/>
                <a:gd fmla="*/ 653528 w 1306267" name="connsiteX0-749"/>
                <a:gd fmla="*/ 0 h 1424419" name="connsiteY0-750"/>
                <a:gd fmla="*/ 757287 w 1306267" name="connsiteX1-751"/>
                <a:gd fmla="*/ 32444 h 1424419" name="connsiteY1-752"/>
                <a:gd fmla="*/ 1206876 w 1306267" name="connsiteX2-753"/>
                <a:gd fmla="*/ 284945 h 1424419" name="connsiteY2-754"/>
                <a:gd fmla="*/ 1237706 w 1306267" name="connsiteX3-755"/>
                <a:gd fmla="*/ 306775 h 1424419" name="connsiteY3-756"/>
                <a:gd fmla="*/ 1301712 w 1306267" name="connsiteX4-757"/>
                <a:gd fmla="*/ 442384 h 1424419" name="connsiteY4-758"/>
                <a:gd fmla="*/ 1303099 w 1306267" name="connsiteX5-759"/>
                <a:gd fmla="*/ 495558 h 1424419" name="connsiteY5-760"/>
                <a:gd fmla="*/ 1303099 w 1306267" name="connsiteX6-761"/>
                <a:gd fmla="*/ 952393 h 1424419" name="connsiteY6-762"/>
                <a:gd fmla="*/ 1305306 w 1306267" name="connsiteX7-763"/>
                <a:gd fmla="*/ 990115 h 1424419" name="connsiteY7-764"/>
                <a:gd fmla="*/ 1255800 w 1306267" name="connsiteX8-765"/>
                <a:gd fmla="*/ 1142552 h 1424419" name="connsiteY8-766"/>
                <a:gd fmla="*/ 1172881 w 1306267" name="connsiteX9-767"/>
                <a:gd fmla="*/ 1179342 h 1424419" name="connsiteY9-768"/>
                <a:gd fmla="*/ 792288 w 1306267" name="connsiteX10-769"/>
                <a:gd fmla="*/ 1385653 h 1424419" name="connsiteY10-770"/>
                <a:gd fmla="*/ 522686 w 1306267" name="connsiteX11-771"/>
                <a:gd fmla="*/ 1384922 h 1424419" name="connsiteY11-772"/>
                <a:gd fmla="*/ 90241 w 1306267" name="connsiteX12-773"/>
                <a:gd fmla="*/ 1150634 h 1424419" name="connsiteY12-774"/>
                <a:gd fmla="*/ 61328 w 1306267" name="connsiteX13-775"/>
                <a:gd fmla="*/ 1127231 h 1424419" name="connsiteY13-776"/>
                <a:gd fmla="*/ 667 w 1306267" name="connsiteX14-777"/>
                <a:gd fmla="*/ 999105 h 1424419" name="connsiteY14-778"/>
                <a:gd fmla="*/ 0 w 1306267" name="connsiteX15-779"/>
                <a:gd fmla="*/ 972364 h 1424419" name="connsiteY15-780"/>
                <a:gd fmla="*/ 2496 w 1306267" name="connsiteX16-781"/>
                <a:gd fmla="*/ 463106 h 1424419" name="connsiteY16-782"/>
                <a:gd fmla="*/ 2458 w 1306267" name="connsiteX17-783"/>
                <a:gd fmla="*/ 429563 h 1424419" name="connsiteY17-784"/>
                <a:gd fmla="*/ 75248 w 1306267" name="connsiteX18-785"/>
                <a:gd fmla="*/ 303202 h 1424419" name="connsiteY18-786"/>
                <a:gd fmla="*/ 106293 w 1306267" name="connsiteX19-787"/>
                <a:gd fmla="*/ 282597 h 1424419" name="connsiteY19-788"/>
                <a:gd fmla="*/ 541533 w 1306267" name="connsiteX20-789"/>
                <a:gd fmla="*/ 38110 h 1424419" name="connsiteY20-790"/>
                <a:gd fmla="*/ 653528 w 1306267" name="connsiteX21-791"/>
                <a:gd fmla="*/ 0 h 1424419" name="connsiteY21-792"/>
                <a:gd fmla="*/ 653528 w 1306267" name="connsiteX0-793"/>
                <a:gd fmla="*/ 0 h 1424419" name="connsiteY0-794"/>
                <a:gd fmla="*/ 757287 w 1306267" name="connsiteX1-795"/>
                <a:gd fmla="*/ 32444 h 1424419" name="connsiteY1-796"/>
                <a:gd fmla="*/ 1206876 w 1306267" name="connsiteX2-797"/>
                <a:gd fmla="*/ 284945 h 1424419" name="connsiteY2-798"/>
                <a:gd fmla="*/ 1237706 w 1306267" name="connsiteX3-799"/>
                <a:gd fmla="*/ 306775 h 1424419" name="connsiteY3-800"/>
                <a:gd fmla="*/ 1301712 w 1306267" name="connsiteX4-801"/>
                <a:gd fmla="*/ 442384 h 1424419" name="connsiteY4-802"/>
                <a:gd fmla="*/ 1303099 w 1306267" name="connsiteX5-803"/>
                <a:gd fmla="*/ 495558 h 1424419" name="connsiteY5-804"/>
                <a:gd fmla="*/ 1303099 w 1306267" name="connsiteX6-805"/>
                <a:gd fmla="*/ 952393 h 1424419" name="connsiteY6-806"/>
                <a:gd fmla="*/ 1305306 w 1306267" name="connsiteX7-807"/>
                <a:gd fmla="*/ 990115 h 1424419" name="connsiteY7-808"/>
                <a:gd fmla="*/ 1255800 w 1306267" name="connsiteX8-809"/>
                <a:gd fmla="*/ 1142552 h 1424419" name="connsiteY8-810"/>
                <a:gd fmla="*/ 1172881 w 1306267" name="connsiteX9-811"/>
                <a:gd fmla="*/ 1179342 h 1424419" name="connsiteY9-812"/>
                <a:gd fmla="*/ 792288 w 1306267" name="connsiteX10-813"/>
                <a:gd fmla="*/ 1385653 h 1424419" name="connsiteY10-814"/>
                <a:gd fmla="*/ 522686 w 1306267" name="connsiteX11-815"/>
                <a:gd fmla="*/ 1384922 h 1424419" name="connsiteY11-816"/>
                <a:gd fmla="*/ 90241 w 1306267" name="connsiteX12-817"/>
                <a:gd fmla="*/ 1150634 h 1424419" name="connsiteY12-818"/>
                <a:gd fmla="*/ 61328 w 1306267" name="connsiteX13-819"/>
                <a:gd fmla="*/ 1127231 h 1424419" name="connsiteY13-820"/>
                <a:gd fmla="*/ 667 w 1306267" name="connsiteX14-821"/>
                <a:gd fmla="*/ 999105 h 1424419" name="connsiteY14-822"/>
                <a:gd fmla="*/ 0 w 1306267" name="connsiteX15-823"/>
                <a:gd fmla="*/ 972364 h 1424419" name="connsiteY15-824"/>
                <a:gd fmla="*/ 2496 w 1306267" name="connsiteX16-825"/>
                <a:gd fmla="*/ 463106 h 1424419" name="connsiteY16-826"/>
                <a:gd fmla="*/ 2458 w 1306267" name="connsiteX17-827"/>
                <a:gd fmla="*/ 429563 h 1424419" name="connsiteY17-828"/>
                <a:gd fmla="*/ 75248 w 1306267" name="connsiteX18-829"/>
                <a:gd fmla="*/ 303202 h 1424419" name="connsiteY18-830"/>
                <a:gd fmla="*/ 106293 w 1306267" name="connsiteX19-831"/>
                <a:gd fmla="*/ 282597 h 1424419" name="connsiteY19-832"/>
                <a:gd fmla="*/ 541533 w 1306267" name="connsiteX20-833"/>
                <a:gd fmla="*/ 38110 h 1424419" name="connsiteY20-834"/>
                <a:gd fmla="*/ 653528 w 1306267" name="connsiteX21-835"/>
                <a:gd fmla="*/ 0 h 1424419" name="connsiteY21-836"/>
                <a:gd fmla="*/ 653528 w 1306267" name="connsiteX0-837"/>
                <a:gd fmla="*/ 0 h 1424419" name="connsiteY0-838"/>
                <a:gd fmla="*/ 757287 w 1306267" name="connsiteX1-839"/>
                <a:gd fmla="*/ 32444 h 1424419" name="connsiteY1-840"/>
                <a:gd fmla="*/ 1206876 w 1306267" name="connsiteX2-841"/>
                <a:gd fmla="*/ 284945 h 1424419" name="connsiteY2-842"/>
                <a:gd fmla="*/ 1237706 w 1306267" name="connsiteX3-843"/>
                <a:gd fmla="*/ 306775 h 1424419" name="connsiteY3-844"/>
                <a:gd fmla="*/ 1301712 w 1306267" name="connsiteX4-845"/>
                <a:gd fmla="*/ 442384 h 1424419" name="connsiteY4-846"/>
                <a:gd fmla="*/ 1303099 w 1306267" name="connsiteX5-847"/>
                <a:gd fmla="*/ 495558 h 1424419" name="connsiteY5-848"/>
                <a:gd fmla="*/ 1303099 w 1306267" name="connsiteX6-849"/>
                <a:gd fmla="*/ 952393 h 1424419" name="connsiteY6-850"/>
                <a:gd fmla="*/ 1305306 w 1306267" name="connsiteX7-851"/>
                <a:gd fmla="*/ 990115 h 1424419" name="connsiteY7-852"/>
                <a:gd fmla="*/ 1255800 w 1306267" name="connsiteX8-853"/>
                <a:gd fmla="*/ 1142552 h 1424419" name="connsiteY8-854"/>
                <a:gd fmla="*/ 1172881 w 1306267" name="connsiteX9-855"/>
                <a:gd fmla="*/ 1179342 h 1424419" name="connsiteY9-856"/>
                <a:gd fmla="*/ 792288 w 1306267" name="connsiteX10-857"/>
                <a:gd fmla="*/ 1385653 h 1424419" name="connsiteY10-858"/>
                <a:gd fmla="*/ 522686 w 1306267" name="connsiteX11-859"/>
                <a:gd fmla="*/ 1384922 h 1424419" name="connsiteY11-860"/>
                <a:gd fmla="*/ 90241 w 1306267" name="connsiteX12-861"/>
                <a:gd fmla="*/ 1150634 h 1424419" name="connsiteY12-862"/>
                <a:gd fmla="*/ 61328 w 1306267" name="connsiteX13-863"/>
                <a:gd fmla="*/ 1127231 h 1424419" name="connsiteY13-864"/>
                <a:gd fmla="*/ 667 w 1306267" name="connsiteX14-865"/>
                <a:gd fmla="*/ 999105 h 1424419" name="connsiteY14-866"/>
                <a:gd fmla="*/ 0 w 1306267" name="connsiteX15-867"/>
                <a:gd fmla="*/ 972364 h 1424419" name="connsiteY15-868"/>
                <a:gd fmla="*/ 2496 w 1306267" name="connsiteX16-869"/>
                <a:gd fmla="*/ 463106 h 1424419" name="connsiteY16-870"/>
                <a:gd fmla="*/ 2458 w 1306267" name="connsiteX17-871"/>
                <a:gd fmla="*/ 429563 h 1424419" name="connsiteY17-872"/>
                <a:gd fmla="*/ 75248 w 1306267" name="connsiteX18-873"/>
                <a:gd fmla="*/ 303202 h 1424419" name="connsiteY18-874"/>
                <a:gd fmla="*/ 106293 w 1306267" name="connsiteX19-875"/>
                <a:gd fmla="*/ 282597 h 1424419" name="connsiteY19-876"/>
                <a:gd fmla="*/ 541533 w 1306267" name="connsiteX20-877"/>
                <a:gd fmla="*/ 38110 h 1424419" name="connsiteY20-878"/>
                <a:gd fmla="*/ 653528 w 1306267" name="connsiteX21-879"/>
                <a:gd fmla="*/ 0 h 1424419" name="connsiteY21-880"/>
                <a:gd fmla="*/ 653528 w 1306267" name="connsiteX0-881"/>
                <a:gd fmla="*/ 0 h 1424419" name="connsiteY0-882"/>
                <a:gd fmla="*/ 757287 w 1306267" name="connsiteX1-883"/>
                <a:gd fmla="*/ 32444 h 1424419" name="connsiteY1-884"/>
                <a:gd fmla="*/ 1206876 w 1306267" name="connsiteX2-885"/>
                <a:gd fmla="*/ 284945 h 1424419" name="connsiteY2-886"/>
                <a:gd fmla="*/ 1237706 w 1306267" name="connsiteX3-887"/>
                <a:gd fmla="*/ 306775 h 1424419" name="connsiteY3-888"/>
                <a:gd fmla="*/ 1301712 w 1306267" name="connsiteX4-889"/>
                <a:gd fmla="*/ 442384 h 1424419" name="connsiteY4-890"/>
                <a:gd fmla="*/ 1303099 w 1306267" name="connsiteX5-891"/>
                <a:gd fmla="*/ 495558 h 1424419" name="connsiteY5-892"/>
                <a:gd fmla="*/ 1303099 w 1306267" name="connsiteX6-893"/>
                <a:gd fmla="*/ 952393 h 1424419" name="connsiteY6-894"/>
                <a:gd fmla="*/ 1305306 w 1306267" name="connsiteX7-895"/>
                <a:gd fmla="*/ 990115 h 1424419" name="connsiteY7-896"/>
                <a:gd fmla="*/ 1255800 w 1306267" name="connsiteX8-897"/>
                <a:gd fmla="*/ 1142552 h 1424419" name="connsiteY8-898"/>
                <a:gd fmla="*/ 1172881 w 1306267" name="connsiteX9-899"/>
                <a:gd fmla="*/ 1179342 h 1424419" name="connsiteY9-900"/>
                <a:gd fmla="*/ 792288 w 1306267" name="connsiteX10-901"/>
                <a:gd fmla="*/ 1385653 h 1424419" name="connsiteY10-902"/>
                <a:gd fmla="*/ 522686 w 1306267" name="connsiteX11-903"/>
                <a:gd fmla="*/ 1384922 h 1424419" name="connsiteY11-904"/>
                <a:gd fmla="*/ 90241 w 1306267" name="connsiteX12-905"/>
                <a:gd fmla="*/ 1150634 h 1424419" name="connsiteY12-906"/>
                <a:gd fmla="*/ 55672 w 1306267" name="connsiteX13-907"/>
                <a:gd fmla="*/ 1124403 h 1424419" name="connsiteY13-908"/>
                <a:gd fmla="*/ 667 w 1306267" name="connsiteX14-909"/>
                <a:gd fmla="*/ 999105 h 1424419" name="connsiteY14-910"/>
                <a:gd fmla="*/ 0 w 1306267" name="connsiteX15-911"/>
                <a:gd fmla="*/ 972364 h 1424419" name="connsiteY15-912"/>
                <a:gd fmla="*/ 2496 w 1306267" name="connsiteX16-913"/>
                <a:gd fmla="*/ 463106 h 1424419" name="connsiteY16-914"/>
                <a:gd fmla="*/ 2458 w 1306267" name="connsiteX17-915"/>
                <a:gd fmla="*/ 429563 h 1424419" name="connsiteY17-916"/>
                <a:gd fmla="*/ 75248 w 1306267" name="connsiteX18-917"/>
                <a:gd fmla="*/ 303202 h 1424419" name="connsiteY18-918"/>
                <a:gd fmla="*/ 106293 w 1306267" name="connsiteX19-919"/>
                <a:gd fmla="*/ 282597 h 1424419" name="connsiteY19-920"/>
                <a:gd fmla="*/ 541533 w 1306267" name="connsiteX20-921"/>
                <a:gd fmla="*/ 38110 h 1424419" name="connsiteY20-922"/>
                <a:gd fmla="*/ 653528 w 1306267" name="connsiteX21-923"/>
                <a:gd fmla="*/ 0 h 1424419" name="connsiteY21-924"/>
                <a:gd fmla="*/ 653528 w 1306267" name="connsiteX0-925"/>
                <a:gd fmla="*/ 0 h 1424419" name="connsiteY0-926"/>
                <a:gd fmla="*/ 757287 w 1306267" name="connsiteX1-927"/>
                <a:gd fmla="*/ 32444 h 1424419" name="connsiteY1-928"/>
                <a:gd fmla="*/ 1206876 w 1306267" name="connsiteX2-929"/>
                <a:gd fmla="*/ 284945 h 1424419" name="connsiteY2-930"/>
                <a:gd fmla="*/ 1237706 w 1306267" name="connsiteX3-931"/>
                <a:gd fmla="*/ 306775 h 1424419" name="connsiteY3-932"/>
                <a:gd fmla="*/ 1301712 w 1306267" name="connsiteX4-933"/>
                <a:gd fmla="*/ 442384 h 1424419" name="connsiteY4-934"/>
                <a:gd fmla="*/ 1303099 w 1306267" name="connsiteX5-935"/>
                <a:gd fmla="*/ 495558 h 1424419" name="connsiteY5-936"/>
                <a:gd fmla="*/ 1303099 w 1306267" name="connsiteX6-937"/>
                <a:gd fmla="*/ 952393 h 1424419" name="connsiteY6-938"/>
                <a:gd fmla="*/ 1305306 w 1306267" name="connsiteX7-939"/>
                <a:gd fmla="*/ 990115 h 1424419" name="connsiteY7-940"/>
                <a:gd fmla="*/ 1255800 w 1306267" name="connsiteX8-941"/>
                <a:gd fmla="*/ 1142552 h 1424419" name="connsiteY8-942"/>
                <a:gd fmla="*/ 1172881 w 1306267" name="connsiteX9-943"/>
                <a:gd fmla="*/ 1179342 h 1424419" name="connsiteY9-944"/>
                <a:gd fmla="*/ 792288 w 1306267" name="connsiteX10-945"/>
                <a:gd fmla="*/ 1385653 h 1424419" name="connsiteY10-946"/>
                <a:gd fmla="*/ 522686 w 1306267" name="connsiteX11-947"/>
                <a:gd fmla="*/ 1384922 h 1424419" name="connsiteY11-948"/>
                <a:gd fmla="*/ 90241 w 1306267" name="connsiteX12-949"/>
                <a:gd fmla="*/ 1150634 h 1424419" name="connsiteY12-950"/>
                <a:gd fmla="*/ 55672 w 1306267" name="connsiteX13-951"/>
                <a:gd fmla="*/ 1124403 h 1424419" name="connsiteY13-952"/>
                <a:gd fmla="*/ 667 w 1306267" name="connsiteX14-953"/>
                <a:gd fmla="*/ 999105 h 1424419" name="connsiteY14-954"/>
                <a:gd fmla="*/ 0 w 1306267" name="connsiteX15-955"/>
                <a:gd fmla="*/ 972364 h 1424419" name="connsiteY15-956"/>
                <a:gd fmla="*/ 2496 w 1306267" name="connsiteX16-957"/>
                <a:gd fmla="*/ 463106 h 1424419" name="connsiteY16-958"/>
                <a:gd fmla="*/ 2458 w 1306267" name="connsiteX17-959"/>
                <a:gd fmla="*/ 429563 h 1424419" name="connsiteY17-960"/>
                <a:gd fmla="*/ 75248 w 1306267" name="connsiteX18-961"/>
                <a:gd fmla="*/ 303202 h 1424419" name="connsiteY18-962"/>
                <a:gd fmla="*/ 106293 w 1306267" name="connsiteX19-963"/>
                <a:gd fmla="*/ 282597 h 1424419" name="connsiteY19-964"/>
                <a:gd fmla="*/ 541533 w 1306267" name="connsiteX20-965"/>
                <a:gd fmla="*/ 38110 h 1424419" name="connsiteY20-966"/>
                <a:gd fmla="*/ 653528 w 1306267" name="connsiteX21-967"/>
                <a:gd fmla="*/ 0 h 1424419" name="connsiteY21-968"/>
                <a:gd fmla="*/ 653528 w 1306267" name="connsiteX0-969"/>
                <a:gd fmla="*/ 0 h 1424419" name="connsiteY0-970"/>
                <a:gd fmla="*/ 757287 w 1306267" name="connsiteX1-971"/>
                <a:gd fmla="*/ 32444 h 1424419" name="connsiteY1-972"/>
                <a:gd fmla="*/ 1206876 w 1306267" name="connsiteX2-973"/>
                <a:gd fmla="*/ 284945 h 1424419" name="connsiteY2-974"/>
                <a:gd fmla="*/ 1237706 w 1306267" name="connsiteX3-975"/>
                <a:gd fmla="*/ 306775 h 1424419" name="connsiteY3-976"/>
                <a:gd fmla="*/ 1301712 w 1306267" name="connsiteX4-977"/>
                <a:gd fmla="*/ 442384 h 1424419" name="connsiteY4-978"/>
                <a:gd fmla="*/ 1303099 w 1306267" name="connsiteX5-979"/>
                <a:gd fmla="*/ 495558 h 1424419" name="connsiteY5-980"/>
                <a:gd fmla="*/ 1303099 w 1306267" name="connsiteX6-981"/>
                <a:gd fmla="*/ 952393 h 1424419" name="connsiteY6-982"/>
                <a:gd fmla="*/ 1305306 w 1306267" name="connsiteX7-983"/>
                <a:gd fmla="*/ 990115 h 1424419" name="connsiteY7-984"/>
                <a:gd fmla="*/ 1255800 w 1306267" name="connsiteX8-985"/>
                <a:gd fmla="*/ 1142552 h 1424419" name="connsiteY8-986"/>
                <a:gd fmla="*/ 1172881 w 1306267" name="connsiteX9-987"/>
                <a:gd fmla="*/ 1179342 h 1424419" name="connsiteY9-988"/>
                <a:gd fmla="*/ 792288 w 1306267" name="connsiteX10-989"/>
                <a:gd fmla="*/ 1385653 h 1424419" name="connsiteY10-990"/>
                <a:gd fmla="*/ 522686 w 1306267" name="connsiteX11-991"/>
                <a:gd fmla="*/ 1384922 h 1424419" name="connsiteY11-992"/>
                <a:gd fmla="*/ 90241 w 1306267" name="connsiteX12-993"/>
                <a:gd fmla="*/ 1150634 h 1424419" name="connsiteY12-994"/>
                <a:gd fmla="*/ 55672 w 1306267" name="connsiteX13-995"/>
                <a:gd fmla="*/ 1124403 h 1424419" name="connsiteY13-996"/>
                <a:gd fmla="*/ 667 w 1306267" name="connsiteX14-997"/>
                <a:gd fmla="*/ 999105 h 1424419" name="connsiteY14-998"/>
                <a:gd fmla="*/ 0 w 1306267" name="connsiteX15-999"/>
                <a:gd fmla="*/ 972364 h 1424419" name="connsiteY15-1000"/>
                <a:gd fmla="*/ 2496 w 1306267" name="connsiteX16-1001"/>
                <a:gd fmla="*/ 463106 h 1424419" name="connsiteY16-1002"/>
                <a:gd fmla="*/ 2458 w 1306267" name="connsiteX17-1003"/>
                <a:gd fmla="*/ 429563 h 1424419" name="connsiteY17-1004"/>
                <a:gd fmla="*/ 75248 w 1306267" name="connsiteX18-1005"/>
                <a:gd fmla="*/ 303202 h 1424419" name="connsiteY18-1006"/>
                <a:gd fmla="*/ 106293 w 1306267" name="connsiteX19-1007"/>
                <a:gd fmla="*/ 282597 h 1424419" name="connsiteY19-1008"/>
                <a:gd fmla="*/ 541533 w 1306267" name="connsiteX20-1009"/>
                <a:gd fmla="*/ 38110 h 1424419" name="connsiteY20-1010"/>
                <a:gd fmla="*/ 653528 w 1306267" name="connsiteX21-1011"/>
                <a:gd fmla="*/ 0 h 1424419" name="connsiteY21-1012"/>
                <a:gd fmla="*/ 653528 w 1306267" name="connsiteX0-1013"/>
                <a:gd fmla="*/ 0 h 1424419" name="connsiteY0-1014"/>
                <a:gd fmla="*/ 757287 w 1306267" name="connsiteX1-1015"/>
                <a:gd fmla="*/ 32444 h 1424419" name="connsiteY1-1016"/>
                <a:gd fmla="*/ 1206876 w 1306267" name="connsiteX2-1017"/>
                <a:gd fmla="*/ 284945 h 1424419" name="connsiteY2-1018"/>
                <a:gd fmla="*/ 1237706 w 1306267" name="connsiteX3-1019"/>
                <a:gd fmla="*/ 306775 h 1424419" name="connsiteY3-1020"/>
                <a:gd fmla="*/ 1301712 w 1306267" name="connsiteX4-1021"/>
                <a:gd fmla="*/ 442384 h 1424419" name="connsiteY4-1022"/>
                <a:gd fmla="*/ 1303099 w 1306267" name="connsiteX5-1023"/>
                <a:gd fmla="*/ 495558 h 1424419" name="connsiteY5-1024"/>
                <a:gd fmla="*/ 1303099 w 1306267" name="connsiteX6-1025"/>
                <a:gd fmla="*/ 952393 h 1424419" name="connsiteY6-1026"/>
                <a:gd fmla="*/ 1305306 w 1306267" name="connsiteX7-1027"/>
                <a:gd fmla="*/ 990115 h 1424419" name="connsiteY7-1028"/>
                <a:gd fmla="*/ 1255800 w 1306267" name="connsiteX8-1029"/>
                <a:gd fmla="*/ 1142552 h 1424419" name="connsiteY8-1030"/>
                <a:gd fmla="*/ 1172881 w 1306267" name="connsiteX9-1031"/>
                <a:gd fmla="*/ 1179342 h 1424419" name="connsiteY9-1032"/>
                <a:gd fmla="*/ 792288 w 1306267" name="connsiteX10-1033"/>
                <a:gd fmla="*/ 1385653 h 1424419" name="connsiteY10-1034"/>
                <a:gd fmla="*/ 522686 w 1306267" name="connsiteX11-1035"/>
                <a:gd fmla="*/ 1384922 h 1424419" name="connsiteY11-1036"/>
                <a:gd fmla="*/ 90241 w 1306267" name="connsiteX12-1037"/>
                <a:gd fmla="*/ 1150634 h 1424419" name="connsiteY12-1038"/>
                <a:gd fmla="*/ 55672 w 1306267" name="connsiteX13-1039"/>
                <a:gd fmla="*/ 1124403 h 1424419" name="connsiteY13-1040"/>
                <a:gd fmla="*/ 667 w 1306267" name="connsiteX14-1041"/>
                <a:gd fmla="*/ 999105 h 1424419" name="connsiteY14-1042"/>
                <a:gd fmla="*/ 0 w 1306267" name="connsiteX15-1043"/>
                <a:gd fmla="*/ 972364 h 1424419" name="connsiteY15-1044"/>
                <a:gd fmla="*/ 2496 w 1306267" name="connsiteX16-1045"/>
                <a:gd fmla="*/ 463106 h 1424419" name="connsiteY16-1046"/>
                <a:gd fmla="*/ 2458 w 1306267" name="connsiteX17-1047"/>
                <a:gd fmla="*/ 429563 h 1424419" name="connsiteY17-1048"/>
                <a:gd fmla="*/ 75248 w 1306267" name="connsiteX18-1049"/>
                <a:gd fmla="*/ 303202 h 1424419" name="connsiteY18-1050"/>
                <a:gd fmla="*/ 106293 w 1306267" name="connsiteX19-1051"/>
                <a:gd fmla="*/ 282597 h 1424419" name="connsiteY19-1052"/>
                <a:gd fmla="*/ 541533 w 1306267" name="connsiteX20-1053"/>
                <a:gd fmla="*/ 38110 h 1424419" name="connsiteY20-1054"/>
                <a:gd fmla="*/ 653528 w 1306267" name="connsiteX21-1055"/>
                <a:gd fmla="*/ 0 h 1424419" name="connsiteY21-1056"/>
                <a:gd fmla="*/ 653528 w 1306267" name="connsiteX0-1057"/>
                <a:gd fmla="*/ 0 h 1424419" name="connsiteY0-1058"/>
                <a:gd fmla="*/ 757287 w 1306267" name="connsiteX1-1059"/>
                <a:gd fmla="*/ 32444 h 1424419" name="connsiteY1-1060"/>
                <a:gd fmla="*/ 1206876 w 1306267" name="connsiteX2-1061"/>
                <a:gd fmla="*/ 284945 h 1424419" name="connsiteY2-1062"/>
                <a:gd fmla="*/ 1237706 w 1306267" name="connsiteX3-1063"/>
                <a:gd fmla="*/ 306775 h 1424419" name="connsiteY3-1064"/>
                <a:gd fmla="*/ 1301712 w 1306267" name="connsiteX4-1065"/>
                <a:gd fmla="*/ 442384 h 1424419" name="connsiteY4-1066"/>
                <a:gd fmla="*/ 1303099 w 1306267" name="connsiteX5-1067"/>
                <a:gd fmla="*/ 495558 h 1424419" name="connsiteY5-1068"/>
                <a:gd fmla="*/ 1303099 w 1306267" name="connsiteX6-1069"/>
                <a:gd fmla="*/ 952393 h 1424419" name="connsiteY6-1070"/>
                <a:gd fmla="*/ 1305306 w 1306267" name="connsiteX7-1071"/>
                <a:gd fmla="*/ 990115 h 1424419" name="connsiteY7-1072"/>
                <a:gd fmla="*/ 1255800 w 1306267" name="connsiteX8-1073"/>
                <a:gd fmla="*/ 1142552 h 1424419" name="connsiteY8-1074"/>
                <a:gd fmla="*/ 1172881 w 1306267" name="connsiteX9-1075"/>
                <a:gd fmla="*/ 1179342 h 1424419" name="connsiteY9-1076"/>
                <a:gd fmla="*/ 792288 w 1306267" name="connsiteX10-1077"/>
                <a:gd fmla="*/ 1385653 h 1424419" name="connsiteY10-1078"/>
                <a:gd fmla="*/ 522686 w 1306267" name="connsiteX11-1079"/>
                <a:gd fmla="*/ 1384922 h 1424419" name="connsiteY11-1080"/>
                <a:gd fmla="*/ 90241 w 1306267" name="connsiteX12-1081"/>
                <a:gd fmla="*/ 1150634 h 1424419" name="connsiteY12-1082"/>
                <a:gd fmla="*/ 55672 w 1306267" name="connsiteX13-1083"/>
                <a:gd fmla="*/ 1124403 h 1424419" name="connsiteY13-1084"/>
                <a:gd fmla="*/ 667 w 1306267" name="connsiteX14-1085"/>
                <a:gd fmla="*/ 999105 h 1424419" name="connsiteY14-1086"/>
                <a:gd fmla="*/ 0 w 1306267" name="connsiteX15-1087"/>
                <a:gd fmla="*/ 972364 h 1424419" name="connsiteY15-1088"/>
                <a:gd fmla="*/ 2496 w 1306267" name="connsiteX16-1089"/>
                <a:gd fmla="*/ 463106 h 1424419" name="connsiteY16-1090"/>
                <a:gd fmla="*/ 2458 w 1306267" name="connsiteX17-1091"/>
                <a:gd fmla="*/ 429563 h 1424419" name="connsiteY17-1092"/>
                <a:gd fmla="*/ 75248 w 1306267" name="connsiteX18-1093"/>
                <a:gd fmla="*/ 303202 h 1424419" name="connsiteY18-1094"/>
                <a:gd fmla="*/ 106293 w 1306267" name="connsiteX19-1095"/>
                <a:gd fmla="*/ 282597 h 1424419" name="connsiteY19-1096"/>
                <a:gd fmla="*/ 541533 w 1306267" name="connsiteX20-1097"/>
                <a:gd fmla="*/ 38110 h 1424419" name="connsiteY20-1098"/>
                <a:gd fmla="*/ 653528 w 1306267" name="connsiteX21-1099"/>
                <a:gd fmla="*/ 0 h 1424419" name="connsiteY21-1100"/>
                <a:gd fmla="*/ 653528 w 1306267" name="connsiteX0-1101"/>
                <a:gd fmla="*/ 0 h 1424419" name="connsiteY0-1102"/>
                <a:gd fmla="*/ 757287 w 1306267" name="connsiteX1-1103"/>
                <a:gd fmla="*/ 32444 h 1424419" name="connsiteY1-1104"/>
                <a:gd fmla="*/ 1206876 w 1306267" name="connsiteX2-1105"/>
                <a:gd fmla="*/ 284945 h 1424419" name="connsiteY2-1106"/>
                <a:gd fmla="*/ 1237706 w 1306267" name="connsiteX3-1107"/>
                <a:gd fmla="*/ 306775 h 1424419" name="connsiteY3-1108"/>
                <a:gd fmla="*/ 1301712 w 1306267" name="connsiteX4-1109"/>
                <a:gd fmla="*/ 442384 h 1424419" name="connsiteY4-1110"/>
                <a:gd fmla="*/ 1303099 w 1306267" name="connsiteX5-1111"/>
                <a:gd fmla="*/ 495558 h 1424419" name="connsiteY5-1112"/>
                <a:gd fmla="*/ 1303099 w 1306267" name="connsiteX6-1113"/>
                <a:gd fmla="*/ 952393 h 1424419" name="connsiteY6-1114"/>
                <a:gd fmla="*/ 1305306 w 1306267" name="connsiteX7-1115"/>
                <a:gd fmla="*/ 990115 h 1424419" name="connsiteY7-1116"/>
                <a:gd fmla="*/ 1255800 w 1306267" name="connsiteX8-1117"/>
                <a:gd fmla="*/ 1142552 h 1424419" name="connsiteY8-1118"/>
                <a:gd fmla="*/ 1172881 w 1306267" name="connsiteX9-1119"/>
                <a:gd fmla="*/ 1179342 h 1424419" name="connsiteY9-1120"/>
                <a:gd fmla="*/ 792288 w 1306267" name="connsiteX10-1121"/>
                <a:gd fmla="*/ 1385653 h 1424419" name="connsiteY10-1122"/>
                <a:gd fmla="*/ 522686 w 1306267" name="connsiteX11-1123"/>
                <a:gd fmla="*/ 1384922 h 1424419" name="connsiteY11-1124"/>
                <a:gd fmla="*/ 90241 w 1306267" name="connsiteX12-1125"/>
                <a:gd fmla="*/ 1150634 h 1424419" name="connsiteY12-1126"/>
                <a:gd fmla="*/ 48904 w 1306267" name="connsiteX13-1127"/>
                <a:gd fmla="*/ 1124403 h 1424419" name="connsiteY13-1128"/>
                <a:gd fmla="*/ 667 w 1306267" name="connsiteX14-1129"/>
                <a:gd fmla="*/ 999105 h 1424419" name="connsiteY14-1130"/>
                <a:gd fmla="*/ 0 w 1306267" name="connsiteX15-1131"/>
                <a:gd fmla="*/ 972364 h 1424419" name="connsiteY15-1132"/>
                <a:gd fmla="*/ 2496 w 1306267" name="connsiteX16-1133"/>
                <a:gd fmla="*/ 463106 h 1424419" name="connsiteY16-1134"/>
                <a:gd fmla="*/ 2458 w 1306267" name="connsiteX17-1135"/>
                <a:gd fmla="*/ 429563 h 1424419" name="connsiteY17-1136"/>
                <a:gd fmla="*/ 75248 w 1306267" name="connsiteX18-1137"/>
                <a:gd fmla="*/ 303202 h 1424419" name="connsiteY18-1138"/>
                <a:gd fmla="*/ 106293 w 1306267" name="connsiteX19-1139"/>
                <a:gd fmla="*/ 282597 h 1424419" name="connsiteY19-1140"/>
                <a:gd fmla="*/ 541533 w 1306267" name="connsiteX20-1141"/>
                <a:gd fmla="*/ 38110 h 1424419" name="connsiteY20-1142"/>
                <a:gd fmla="*/ 653528 w 1306267" name="connsiteX21-1143"/>
                <a:gd fmla="*/ 0 h 1424419" name="connsiteY21-1144"/>
                <a:gd fmla="*/ 653528 w 1306267" name="connsiteX0-1145"/>
                <a:gd fmla="*/ 0 h 1424419" name="connsiteY0-1146"/>
                <a:gd fmla="*/ 757287 w 1306267" name="connsiteX1-1147"/>
                <a:gd fmla="*/ 32444 h 1424419" name="connsiteY1-1148"/>
                <a:gd fmla="*/ 1206876 w 1306267" name="connsiteX2-1149"/>
                <a:gd fmla="*/ 284945 h 1424419" name="connsiteY2-1150"/>
                <a:gd fmla="*/ 1237706 w 1306267" name="connsiteX3-1151"/>
                <a:gd fmla="*/ 306775 h 1424419" name="connsiteY3-1152"/>
                <a:gd fmla="*/ 1301712 w 1306267" name="connsiteX4-1153"/>
                <a:gd fmla="*/ 442384 h 1424419" name="connsiteY4-1154"/>
                <a:gd fmla="*/ 1303099 w 1306267" name="connsiteX5-1155"/>
                <a:gd fmla="*/ 495558 h 1424419" name="connsiteY5-1156"/>
                <a:gd fmla="*/ 1303099 w 1306267" name="connsiteX6-1157"/>
                <a:gd fmla="*/ 952393 h 1424419" name="connsiteY6-1158"/>
                <a:gd fmla="*/ 1305306 w 1306267" name="connsiteX7-1159"/>
                <a:gd fmla="*/ 990115 h 1424419" name="connsiteY7-1160"/>
                <a:gd fmla="*/ 1255800 w 1306267" name="connsiteX8-1161"/>
                <a:gd fmla="*/ 1142552 h 1424419" name="connsiteY8-1162"/>
                <a:gd fmla="*/ 1172881 w 1306267" name="connsiteX9-1163"/>
                <a:gd fmla="*/ 1179342 h 1424419" name="connsiteY9-1164"/>
                <a:gd fmla="*/ 792288 w 1306267" name="connsiteX10-1165"/>
                <a:gd fmla="*/ 1385653 h 1424419" name="connsiteY10-1166"/>
                <a:gd fmla="*/ 522686 w 1306267" name="connsiteX11-1167"/>
                <a:gd fmla="*/ 1384922 h 1424419" name="connsiteY11-1168"/>
                <a:gd fmla="*/ 90241 w 1306267" name="connsiteX12-1169"/>
                <a:gd fmla="*/ 1150634 h 1424419" name="connsiteY12-1170"/>
                <a:gd fmla="*/ 48904 w 1306267" name="connsiteX13-1171"/>
                <a:gd fmla="*/ 1124403 h 1424419" name="connsiteY13-1172"/>
                <a:gd fmla="*/ 667 w 1306267" name="connsiteX14-1173"/>
                <a:gd fmla="*/ 999105 h 1424419" name="connsiteY14-1174"/>
                <a:gd fmla="*/ 0 w 1306267" name="connsiteX15-1175"/>
                <a:gd fmla="*/ 972364 h 1424419" name="connsiteY15-1176"/>
                <a:gd fmla="*/ 2496 w 1306267" name="connsiteX16-1177"/>
                <a:gd fmla="*/ 463106 h 1424419" name="connsiteY16-1178"/>
                <a:gd fmla="*/ 2458 w 1306267" name="connsiteX17-1179"/>
                <a:gd fmla="*/ 429563 h 1424419" name="connsiteY17-1180"/>
                <a:gd fmla="*/ 75248 w 1306267" name="connsiteX18-1181"/>
                <a:gd fmla="*/ 303202 h 1424419" name="connsiteY18-1182"/>
                <a:gd fmla="*/ 106293 w 1306267" name="connsiteX19-1183"/>
                <a:gd fmla="*/ 282597 h 1424419" name="connsiteY19-1184"/>
                <a:gd fmla="*/ 541533 w 1306267" name="connsiteX20-1185"/>
                <a:gd fmla="*/ 38110 h 1424419" name="connsiteY20-1186"/>
                <a:gd fmla="*/ 653528 w 1306267" name="connsiteX21-1187"/>
                <a:gd fmla="*/ 0 h 1424419" name="connsiteY21-1188"/>
                <a:gd fmla="*/ 653528 w 1306267" name="connsiteX0-1189"/>
                <a:gd fmla="*/ 0 h 1424419" name="connsiteY0-1190"/>
                <a:gd fmla="*/ 757287 w 1306267" name="connsiteX1-1191"/>
                <a:gd fmla="*/ 32444 h 1424419" name="connsiteY1-1192"/>
                <a:gd fmla="*/ 1206876 w 1306267" name="connsiteX2-1193"/>
                <a:gd fmla="*/ 284945 h 1424419" name="connsiteY2-1194"/>
                <a:gd fmla="*/ 1237706 w 1306267" name="connsiteX3-1195"/>
                <a:gd fmla="*/ 306775 h 1424419" name="connsiteY3-1196"/>
                <a:gd fmla="*/ 1301712 w 1306267" name="connsiteX4-1197"/>
                <a:gd fmla="*/ 442384 h 1424419" name="connsiteY4-1198"/>
                <a:gd fmla="*/ 1303099 w 1306267" name="connsiteX5-1199"/>
                <a:gd fmla="*/ 495558 h 1424419" name="connsiteY5-1200"/>
                <a:gd fmla="*/ 1303099 w 1306267" name="connsiteX6-1201"/>
                <a:gd fmla="*/ 952393 h 1424419" name="connsiteY6-1202"/>
                <a:gd fmla="*/ 1305306 w 1306267" name="connsiteX7-1203"/>
                <a:gd fmla="*/ 990115 h 1424419" name="connsiteY7-1204"/>
                <a:gd fmla="*/ 1255800 w 1306267" name="connsiteX8-1205"/>
                <a:gd fmla="*/ 1142552 h 1424419" name="connsiteY8-1206"/>
                <a:gd fmla="*/ 1172881 w 1306267" name="connsiteX9-1207"/>
                <a:gd fmla="*/ 1179342 h 1424419" name="connsiteY9-1208"/>
                <a:gd fmla="*/ 792288 w 1306267" name="connsiteX10-1209"/>
                <a:gd fmla="*/ 1385653 h 1424419" name="connsiteY10-1210"/>
                <a:gd fmla="*/ 522686 w 1306267" name="connsiteX11-1211"/>
                <a:gd fmla="*/ 1384922 h 1424419" name="connsiteY11-1212"/>
                <a:gd fmla="*/ 90241 w 1306267" name="connsiteX12-1213"/>
                <a:gd fmla="*/ 1150634 h 1424419" name="connsiteY12-1214"/>
                <a:gd fmla="*/ 48904 w 1306267" name="connsiteX13-1215"/>
                <a:gd fmla="*/ 1124403 h 1424419" name="connsiteY13-1216"/>
                <a:gd fmla="*/ 667 w 1306267" name="connsiteX14-1217"/>
                <a:gd fmla="*/ 999105 h 1424419" name="connsiteY14-1218"/>
                <a:gd fmla="*/ 0 w 1306267" name="connsiteX15-1219"/>
                <a:gd fmla="*/ 972364 h 1424419" name="connsiteY15-1220"/>
                <a:gd fmla="*/ 2496 w 1306267" name="connsiteX16-1221"/>
                <a:gd fmla="*/ 463106 h 1424419" name="connsiteY16-1222"/>
                <a:gd fmla="*/ 2458 w 1306267" name="connsiteX17-1223"/>
                <a:gd fmla="*/ 429563 h 1424419" name="connsiteY17-1224"/>
                <a:gd fmla="*/ 75248 w 1306267" name="connsiteX18-1225"/>
                <a:gd fmla="*/ 303202 h 1424419" name="connsiteY18-1226"/>
                <a:gd fmla="*/ 106293 w 1306267" name="connsiteX19-1227"/>
                <a:gd fmla="*/ 282597 h 1424419" name="connsiteY19-1228"/>
                <a:gd fmla="*/ 541533 w 1306267" name="connsiteX20-1229"/>
                <a:gd fmla="*/ 38110 h 1424419" name="connsiteY20-1230"/>
                <a:gd fmla="*/ 653528 w 1306267" name="connsiteX21-1231"/>
                <a:gd fmla="*/ 0 h 1424419" name="connsiteY21-1232"/>
                <a:gd fmla="*/ 653528 w 1306267" name="connsiteX0-1233"/>
                <a:gd fmla="*/ 0 h 1424419" name="connsiteY0-1234"/>
                <a:gd fmla="*/ 757287 w 1306267" name="connsiteX1-1235"/>
                <a:gd fmla="*/ 32444 h 1424419" name="connsiteY1-1236"/>
                <a:gd fmla="*/ 1206876 w 1306267" name="connsiteX2-1237"/>
                <a:gd fmla="*/ 284945 h 1424419" name="connsiteY2-1238"/>
                <a:gd fmla="*/ 1237706 w 1306267" name="connsiteX3-1239"/>
                <a:gd fmla="*/ 306775 h 1424419" name="connsiteY3-1240"/>
                <a:gd fmla="*/ 1301712 w 1306267" name="connsiteX4-1241"/>
                <a:gd fmla="*/ 442384 h 1424419" name="connsiteY4-1242"/>
                <a:gd fmla="*/ 1303099 w 1306267" name="connsiteX5-1243"/>
                <a:gd fmla="*/ 495558 h 1424419" name="connsiteY5-1244"/>
                <a:gd fmla="*/ 1303099 w 1306267" name="connsiteX6-1245"/>
                <a:gd fmla="*/ 952393 h 1424419" name="connsiteY6-1246"/>
                <a:gd fmla="*/ 1305306 w 1306267" name="connsiteX7-1247"/>
                <a:gd fmla="*/ 990115 h 1424419" name="connsiteY7-1248"/>
                <a:gd fmla="*/ 1255800 w 1306267" name="connsiteX8-1249"/>
                <a:gd fmla="*/ 1142552 h 1424419" name="connsiteY8-1250"/>
                <a:gd fmla="*/ 1172881 w 1306267" name="connsiteX9-1251"/>
                <a:gd fmla="*/ 1179342 h 1424419" name="connsiteY9-1252"/>
                <a:gd fmla="*/ 792288 w 1306267" name="connsiteX10-1253"/>
                <a:gd fmla="*/ 1385653 h 1424419" name="connsiteY10-1254"/>
                <a:gd fmla="*/ 522686 w 1306267" name="connsiteX11-1255"/>
                <a:gd fmla="*/ 1384922 h 1424419" name="connsiteY11-1256"/>
                <a:gd fmla="*/ 90241 w 1306267" name="connsiteX12-1257"/>
                <a:gd fmla="*/ 1150634 h 1424419" name="connsiteY12-1258"/>
                <a:gd fmla="*/ 48904 w 1306267" name="connsiteX13-1259"/>
                <a:gd fmla="*/ 1124403 h 1424419" name="connsiteY13-1260"/>
                <a:gd fmla="*/ 667 w 1306267" name="connsiteX14-1261"/>
                <a:gd fmla="*/ 999105 h 1424419" name="connsiteY14-1262"/>
                <a:gd fmla="*/ 0 w 1306267" name="connsiteX15-1263"/>
                <a:gd fmla="*/ 972364 h 1424419" name="connsiteY15-1264"/>
                <a:gd fmla="*/ 2496 w 1306267" name="connsiteX16-1265"/>
                <a:gd fmla="*/ 463106 h 1424419" name="connsiteY16-1266"/>
                <a:gd fmla="*/ 2458 w 1306267" name="connsiteX17-1267"/>
                <a:gd fmla="*/ 429563 h 1424419" name="connsiteY17-1268"/>
                <a:gd fmla="*/ 75248 w 1306267" name="connsiteX18-1269"/>
                <a:gd fmla="*/ 303202 h 1424419" name="connsiteY18-1270"/>
                <a:gd fmla="*/ 106293 w 1306267" name="connsiteX19-1271"/>
                <a:gd fmla="*/ 282597 h 1424419" name="connsiteY19-1272"/>
                <a:gd fmla="*/ 541533 w 1306267" name="connsiteX20-1273"/>
                <a:gd fmla="*/ 38110 h 1424419" name="connsiteY20-1274"/>
                <a:gd fmla="*/ 653528 w 1306267" name="connsiteX21-1275"/>
                <a:gd fmla="*/ 0 h 1424419" name="connsiteY21-1276"/>
                <a:gd fmla="*/ 653528 w 1306267" name="connsiteX0-1277"/>
                <a:gd fmla="*/ 0 h 1424419" name="connsiteY0-1278"/>
                <a:gd fmla="*/ 757287 w 1306267" name="connsiteX1-1279"/>
                <a:gd fmla="*/ 32444 h 1424419" name="connsiteY1-1280"/>
                <a:gd fmla="*/ 1206876 w 1306267" name="connsiteX2-1281"/>
                <a:gd fmla="*/ 284945 h 1424419" name="connsiteY2-1282"/>
                <a:gd fmla="*/ 1237706 w 1306267" name="connsiteX3-1283"/>
                <a:gd fmla="*/ 306775 h 1424419" name="connsiteY3-1284"/>
                <a:gd fmla="*/ 1301712 w 1306267" name="connsiteX4-1285"/>
                <a:gd fmla="*/ 442384 h 1424419" name="connsiteY4-1286"/>
                <a:gd fmla="*/ 1303099 w 1306267" name="connsiteX5-1287"/>
                <a:gd fmla="*/ 495558 h 1424419" name="connsiteY5-1288"/>
                <a:gd fmla="*/ 1303099 w 1306267" name="connsiteX6-1289"/>
                <a:gd fmla="*/ 952393 h 1424419" name="connsiteY6-1290"/>
                <a:gd fmla="*/ 1305306 w 1306267" name="connsiteX7-1291"/>
                <a:gd fmla="*/ 990115 h 1424419" name="connsiteY7-1292"/>
                <a:gd fmla="*/ 1255800 w 1306267" name="connsiteX8-1293"/>
                <a:gd fmla="*/ 1142552 h 1424419" name="connsiteY8-1294"/>
                <a:gd fmla="*/ 1172881 w 1306267" name="connsiteX9-1295"/>
                <a:gd fmla="*/ 1179342 h 1424419" name="connsiteY9-1296"/>
                <a:gd fmla="*/ 792288 w 1306267" name="connsiteX10-1297"/>
                <a:gd fmla="*/ 1385653 h 1424419" name="connsiteY10-1298"/>
                <a:gd fmla="*/ 522686 w 1306267" name="connsiteX11-1299"/>
                <a:gd fmla="*/ 1384922 h 1424419" name="connsiteY11-1300"/>
                <a:gd fmla="*/ 97009 w 1306267" name="connsiteX12-1301"/>
                <a:gd fmla="*/ 1161462 h 1424419" name="connsiteY12-1302"/>
                <a:gd fmla="*/ 48904 w 1306267" name="connsiteX13-1303"/>
                <a:gd fmla="*/ 1124403 h 1424419" name="connsiteY13-1304"/>
                <a:gd fmla="*/ 667 w 1306267" name="connsiteX14-1305"/>
                <a:gd fmla="*/ 999105 h 1424419" name="connsiteY14-1306"/>
                <a:gd fmla="*/ 0 w 1306267" name="connsiteX15-1307"/>
                <a:gd fmla="*/ 972364 h 1424419" name="connsiteY15-1308"/>
                <a:gd fmla="*/ 2496 w 1306267" name="connsiteX16-1309"/>
                <a:gd fmla="*/ 463106 h 1424419" name="connsiteY16-1310"/>
                <a:gd fmla="*/ 2458 w 1306267" name="connsiteX17-1311"/>
                <a:gd fmla="*/ 429563 h 1424419" name="connsiteY17-1312"/>
                <a:gd fmla="*/ 75248 w 1306267" name="connsiteX18-1313"/>
                <a:gd fmla="*/ 303202 h 1424419" name="connsiteY18-1314"/>
                <a:gd fmla="*/ 106293 w 1306267" name="connsiteX19-1315"/>
                <a:gd fmla="*/ 282597 h 1424419" name="connsiteY19-1316"/>
                <a:gd fmla="*/ 541533 w 1306267" name="connsiteX20-1317"/>
                <a:gd fmla="*/ 38110 h 1424419" name="connsiteY20-1318"/>
                <a:gd fmla="*/ 653528 w 1306267" name="connsiteX21-1319"/>
                <a:gd fmla="*/ 0 h 1424419" name="connsiteY21-1320"/>
                <a:gd fmla="*/ 653528 w 1306267" name="connsiteX0-1321"/>
                <a:gd fmla="*/ 0 h 1424419" name="connsiteY0-1322"/>
                <a:gd fmla="*/ 757287 w 1306267" name="connsiteX1-1323"/>
                <a:gd fmla="*/ 32444 h 1424419" name="connsiteY1-1324"/>
                <a:gd fmla="*/ 1206876 w 1306267" name="connsiteX2-1325"/>
                <a:gd fmla="*/ 284945 h 1424419" name="connsiteY2-1326"/>
                <a:gd fmla="*/ 1237706 w 1306267" name="connsiteX3-1327"/>
                <a:gd fmla="*/ 306775 h 1424419" name="connsiteY3-1328"/>
                <a:gd fmla="*/ 1301712 w 1306267" name="connsiteX4-1329"/>
                <a:gd fmla="*/ 442384 h 1424419" name="connsiteY4-1330"/>
                <a:gd fmla="*/ 1303099 w 1306267" name="connsiteX5-1331"/>
                <a:gd fmla="*/ 495558 h 1424419" name="connsiteY5-1332"/>
                <a:gd fmla="*/ 1303099 w 1306267" name="connsiteX6-1333"/>
                <a:gd fmla="*/ 952393 h 1424419" name="connsiteY6-1334"/>
                <a:gd fmla="*/ 1305306 w 1306267" name="connsiteX7-1335"/>
                <a:gd fmla="*/ 990115 h 1424419" name="connsiteY7-1336"/>
                <a:gd fmla="*/ 1255800 w 1306267" name="connsiteX8-1337"/>
                <a:gd fmla="*/ 1142552 h 1424419" name="connsiteY8-1338"/>
                <a:gd fmla="*/ 1172881 w 1306267" name="connsiteX9-1339"/>
                <a:gd fmla="*/ 1179342 h 1424419" name="connsiteY9-1340"/>
                <a:gd fmla="*/ 792288 w 1306267" name="connsiteX10-1341"/>
                <a:gd fmla="*/ 1385653 h 1424419" name="connsiteY10-1342"/>
                <a:gd fmla="*/ 522686 w 1306267" name="connsiteX11-1343"/>
                <a:gd fmla="*/ 1384922 h 1424419" name="connsiteY11-1344"/>
                <a:gd fmla="*/ 97009 w 1306267" name="connsiteX12-1345"/>
                <a:gd fmla="*/ 1161462 h 1424419" name="connsiteY12-1346"/>
                <a:gd fmla="*/ 48904 w 1306267" name="connsiteX13-1347"/>
                <a:gd fmla="*/ 1124403 h 1424419" name="connsiteY13-1348"/>
                <a:gd fmla="*/ 667 w 1306267" name="connsiteX14-1349"/>
                <a:gd fmla="*/ 999105 h 1424419" name="connsiteY14-1350"/>
                <a:gd fmla="*/ 0 w 1306267" name="connsiteX15-1351"/>
                <a:gd fmla="*/ 972364 h 1424419" name="connsiteY15-1352"/>
                <a:gd fmla="*/ 2496 w 1306267" name="connsiteX16-1353"/>
                <a:gd fmla="*/ 463106 h 1424419" name="connsiteY16-1354"/>
                <a:gd fmla="*/ 2458 w 1306267" name="connsiteX17-1355"/>
                <a:gd fmla="*/ 429563 h 1424419" name="connsiteY17-1356"/>
                <a:gd fmla="*/ 75248 w 1306267" name="connsiteX18-1357"/>
                <a:gd fmla="*/ 303202 h 1424419" name="connsiteY18-1358"/>
                <a:gd fmla="*/ 106293 w 1306267" name="connsiteX19-1359"/>
                <a:gd fmla="*/ 282597 h 1424419" name="connsiteY19-1360"/>
                <a:gd fmla="*/ 541533 w 1306267" name="connsiteX20-1361"/>
                <a:gd fmla="*/ 38110 h 1424419" name="connsiteY20-1362"/>
                <a:gd fmla="*/ 653528 w 1306267" name="connsiteX21-1363"/>
                <a:gd fmla="*/ 0 h 1424419" name="connsiteY21-1364"/>
                <a:gd fmla="*/ 653528 w 1306267" name="connsiteX0-1365"/>
                <a:gd fmla="*/ 0 h 1424419" name="connsiteY0-1366"/>
                <a:gd fmla="*/ 757287 w 1306267" name="connsiteX1-1367"/>
                <a:gd fmla="*/ 32444 h 1424419" name="connsiteY1-1368"/>
                <a:gd fmla="*/ 1206876 w 1306267" name="connsiteX2-1369"/>
                <a:gd fmla="*/ 284945 h 1424419" name="connsiteY2-1370"/>
                <a:gd fmla="*/ 1237706 w 1306267" name="connsiteX3-1371"/>
                <a:gd fmla="*/ 306775 h 1424419" name="connsiteY3-1372"/>
                <a:gd fmla="*/ 1301712 w 1306267" name="connsiteX4-1373"/>
                <a:gd fmla="*/ 442384 h 1424419" name="connsiteY4-1374"/>
                <a:gd fmla="*/ 1303099 w 1306267" name="connsiteX5-1375"/>
                <a:gd fmla="*/ 495558 h 1424419" name="connsiteY5-1376"/>
                <a:gd fmla="*/ 1303099 w 1306267" name="connsiteX6-1377"/>
                <a:gd fmla="*/ 952393 h 1424419" name="connsiteY6-1378"/>
                <a:gd fmla="*/ 1305306 w 1306267" name="connsiteX7-1379"/>
                <a:gd fmla="*/ 990115 h 1424419" name="connsiteY7-1380"/>
                <a:gd fmla="*/ 1255800 w 1306267" name="connsiteX8-1381"/>
                <a:gd fmla="*/ 1142552 h 1424419" name="connsiteY8-1382"/>
                <a:gd fmla="*/ 1172881 w 1306267" name="connsiteX9-1383"/>
                <a:gd fmla="*/ 1179342 h 1424419" name="connsiteY9-1384"/>
                <a:gd fmla="*/ 792288 w 1306267" name="connsiteX10-1385"/>
                <a:gd fmla="*/ 1385653 h 1424419" name="connsiteY10-1386"/>
                <a:gd fmla="*/ 522686 w 1306267" name="connsiteX11-1387"/>
                <a:gd fmla="*/ 1384922 h 1424419" name="connsiteY11-1388"/>
                <a:gd fmla="*/ 97009 w 1306267" name="connsiteX12-1389"/>
                <a:gd fmla="*/ 1161462 h 1424419" name="connsiteY12-1390"/>
                <a:gd fmla="*/ 44843 w 1306267" name="connsiteX13-1391"/>
                <a:gd fmla="*/ 1118989 h 1424419" name="connsiteY13-1392"/>
                <a:gd fmla="*/ 667 w 1306267" name="connsiteX14-1393"/>
                <a:gd fmla="*/ 999105 h 1424419" name="connsiteY14-1394"/>
                <a:gd fmla="*/ 0 w 1306267" name="connsiteX15-1395"/>
                <a:gd fmla="*/ 972364 h 1424419" name="connsiteY15-1396"/>
                <a:gd fmla="*/ 2496 w 1306267" name="connsiteX16-1397"/>
                <a:gd fmla="*/ 463106 h 1424419" name="connsiteY16-1398"/>
                <a:gd fmla="*/ 2458 w 1306267" name="connsiteX17-1399"/>
                <a:gd fmla="*/ 429563 h 1424419" name="connsiteY17-1400"/>
                <a:gd fmla="*/ 75248 w 1306267" name="connsiteX18-1401"/>
                <a:gd fmla="*/ 303202 h 1424419" name="connsiteY18-1402"/>
                <a:gd fmla="*/ 106293 w 1306267" name="connsiteX19-1403"/>
                <a:gd fmla="*/ 282597 h 1424419" name="connsiteY19-1404"/>
                <a:gd fmla="*/ 541533 w 1306267" name="connsiteX20-1405"/>
                <a:gd fmla="*/ 38110 h 1424419" name="connsiteY20-1406"/>
                <a:gd fmla="*/ 653528 w 1306267" name="connsiteX21-1407"/>
                <a:gd fmla="*/ 0 h 1424419" name="connsiteY21-1408"/>
                <a:gd fmla="*/ 653528 w 1306267" name="connsiteX0-1409"/>
                <a:gd fmla="*/ 0 h 1424419" name="connsiteY0-1410"/>
                <a:gd fmla="*/ 757287 w 1306267" name="connsiteX1-1411"/>
                <a:gd fmla="*/ 32444 h 1424419" name="connsiteY1-1412"/>
                <a:gd fmla="*/ 1206876 w 1306267" name="connsiteX2-1413"/>
                <a:gd fmla="*/ 284945 h 1424419" name="connsiteY2-1414"/>
                <a:gd fmla="*/ 1237706 w 1306267" name="connsiteX3-1415"/>
                <a:gd fmla="*/ 306775 h 1424419" name="connsiteY3-1416"/>
                <a:gd fmla="*/ 1301712 w 1306267" name="connsiteX4-1417"/>
                <a:gd fmla="*/ 442384 h 1424419" name="connsiteY4-1418"/>
                <a:gd fmla="*/ 1303099 w 1306267" name="connsiteX5-1419"/>
                <a:gd fmla="*/ 495558 h 1424419" name="connsiteY5-1420"/>
                <a:gd fmla="*/ 1303099 w 1306267" name="connsiteX6-1421"/>
                <a:gd fmla="*/ 952393 h 1424419" name="connsiteY6-1422"/>
                <a:gd fmla="*/ 1305306 w 1306267" name="connsiteX7-1423"/>
                <a:gd fmla="*/ 990115 h 1424419" name="connsiteY7-1424"/>
                <a:gd fmla="*/ 1255800 w 1306267" name="connsiteX8-1425"/>
                <a:gd fmla="*/ 1142552 h 1424419" name="connsiteY8-1426"/>
                <a:gd fmla="*/ 1172881 w 1306267" name="connsiteX9-1427"/>
                <a:gd fmla="*/ 1179342 h 1424419" name="connsiteY9-1428"/>
                <a:gd fmla="*/ 792288 w 1306267" name="connsiteX10-1429"/>
                <a:gd fmla="*/ 1385653 h 1424419" name="connsiteY10-1430"/>
                <a:gd fmla="*/ 522686 w 1306267" name="connsiteX11-1431"/>
                <a:gd fmla="*/ 1384922 h 1424419" name="connsiteY11-1432"/>
                <a:gd fmla="*/ 97009 w 1306267" name="connsiteX12-1433"/>
                <a:gd fmla="*/ 1161462 h 1424419" name="connsiteY12-1434"/>
                <a:gd fmla="*/ 44843 w 1306267" name="connsiteX13-1435"/>
                <a:gd fmla="*/ 1118989 h 1424419" name="connsiteY13-1436"/>
                <a:gd fmla="*/ 667 w 1306267" name="connsiteX14-1437"/>
                <a:gd fmla="*/ 999105 h 1424419" name="connsiteY14-1438"/>
                <a:gd fmla="*/ 0 w 1306267" name="connsiteX15-1439"/>
                <a:gd fmla="*/ 972364 h 1424419" name="connsiteY15-1440"/>
                <a:gd fmla="*/ 2496 w 1306267" name="connsiteX16-1441"/>
                <a:gd fmla="*/ 463106 h 1424419" name="connsiteY16-1442"/>
                <a:gd fmla="*/ 2458 w 1306267" name="connsiteX17-1443"/>
                <a:gd fmla="*/ 429563 h 1424419" name="connsiteY17-1444"/>
                <a:gd fmla="*/ 75248 w 1306267" name="connsiteX18-1445"/>
                <a:gd fmla="*/ 303202 h 1424419" name="connsiteY18-1446"/>
                <a:gd fmla="*/ 106293 w 1306267" name="connsiteX19-1447"/>
                <a:gd fmla="*/ 282597 h 1424419" name="connsiteY19-1448"/>
                <a:gd fmla="*/ 541533 w 1306267" name="connsiteX20-1449"/>
                <a:gd fmla="*/ 38110 h 1424419" name="connsiteY20-1450"/>
                <a:gd fmla="*/ 653528 w 1306267" name="connsiteX21-1451"/>
                <a:gd fmla="*/ 0 h 1424419" name="connsiteY21-1452"/>
                <a:gd fmla="*/ 653528 w 1306267" name="connsiteX0-1453"/>
                <a:gd fmla="*/ 0 h 1424419" name="connsiteY0-1454"/>
                <a:gd fmla="*/ 757287 w 1306267" name="connsiteX1-1455"/>
                <a:gd fmla="*/ 32444 h 1424419" name="connsiteY1-1456"/>
                <a:gd fmla="*/ 1206876 w 1306267" name="connsiteX2-1457"/>
                <a:gd fmla="*/ 284945 h 1424419" name="connsiteY2-1458"/>
                <a:gd fmla="*/ 1237706 w 1306267" name="connsiteX3-1459"/>
                <a:gd fmla="*/ 306775 h 1424419" name="connsiteY3-1460"/>
                <a:gd fmla="*/ 1301712 w 1306267" name="connsiteX4-1461"/>
                <a:gd fmla="*/ 442384 h 1424419" name="connsiteY4-1462"/>
                <a:gd fmla="*/ 1303099 w 1306267" name="connsiteX5-1463"/>
                <a:gd fmla="*/ 495558 h 1424419" name="connsiteY5-1464"/>
                <a:gd fmla="*/ 1303099 w 1306267" name="connsiteX6-1465"/>
                <a:gd fmla="*/ 952393 h 1424419" name="connsiteY6-1466"/>
                <a:gd fmla="*/ 1305306 w 1306267" name="connsiteX7-1467"/>
                <a:gd fmla="*/ 990115 h 1424419" name="connsiteY7-1468"/>
                <a:gd fmla="*/ 1255800 w 1306267" name="connsiteX8-1469"/>
                <a:gd fmla="*/ 1142552 h 1424419" name="connsiteY8-1470"/>
                <a:gd fmla="*/ 1172881 w 1306267" name="connsiteX9-1471"/>
                <a:gd fmla="*/ 1179342 h 1424419" name="connsiteY9-1472"/>
                <a:gd fmla="*/ 792288 w 1306267" name="connsiteX10-1473"/>
                <a:gd fmla="*/ 1385653 h 1424419" name="connsiteY10-1474"/>
                <a:gd fmla="*/ 522686 w 1306267" name="connsiteX11-1475"/>
                <a:gd fmla="*/ 1384922 h 1424419" name="connsiteY11-1476"/>
                <a:gd fmla="*/ 97009 w 1306267" name="connsiteX12-1477"/>
                <a:gd fmla="*/ 1161462 h 1424419" name="connsiteY12-1478"/>
                <a:gd fmla="*/ 44843 w 1306267" name="connsiteX13-1479"/>
                <a:gd fmla="*/ 1118989 h 1424419" name="connsiteY13-1480"/>
                <a:gd fmla="*/ 667 w 1306267" name="connsiteX14-1481"/>
                <a:gd fmla="*/ 999105 h 1424419" name="connsiteY14-1482"/>
                <a:gd fmla="*/ 0 w 1306267" name="connsiteX15-1483"/>
                <a:gd fmla="*/ 972364 h 1424419" name="connsiteY15-1484"/>
                <a:gd fmla="*/ 2496 w 1306267" name="connsiteX16-1485"/>
                <a:gd fmla="*/ 463106 h 1424419" name="connsiteY16-1486"/>
                <a:gd fmla="*/ 2458 w 1306267" name="connsiteX17-1487"/>
                <a:gd fmla="*/ 429563 h 1424419" name="connsiteY17-1488"/>
                <a:gd fmla="*/ 75248 w 1306267" name="connsiteX18-1489"/>
                <a:gd fmla="*/ 303202 h 1424419" name="connsiteY18-1490"/>
                <a:gd fmla="*/ 106293 w 1306267" name="connsiteX19-1491"/>
                <a:gd fmla="*/ 282597 h 1424419" name="connsiteY19-1492"/>
                <a:gd fmla="*/ 541533 w 1306267" name="connsiteX20-1493"/>
                <a:gd fmla="*/ 38110 h 1424419" name="connsiteY20-1494"/>
                <a:gd fmla="*/ 653528 w 1306267" name="connsiteX21-1495"/>
                <a:gd fmla="*/ 0 h 1424419" name="connsiteY21-1496"/>
                <a:gd fmla="*/ 653528 w 1306267" name="connsiteX0-1497"/>
                <a:gd fmla="*/ 0 h 1424419" name="connsiteY0-1498"/>
                <a:gd fmla="*/ 757287 w 1306267" name="connsiteX1-1499"/>
                <a:gd fmla="*/ 32444 h 1424419" name="connsiteY1-1500"/>
                <a:gd fmla="*/ 1206876 w 1306267" name="connsiteX2-1501"/>
                <a:gd fmla="*/ 284945 h 1424419" name="connsiteY2-1502"/>
                <a:gd fmla="*/ 1237706 w 1306267" name="connsiteX3-1503"/>
                <a:gd fmla="*/ 306775 h 1424419" name="connsiteY3-1504"/>
                <a:gd fmla="*/ 1301712 w 1306267" name="connsiteX4-1505"/>
                <a:gd fmla="*/ 442384 h 1424419" name="connsiteY4-1506"/>
                <a:gd fmla="*/ 1303099 w 1306267" name="connsiteX5-1507"/>
                <a:gd fmla="*/ 495558 h 1424419" name="connsiteY5-1508"/>
                <a:gd fmla="*/ 1303099 w 1306267" name="connsiteX6-1509"/>
                <a:gd fmla="*/ 952393 h 1424419" name="connsiteY6-1510"/>
                <a:gd fmla="*/ 1305306 w 1306267" name="connsiteX7-1511"/>
                <a:gd fmla="*/ 990115 h 1424419" name="connsiteY7-1512"/>
                <a:gd fmla="*/ 1255800 w 1306267" name="connsiteX8-1513"/>
                <a:gd fmla="*/ 1142552 h 1424419" name="connsiteY8-1514"/>
                <a:gd fmla="*/ 1172881 w 1306267" name="connsiteX9-1515"/>
                <a:gd fmla="*/ 1179342 h 1424419" name="connsiteY9-1516"/>
                <a:gd fmla="*/ 792288 w 1306267" name="connsiteX10-1517"/>
                <a:gd fmla="*/ 1385653 h 1424419" name="connsiteY10-1518"/>
                <a:gd fmla="*/ 522686 w 1306267" name="connsiteX11-1519"/>
                <a:gd fmla="*/ 1384922 h 1424419" name="connsiteY11-1520"/>
                <a:gd fmla="*/ 94302 w 1306267" name="connsiteX12-1521"/>
                <a:gd fmla="*/ 1158755 h 1424419" name="connsiteY12-1522"/>
                <a:gd fmla="*/ 44843 w 1306267" name="connsiteX13-1523"/>
                <a:gd fmla="*/ 1118989 h 1424419" name="connsiteY13-1524"/>
                <a:gd fmla="*/ 667 w 1306267" name="connsiteX14-1525"/>
                <a:gd fmla="*/ 999105 h 1424419" name="connsiteY14-1526"/>
                <a:gd fmla="*/ 0 w 1306267" name="connsiteX15-1527"/>
                <a:gd fmla="*/ 972364 h 1424419" name="connsiteY15-1528"/>
                <a:gd fmla="*/ 2496 w 1306267" name="connsiteX16-1529"/>
                <a:gd fmla="*/ 463106 h 1424419" name="connsiteY16-1530"/>
                <a:gd fmla="*/ 2458 w 1306267" name="connsiteX17-1531"/>
                <a:gd fmla="*/ 429563 h 1424419" name="connsiteY17-1532"/>
                <a:gd fmla="*/ 75248 w 1306267" name="connsiteX18-1533"/>
                <a:gd fmla="*/ 303202 h 1424419" name="connsiteY18-1534"/>
                <a:gd fmla="*/ 106293 w 1306267" name="connsiteX19-1535"/>
                <a:gd fmla="*/ 282597 h 1424419" name="connsiteY19-1536"/>
                <a:gd fmla="*/ 541533 w 1306267" name="connsiteX20-1537"/>
                <a:gd fmla="*/ 38110 h 1424419" name="connsiteY20-1538"/>
                <a:gd fmla="*/ 653528 w 1306267" name="connsiteX21-1539"/>
                <a:gd fmla="*/ 0 h 1424419" name="connsiteY21-1540"/>
                <a:gd fmla="*/ 653528 w 1306267" name="connsiteX0-1541"/>
                <a:gd fmla="*/ 0 h 1424419" name="connsiteY0-1542"/>
                <a:gd fmla="*/ 757287 w 1306267" name="connsiteX1-1543"/>
                <a:gd fmla="*/ 32444 h 1424419" name="connsiteY1-1544"/>
                <a:gd fmla="*/ 1206876 w 1306267" name="connsiteX2-1545"/>
                <a:gd fmla="*/ 284945 h 1424419" name="connsiteY2-1546"/>
                <a:gd fmla="*/ 1237706 w 1306267" name="connsiteX3-1547"/>
                <a:gd fmla="*/ 306775 h 1424419" name="connsiteY3-1548"/>
                <a:gd fmla="*/ 1301712 w 1306267" name="connsiteX4-1549"/>
                <a:gd fmla="*/ 442384 h 1424419" name="connsiteY4-1550"/>
                <a:gd fmla="*/ 1303099 w 1306267" name="connsiteX5-1551"/>
                <a:gd fmla="*/ 495558 h 1424419" name="connsiteY5-1552"/>
                <a:gd fmla="*/ 1303099 w 1306267" name="connsiteX6-1553"/>
                <a:gd fmla="*/ 952393 h 1424419" name="connsiteY6-1554"/>
                <a:gd fmla="*/ 1305306 w 1306267" name="connsiteX7-1555"/>
                <a:gd fmla="*/ 990115 h 1424419" name="connsiteY7-1556"/>
                <a:gd fmla="*/ 1255800 w 1306267" name="connsiteX8-1557"/>
                <a:gd fmla="*/ 1142552 h 1424419" name="connsiteY8-1558"/>
                <a:gd fmla="*/ 1172881 w 1306267" name="connsiteX9-1559"/>
                <a:gd fmla="*/ 1179342 h 1424419" name="connsiteY9-1560"/>
                <a:gd fmla="*/ 792288 w 1306267" name="connsiteX10-1561"/>
                <a:gd fmla="*/ 1385653 h 1424419" name="connsiteY10-1562"/>
                <a:gd fmla="*/ 522686 w 1306267" name="connsiteX11-1563"/>
                <a:gd fmla="*/ 1384922 h 1424419" name="connsiteY11-1564"/>
                <a:gd fmla="*/ 94302 w 1306267" name="connsiteX12-1565"/>
                <a:gd fmla="*/ 1158755 h 1424419" name="connsiteY12-1566"/>
                <a:gd fmla="*/ 39429 w 1306267" name="connsiteX13-1567"/>
                <a:gd fmla="*/ 1117635 h 1424419" name="connsiteY13-1568"/>
                <a:gd fmla="*/ 667 w 1306267" name="connsiteX14-1569"/>
                <a:gd fmla="*/ 999105 h 1424419" name="connsiteY14-1570"/>
                <a:gd fmla="*/ 0 w 1306267" name="connsiteX15-1571"/>
                <a:gd fmla="*/ 972364 h 1424419" name="connsiteY15-1572"/>
                <a:gd fmla="*/ 2496 w 1306267" name="connsiteX16-1573"/>
                <a:gd fmla="*/ 463106 h 1424419" name="connsiteY16-1574"/>
                <a:gd fmla="*/ 2458 w 1306267" name="connsiteX17-1575"/>
                <a:gd fmla="*/ 429563 h 1424419" name="connsiteY17-1576"/>
                <a:gd fmla="*/ 75248 w 1306267" name="connsiteX18-1577"/>
                <a:gd fmla="*/ 303202 h 1424419" name="connsiteY18-1578"/>
                <a:gd fmla="*/ 106293 w 1306267" name="connsiteX19-1579"/>
                <a:gd fmla="*/ 282597 h 1424419" name="connsiteY19-1580"/>
                <a:gd fmla="*/ 541533 w 1306267" name="connsiteX20-1581"/>
                <a:gd fmla="*/ 38110 h 1424419" name="connsiteY20-1582"/>
                <a:gd fmla="*/ 653528 w 1306267" name="connsiteX21-1583"/>
                <a:gd fmla="*/ 0 h 1424419" name="connsiteY21-1584"/>
                <a:gd fmla="*/ 653528 w 1305333" name="connsiteX0-1585"/>
                <a:gd fmla="*/ 0 h 1424419" name="connsiteY0-1586"/>
                <a:gd fmla="*/ 757287 w 1305333" name="connsiteX1-1587"/>
                <a:gd fmla="*/ 32444 h 1424419" name="connsiteY1-1588"/>
                <a:gd fmla="*/ 1206876 w 1305333" name="connsiteX2-1589"/>
                <a:gd fmla="*/ 284945 h 1424419" name="connsiteY2-1590"/>
                <a:gd fmla="*/ 1237706 w 1305333" name="connsiteX3-1591"/>
                <a:gd fmla="*/ 306775 h 1424419" name="connsiteY3-1592"/>
                <a:gd fmla="*/ 1301712 w 1305333" name="connsiteX4-1593"/>
                <a:gd fmla="*/ 442384 h 1424419" name="connsiteY4-1594"/>
                <a:gd fmla="*/ 1303099 w 1305333" name="connsiteX5-1595"/>
                <a:gd fmla="*/ 495558 h 1424419" name="connsiteY5-1596"/>
                <a:gd fmla="*/ 1303099 w 1305333" name="connsiteX6-1597"/>
                <a:gd fmla="*/ 952393 h 1424419" name="connsiteY6-1598"/>
                <a:gd fmla="*/ 1305306 w 1305333" name="connsiteX7-1599"/>
                <a:gd fmla="*/ 990115 h 1424419" name="connsiteY7-1600"/>
                <a:gd fmla="*/ 1227376 w 1305333" name="connsiteX8-1601"/>
                <a:gd fmla="*/ 1152027 h 1424419" name="connsiteY8-1602"/>
                <a:gd fmla="*/ 1172881 w 1305333" name="connsiteX9-1603"/>
                <a:gd fmla="*/ 1179342 h 1424419" name="connsiteY9-1604"/>
                <a:gd fmla="*/ 792288 w 1305333" name="connsiteX10-1605"/>
                <a:gd fmla="*/ 1385653 h 1424419" name="connsiteY10-1606"/>
                <a:gd fmla="*/ 522686 w 1305333" name="connsiteX11-1607"/>
                <a:gd fmla="*/ 1384922 h 1424419" name="connsiteY11-1608"/>
                <a:gd fmla="*/ 94302 w 1305333" name="connsiteX12-1609"/>
                <a:gd fmla="*/ 1158755 h 1424419" name="connsiteY12-1610"/>
                <a:gd fmla="*/ 39429 w 1305333" name="connsiteX13-1611"/>
                <a:gd fmla="*/ 1117635 h 1424419" name="connsiteY13-1612"/>
                <a:gd fmla="*/ 667 w 1305333" name="connsiteX14-1613"/>
                <a:gd fmla="*/ 999105 h 1424419" name="connsiteY14-1614"/>
                <a:gd fmla="*/ 0 w 1305333" name="connsiteX15-1615"/>
                <a:gd fmla="*/ 972364 h 1424419" name="connsiteY15-1616"/>
                <a:gd fmla="*/ 2496 w 1305333" name="connsiteX16-1617"/>
                <a:gd fmla="*/ 463106 h 1424419" name="connsiteY16-1618"/>
                <a:gd fmla="*/ 2458 w 1305333" name="connsiteX17-1619"/>
                <a:gd fmla="*/ 429563 h 1424419" name="connsiteY17-1620"/>
                <a:gd fmla="*/ 75248 w 1305333" name="connsiteX18-1621"/>
                <a:gd fmla="*/ 303202 h 1424419" name="connsiteY18-1622"/>
                <a:gd fmla="*/ 106293 w 1305333" name="connsiteX19-1623"/>
                <a:gd fmla="*/ 282597 h 1424419" name="connsiteY19-1624"/>
                <a:gd fmla="*/ 541533 w 1305333" name="connsiteX20-1625"/>
                <a:gd fmla="*/ 38110 h 1424419" name="connsiteY20-1626"/>
                <a:gd fmla="*/ 653528 w 1305333" name="connsiteX21-1627"/>
                <a:gd fmla="*/ 0 h 1424419" name="connsiteY21-1628"/>
                <a:gd fmla="*/ 653528 w 1305333" name="connsiteX0-1629"/>
                <a:gd fmla="*/ 0 h 1424419" name="connsiteY0-1630"/>
                <a:gd fmla="*/ 757287 w 1305333" name="connsiteX1-1631"/>
                <a:gd fmla="*/ 32444 h 1424419" name="connsiteY1-1632"/>
                <a:gd fmla="*/ 1206876 w 1305333" name="connsiteX2-1633"/>
                <a:gd fmla="*/ 284945 h 1424419" name="connsiteY2-1634"/>
                <a:gd fmla="*/ 1237706 w 1305333" name="connsiteX3-1635"/>
                <a:gd fmla="*/ 306775 h 1424419" name="connsiteY3-1636"/>
                <a:gd fmla="*/ 1301712 w 1305333" name="connsiteX4-1637"/>
                <a:gd fmla="*/ 442384 h 1424419" name="connsiteY4-1638"/>
                <a:gd fmla="*/ 1303099 w 1305333" name="connsiteX5-1639"/>
                <a:gd fmla="*/ 495558 h 1424419" name="connsiteY5-1640"/>
                <a:gd fmla="*/ 1303099 w 1305333" name="connsiteX6-1641"/>
                <a:gd fmla="*/ 952393 h 1424419" name="connsiteY6-1642"/>
                <a:gd fmla="*/ 1302599 w 1305333" name="connsiteX7-1643"/>
                <a:gd fmla="*/ 1003650 h 1424419" name="connsiteY7-1644"/>
                <a:gd fmla="*/ 1227376 w 1305333" name="connsiteX8-1645"/>
                <a:gd fmla="*/ 1152027 h 1424419" name="connsiteY8-1646"/>
                <a:gd fmla="*/ 1172881 w 1305333" name="connsiteX9-1647"/>
                <a:gd fmla="*/ 1179342 h 1424419" name="connsiteY9-1648"/>
                <a:gd fmla="*/ 792288 w 1305333" name="connsiteX10-1649"/>
                <a:gd fmla="*/ 1385653 h 1424419" name="connsiteY10-1650"/>
                <a:gd fmla="*/ 522686 w 1305333" name="connsiteX11-1651"/>
                <a:gd fmla="*/ 1384922 h 1424419" name="connsiteY11-1652"/>
                <a:gd fmla="*/ 94302 w 1305333" name="connsiteX12-1653"/>
                <a:gd fmla="*/ 1158755 h 1424419" name="connsiteY12-1654"/>
                <a:gd fmla="*/ 39429 w 1305333" name="connsiteX13-1655"/>
                <a:gd fmla="*/ 1117635 h 1424419" name="connsiteY13-1656"/>
                <a:gd fmla="*/ 667 w 1305333" name="connsiteX14-1657"/>
                <a:gd fmla="*/ 999105 h 1424419" name="connsiteY14-1658"/>
                <a:gd fmla="*/ 0 w 1305333" name="connsiteX15-1659"/>
                <a:gd fmla="*/ 972364 h 1424419" name="connsiteY15-1660"/>
                <a:gd fmla="*/ 2496 w 1305333" name="connsiteX16-1661"/>
                <a:gd fmla="*/ 463106 h 1424419" name="connsiteY16-1662"/>
                <a:gd fmla="*/ 2458 w 1305333" name="connsiteX17-1663"/>
                <a:gd fmla="*/ 429563 h 1424419" name="connsiteY17-1664"/>
                <a:gd fmla="*/ 75248 w 1305333" name="connsiteX18-1665"/>
                <a:gd fmla="*/ 303202 h 1424419" name="connsiteY18-1666"/>
                <a:gd fmla="*/ 106293 w 1305333" name="connsiteX19-1667"/>
                <a:gd fmla="*/ 282597 h 1424419" name="connsiteY19-1668"/>
                <a:gd fmla="*/ 541533 w 1305333" name="connsiteX20-1669"/>
                <a:gd fmla="*/ 38110 h 1424419" name="connsiteY20-1670"/>
                <a:gd fmla="*/ 653528 w 1305333" name="connsiteX21-1671"/>
                <a:gd fmla="*/ 0 h 1424419" name="connsiteY21-1672"/>
                <a:gd fmla="*/ 653528 w 1305080" name="connsiteX0-1673"/>
                <a:gd fmla="*/ 0 h 1424419" name="connsiteY0-1674"/>
                <a:gd fmla="*/ 757287 w 1305080" name="connsiteX1-1675"/>
                <a:gd fmla="*/ 32444 h 1424419" name="connsiteY1-1676"/>
                <a:gd fmla="*/ 1206876 w 1305080" name="connsiteX2-1677"/>
                <a:gd fmla="*/ 284945 h 1424419" name="connsiteY2-1678"/>
                <a:gd fmla="*/ 1237706 w 1305080" name="connsiteX3-1679"/>
                <a:gd fmla="*/ 306775 h 1424419" name="connsiteY3-1680"/>
                <a:gd fmla="*/ 1301712 w 1305080" name="connsiteX4-1681"/>
                <a:gd fmla="*/ 442384 h 1424419" name="connsiteY4-1682"/>
                <a:gd fmla="*/ 1303099 w 1305080" name="connsiteX5-1683"/>
                <a:gd fmla="*/ 495558 h 1424419" name="connsiteY5-1684"/>
                <a:gd fmla="*/ 1301746 w 1305080" name="connsiteX6-1685"/>
                <a:gd fmla="*/ 953747 h 1424419" name="connsiteY6-1686"/>
                <a:gd fmla="*/ 1302599 w 1305080" name="connsiteX7-1687"/>
                <a:gd fmla="*/ 1003650 h 1424419" name="connsiteY7-1688"/>
                <a:gd fmla="*/ 1227376 w 1305080" name="connsiteX8-1689"/>
                <a:gd fmla="*/ 1152027 h 1424419" name="connsiteY8-1690"/>
                <a:gd fmla="*/ 1172881 w 1305080" name="connsiteX9-1691"/>
                <a:gd fmla="*/ 1179342 h 1424419" name="connsiteY9-1692"/>
                <a:gd fmla="*/ 792288 w 1305080" name="connsiteX10-1693"/>
                <a:gd fmla="*/ 1385653 h 1424419" name="connsiteY10-1694"/>
                <a:gd fmla="*/ 522686 w 1305080" name="connsiteX11-1695"/>
                <a:gd fmla="*/ 1384922 h 1424419" name="connsiteY11-1696"/>
                <a:gd fmla="*/ 94302 w 1305080" name="connsiteX12-1697"/>
                <a:gd fmla="*/ 1158755 h 1424419" name="connsiteY12-1698"/>
                <a:gd fmla="*/ 39429 w 1305080" name="connsiteX13-1699"/>
                <a:gd fmla="*/ 1117635 h 1424419" name="connsiteY13-1700"/>
                <a:gd fmla="*/ 667 w 1305080" name="connsiteX14-1701"/>
                <a:gd fmla="*/ 999105 h 1424419" name="connsiteY14-1702"/>
                <a:gd fmla="*/ 0 w 1305080" name="connsiteX15-1703"/>
                <a:gd fmla="*/ 972364 h 1424419" name="connsiteY15-1704"/>
                <a:gd fmla="*/ 2496 w 1305080" name="connsiteX16-1705"/>
                <a:gd fmla="*/ 463106 h 1424419" name="connsiteY16-1706"/>
                <a:gd fmla="*/ 2458 w 1305080" name="connsiteX17-1707"/>
                <a:gd fmla="*/ 429563 h 1424419" name="connsiteY17-1708"/>
                <a:gd fmla="*/ 75248 w 1305080" name="connsiteX18-1709"/>
                <a:gd fmla="*/ 303202 h 1424419" name="connsiteY18-1710"/>
                <a:gd fmla="*/ 106293 w 1305080" name="connsiteX19-1711"/>
                <a:gd fmla="*/ 282597 h 1424419" name="connsiteY19-1712"/>
                <a:gd fmla="*/ 541533 w 1305080" name="connsiteX20-1713"/>
                <a:gd fmla="*/ 38110 h 1424419" name="connsiteY20-1714"/>
                <a:gd fmla="*/ 653528 w 1305080" name="connsiteX21-1715"/>
                <a:gd fmla="*/ 0 h 1424419" name="connsiteY21-1716"/>
                <a:gd fmla="*/ 653528 w 1305299" name="connsiteX0-1717"/>
                <a:gd fmla="*/ 0 h 1424419" name="connsiteY0-1718"/>
                <a:gd fmla="*/ 757287 w 1305299" name="connsiteX1-1719"/>
                <a:gd fmla="*/ 32444 h 1424419" name="connsiteY1-1720"/>
                <a:gd fmla="*/ 1206876 w 1305299" name="connsiteX2-1721"/>
                <a:gd fmla="*/ 284945 h 1424419" name="connsiteY2-1722"/>
                <a:gd fmla="*/ 1237706 w 1305299" name="connsiteX3-1723"/>
                <a:gd fmla="*/ 306775 h 1424419" name="connsiteY3-1724"/>
                <a:gd fmla="*/ 1301712 w 1305299" name="connsiteX4-1725"/>
                <a:gd fmla="*/ 442384 h 1424419" name="connsiteY4-1726"/>
                <a:gd fmla="*/ 1303099 w 1305299" name="connsiteX5-1727"/>
                <a:gd fmla="*/ 495558 h 1424419" name="connsiteY5-1728"/>
                <a:gd fmla="*/ 1301746 w 1305299" name="connsiteX6-1729"/>
                <a:gd fmla="*/ 953747 h 1424419" name="connsiteY6-1730"/>
                <a:gd fmla="*/ 1302599 w 1305299" name="connsiteX7-1731"/>
                <a:gd fmla="*/ 1003650 h 1424419" name="connsiteY7-1732"/>
                <a:gd fmla="*/ 1227376 w 1305299" name="connsiteX8-1733"/>
                <a:gd fmla="*/ 1152027 h 1424419" name="connsiteY8-1734"/>
                <a:gd fmla="*/ 1172881 w 1305299" name="connsiteX9-1735"/>
                <a:gd fmla="*/ 1179342 h 1424419" name="connsiteY9-1736"/>
                <a:gd fmla="*/ 792288 w 1305299" name="connsiteX10-1737"/>
                <a:gd fmla="*/ 1385653 h 1424419" name="connsiteY10-1738"/>
                <a:gd fmla="*/ 522686 w 1305299" name="connsiteX11-1739"/>
                <a:gd fmla="*/ 1384922 h 1424419" name="connsiteY11-1740"/>
                <a:gd fmla="*/ 94302 w 1305299" name="connsiteX12-1741"/>
                <a:gd fmla="*/ 1158755 h 1424419" name="connsiteY12-1742"/>
                <a:gd fmla="*/ 39429 w 1305299" name="connsiteX13-1743"/>
                <a:gd fmla="*/ 1117635 h 1424419" name="connsiteY13-1744"/>
                <a:gd fmla="*/ 667 w 1305299" name="connsiteX14-1745"/>
                <a:gd fmla="*/ 999105 h 1424419" name="connsiteY14-1746"/>
                <a:gd fmla="*/ 0 w 1305299" name="connsiteX15-1747"/>
                <a:gd fmla="*/ 972364 h 1424419" name="connsiteY15-1748"/>
                <a:gd fmla="*/ 2496 w 1305299" name="connsiteX16-1749"/>
                <a:gd fmla="*/ 463106 h 1424419" name="connsiteY16-1750"/>
                <a:gd fmla="*/ 2458 w 1305299" name="connsiteX17-1751"/>
                <a:gd fmla="*/ 429563 h 1424419" name="connsiteY17-1752"/>
                <a:gd fmla="*/ 75248 w 1305299" name="connsiteX18-1753"/>
                <a:gd fmla="*/ 303202 h 1424419" name="connsiteY18-1754"/>
                <a:gd fmla="*/ 106293 w 1305299" name="connsiteX19-1755"/>
                <a:gd fmla="*/ 282597 h 1424419" name="connsiteY19-1756"/>
                <a:gd fmla="*/ 541533 w 1305299" name="connsiteX20-1757"/>
                <a:gd fmla="*/ 38110 h 1424419" name="connsiteY20-1758"/>
                <a:gd fmla="*/ 653528 w 1305299" name="connsiteX21-1759"/>
                <a:gd fmla="*/ 0 h 1424419" name="connsiteY21-1760"/>
                <a:gd fmla="*/ 653528 w 1306646" name="connsiteX0-1761"/>
                <a:gd fmla="*/ 0 h 1424419" name="connsiteY0-1762"/>
                <a:gd fmla="*/ 757287 w 1306646" name="connsiteX1-1763"/>
                <a:gd fmla="*/ 32444 h 1424419" name="connsiteY1-1764"/>
                <a:gd fmla="*/ 1206876 w 1306646" name="connsiteX2-1765"/>
                <a:gd fmla="*/ 284945 h 1424419" name="connsiteY2-1766"/>
                <a:gd fmla="*/ 1237706 w 1306646" name="connsiteX3-1767"/>
                <a:gd fmla="*/ 306775 h 1424419" name="connsiteY3-1768"/>
                <a:gd fmla="*/ 1301712 w 1306646" name="connsiteX4-1769"/>
                <a:gd fmla="*/ 442384 h 1424419" name="connsiteY4-1770"/>
                <a:gd fmla="*/ 1303099 w 1306646" name="connsiteX5-1771"/>
                <a:gd fmla="*/ 495558 h 1424419" name="connsiteY5-1772"/>
                <a:gd fmla="*/ 1301746 w 1306646" name="connsiteX6-1773"/>
                <a:gd fmla="*/ 953747 h 1424419" name="connsiteY6-1774"/>
                <a:gd fmla="*/ 1302599 w 1306646" name="connsiteX7-1775"/>
                <a:gd fmla="*/ 1003650 h 1424419" name="connsiteY7-1776"/>
                <a:gd fmla="*/ 1227376 w 1306646" name="connsiteX8-1777"/>
                <a:gd fmla="*/ 1152027 h 1424419" name="connsiteY8-1778"/>
                <a:gd fmla="*/ 1172881 w 1306646" name="connsiteX9-1779"/>
                <a:gd fmla="*/ 1179342 h 1424419" name="connsiteY9-1780"/>
                <a:gd fmla="*/ 792288 w 1306646" name="connsiteX10-1781"/>
                <a:gd fmla="*/ 1385653 h 1424419" name="connsiteY10-1782"/>
                <a:gd fmla="*/ 522686 w 1306646" name="connsiteX11-1783"/>
                <a:gd fmla="*/ 1384922 h 1424419" name="connsiteY11-1784"/>
                <a:gd fmla="*/ 94302 w 1306646" name="connsiteX12-1785"/>
                <a:gd fmla="*/ 1158755 h 1424419" name="connsiteY12-1786"/>
                <a:gd fmla="*/ 39429 w 1306646" name="connsiteX13-1787"/>
                <a:gd fmla="*/ 1117635 h 1424419" name="connsiteY13-1788"/>
                <a:gd fmla="*/ 667 w 1306646" name="connsiteX14-1789"/>
                <a:gd fmla="*/ 999105 h 1424419" name="connsiteY14-1790"/>
                <a:gd fmla="*/ 0 w 1306646" name="connsiteX15-1791"/>
                <a:gd fmla="*/ 972364 h 1424419" name="connsiteY15-1792"/>
                <a:gd fmla="*/ 2496 w 1306646" name="connsiteX16-1793"/>
                <a:gd fmla="*/ 463106 h 1424419" name="connsiteY16-1794"/>
                <a:gd fmla="*/ 2458 w 1306646" name="connsiteX17-1795"/>
                <a:gd fmla="*/ 429563 h 1424419" name="connsiteY17-1796"/>
                <a:gd fmla="*/ 75248 w 1306646" name="connsiteX18-1797"/>
                <a:gd fmla="*/ 303202 h 1424419" name="connsiteY18-1798"/>
                <a:gd fmla="*/ 106293 w 1306646" name="connsiteX19-1799"/>
                <a:gd fmla="*/ 282597 h 1424419" name="connsiteY19-1800"/>
                <a:gd fmla="*/ 541533 w 1306646" name="connsiteX20-1801"/>
                <a:gd fmla="*/ 38110 h 1424419" name="connsiteY20-1802"/>
                <a:gd fmla="*/ 653528 w 1306646" name="connsiteX21-1803"/>
                <a:gd fmla="*/ 0 h 1424419" name="connsiteY21-1804"/>
                <a:gd fmla="*/ 653528 w 1305299" name="connsiteX0-1805"/>
                <a:gd fmla="*/ 0 h 1424419" name="connsiteY0-1806"/>
                <a:gd fmla="*/ 757287 w 1305299" name="connsiteX1-1807"/>
                <a:gd fmla="*/ 32444 h 1424419" name="connsiteY1-1808"/>
                <a:gd fmla="*/ 1206876 w 1305299" name="connsiteX2-1809"/>
                <a:gd fmla="*/ 284945 h 1424419" name="connsiteY2-1810"/>
                <a:gd fmla="*/ 1237706 w 1305299" name="connsiteX3-1811"/>
                <a:gd fmla="*/ 306775 h 1424419" name="connsiteY3-1812"/>
                <a:gd fmla="*/ 1301712 w 1305299" name="connsiteX4-1813"/>
                <a:gd fmla="*/ 442384 h 1424419" name="connsiteY4-1814"/>
                <a:gd fmla="*/ 1303099 w 1305299" name="connsiteX5-1815"/>
                <a:gd fmla="*/ 495558 h 1424419" name="connsiteY5-1816"/>
                <a:gd fmla="*/ 1301746 w 1305299" name="connsiteX6-1817"/>
                <a:gd fmla="*/ 953747 h 1424419" name="connsiteY6-1818"/>
                <a:gd fmla="*/ 1302599 w 1305299" name="connsiteX7-1819"/>
                <a:gd fmla="*/ 1003650 h 1424419" name="connsiteY7-1820"/>
                <a:gd fmla="*/ 1227376 w 1305299" name="connsiteX8-1821"/>
                <a:gd fmla="*/ 1152027 h 1424419" name="connsiteY8-1822"/>
                <a:gd fmla="*/ 1172881 w 1305299" name="connsiteX9-1823"/>
                <a:gd fmla="*/ 1179342 h 1424419" name="connsiteY9-1824"/>
                <a:gd fmla="*/ 792288 w 1305299" name="connsiteX10-1825"/>
                <a:gd fmla="*/ 1385653 h 1424419" name="connsiteY10-1826"/>
                <a:gd fmla="*/ 522686 w 1305299" name="connsiteX11-1827"/>
                <a:gd fmla="*/ 1384922 h 1424419" name="connsiteY11-1828"/>
                <a:gd fmla="*/ 94302 w 1305299" name="connsiteX12-1829"/>
                <a:gd fmla="*/ 1158755 h 1424419" name="connsiteY12-1830"/>
                <a:gd fmla="*/ 39429 w 1305299" name="connsiteX13-1831"/>
                <a:gd fmla="*/ 1117635 h 1424419" name="connsiteY13-1832"/>
                <a:gd fmla="*/ 667 w 1305299" name="connsiteX14-1833"/>
                <a:gd fmla="*/ 999105 h 1424419" name="connsiteY14-1834"/>
                <a:gd fmla="*/ 0 w 1305299" name="connsiteX15-1835"/>
                <a:gd fmla="*/ 972364 h 1424419" name="connsiteY15-1836"/>
                <a:gd fmla="*/ 2496 w 1305299" name="connsiteX16-1837"/>
                <a:gd fmla="*/ 463106 h 1424419" name="connsiteY16-1838"/>
                <a:gd fmla="*/ 2458 w 1305299" name="connsiteX17-1839"/>
                <a:gd fmla="*/ 429563 h 1424419" name="connsiteY17-1840"/>
                <a:gd fmla="*/ 75248 w 1305299" name="connsiteX18-1841"/>
                <a:gd fmla="*/ 303202 h 1424419" name="connsiteY18-1842"/>
                <a:gd fmla="*/ 106293 w 1305299" name="connsiteX19-1843"/>
                <a:gd fmla="*/ 282597 h 1424419" name="connsiteY19-1844"/>
                <a:gd fmla="*/ 541533 w 1305299" name="connsiteX20-1845"/>
                <a:gd fmla="*/ 38110 h 1424419" name="connsiteY20-1846"/>
                <a:gd fmla="*/ 653528 w 1305299" name="connsiteX21-1847"/>
                <a:gd fmla="*/ 0 h 1424419" name="connsiteY21-1848"/>
                <a:gd fmla="*/ 653528 w 1304127" name="connsiteX0-1849"/>
                <a:gd fmla="*/ 0 h 1424419" name="connsiteY0-1850"/>
                <a:gd fmla="*/ 757287 w 1304127" name="connsiteX1-1851"/>
                <a:gd fmla="*/ 32444 h 1424419" name="connsiteY1-1852"/>
                <a:gd fmla="*/ 1206876 w 1304127" name="connsiteX2-1853"/>
                <a:gd fmla="*/ 284945 h 1424419" name="connsiteY2-1854"/>
                <a:gd fmla="*/ 1237706 w 1304127" name="connsiteX3-1855"/>
                <a:gd fmla="*/ 306775 h 1424419" name="connsiteY3-1856"/>
                <a:gd fmla="*/ 1301712 w 1304127" name="connsiteX4-1857"/>
                <a:gd fmla="*/ 442384 h 1424419" name="connsiteY4-1858"/>
                <a:gd fmla="*/ 1303099 w 1304127" name="connsiteX5-1859"/>
                <a:gd fmla="*/ 495558 h 1424419" name="connsiteY5-1860"/>
                <a:gd fmla="*/ 1301746 w 1304127" name="connsiteX6-1861"/>
                <a:gd fmla="*/ 953747 h 1424419" name="connsiteY6-1862"/>
                <a:gd fmla="*/ 1302599 w 1304127" name="connsiteX7-1863"/>
                <a:gd fmla="*/ 1003650 h 1424419" name="connsiteY7-1864"/>
                <a:gd fmla="*/ 1227376 w 1304127" name="connsiteX8-1865"/>
                <a:gd fmla="*/ 1152027 h 1424419" name="connsiteY8-1866"/>
                <a:gd fmla="*/ 1172881 w 1304127" name="connsiteX9-1867"/>
                <a:gd fmla="*/ 1179342 h 1424419" name="connsiteY9-1868"/>
                <a:gd fmla="*/ 792288 w 1304127" name="connsiteX10-1869"/>
                <a:gd fmla="*/ 1385653 h 1424419" name="connsiteY10-1870"/>
                <a:gd fmla="*/ 522686 w 1304127" name="connsiteX11-1871"/>
                <a:gd fmla="*/ 1384922 h 1424419" name="connsiteY11-1872"/>
                <a:gd fmla="*/ 94302 w 1304127" name="connsiteX12-1873"/>
                <a:gd fmla="*/ 1158755 h 1424419" name="connsiteY12-1874"/>
                <a:gd fmla="*/ 39429 w 1304127" name="connsiteX13-1875"/>
                <a:gd fmla="*/ 1117635 h 1424419" name="connsiteY13-1876"/>
                <a:gd fmla="*/ 667 w 1304127" name="connsiteX14-1877"/>
                <a:gd fmla="*/ 999105 h 1424419" name="connsiteY14-1878"/>
                <a:gd fmla="*/ 0 w 1304127" name="connsiteX15-1879"/>
                <a:gd fmla="*/ 972364 h 1424419" name="connsiteY15-1880"/>
                <a:gd fmla="*/ 2496 w 1304127" name="connsiteX16-1881"/>
                <a:gd fmla="*/ 463106 h 1424419" name="connsiteY16-1882"/>
                <a:gd fmla="*/ 2458 w 1304127" name="connsiteX17-1883"/>
                <a:gd fmla="*/ 429563 h 1424419" name="connsiteY17-1884"/>
                <a:gd fmla="*/ 75248 w 1304127" name="connsiteX18-1885"/>
                <a:gd fmla="*/ 303202 h 1424419" name="connsiteY18-1886"/>
                <a:gd fmla="*/ 106293 w 1304127" name="connsiteX19-1887"/>
                <a:gd fmla="*/ 282597 h 1424419" name="connsiteY19-1888"/>
                <a:gd fmla="*/ 541533 w 1304127" name="connsiteX20-1889"/>
                <a:gd fmla="*/ 38110 h 1424419" name="connsiteY20-1890"/>
                <a:gd fmla="*/ 653528 w 1304127" name="connsiteX21-1891"/>
                <a:gd fmla="*/ 0 h 1424419" name="connsiteY21-1892"/>
                <a:gd fmla="*/ 653528 w 1306101" name="connsiteX0-1893"/>
                <a:gd fmla="*/ 0 h 1424419" name="connsiteY0-1894"/>
                <a:gd fmla="*/ 757287 w 1306101" name="connsiteX1-1895"/>
                <a:gd fmla="*/ 32444 h 1424419" name="connsiteY1-1896"/>
                <a:gd fmla="*/ 1206876 w 1306101" name="connsiteX2-1897"/>
                <a:gd fmla="*/ 284945 h 1424419" name="connsiteY2-1898"/>
                <a:gd fmla="*/ 1237706 w 1306101" name="connsiteX3-1899"/>
                <a:gd fmla="*/ 306775 h 1424419" name="connsiteY3-1900"/>
                <a:gd fmla="*/ 1305773 w 1306101" name="connsiteX4-1901"/>
                <a:gd fmla="*/ 442384 h 1424419" name="connsiteY4-1902"/>
                <a:gd fmla="*/ 1303099 w 1306101" name="connsiteX5-1903"/>
                <a:gd fmla="*/ 495558 h 1424419" name="connsiteY5-1904"/>
                <a:gd fmla="*/ 1301746 w 1306101" name="connsiteX6-1905"/>
                <a:gd fmla="*/ 953747 h 1424419" name="connsiteY6-1906"/>
                <a:gd fmla="*/ 1302599 w 1306101" name="connsiteX7-1907"/>
                <a:gd fmla="*/ 1003650 h 1424419" name="connsiteY7-1908"/>
                <a:gd fmla="*/ 1227376 w 1306101" name="connsiteX8-1909"/>
                <a:gd fmla="*/ 1152027 h 1424419" name="connsiteY8-1910"/>
                <a:gd fmla="*/ 1172881 w 1306101" name="connsiteX9-1911"/>
                <a:gd fmla="*/ 1179342 h 1424419" name="connsiteY9-1912"/>
                <a:gd fmla="*/ 792288 w 1306101" name="connsiteX10-1913"/>
                <a:gd fmla="*/ 1385653 h 1424419" name="connsiteY10-1914"/>
                <a:gd fmla="*/ 522686 w 1306101" name="connsiteX11-1915"/>
                <a:gd fmla="*/ 1384922 h 1424419" name="connsiteY11-1916"/>
                <a:gd fmla="*/ 94302 w 1306101" name="connsiteX12-1917"/>
                <a:gd fmla="*/ 1158755 h 1424419" name="connsiteY12-1918"/>
                <a:gd fmla="*/ 39429 w 1306101" name="connsiteX13-1919"/>
                <a:gd fmla="*/ 1117635 h 1424419" name="connsiteY13-1920"/>
                <a:gd fmla="*/ 667 w 1306101" name="connsiteX14-1921"/>
                <a:gd fmla="*/ 999105 h 1424419" name="connsiteY14-1922"/>
                <a:gd fmla="*/ 0 w 1306101" name="connsiteX15-1923"/>
                <a:gd fmla="*/ 972364 h 1424419" name="connsiteY15-1924"/>
                <a:gd fmla="*/ 2496 w 1306101" name="connsiteX16-1925"/>
                <a:gd fmla="*/ 463106 h 1424419" name="connsiteY16-1926"/>
                <a:gd fmla="*/ 2458 w 1306101" name="connsiteX17-1927"/>
                <a:gd fmla="*/ 429563 h 1424419" name="connsiteY17-1928"/>
                <a:gd fmla="*/ 75248 w 1306101" name="connsiteX18-1929"/>
                <a:gd fmla="*/ 303202 h 1424419" name="connsiteY18-1930"/>
                <a:gd fmla="*/ 106293 w 1306101" name="connsiteX19-1931"/>
                <a:gd fmla="*/ 282597 h 1424419" name="connsiteY19-1932"/>
                <a:gd fmla="*/ 541533 w 1306101" name="connsiteX20-1933"/>
                <a:gd fmla="*/ 38110 h 1424419" name="connsiteY20-1934"/>
                <a:gd fmla="*/ 653528 w 1306101" name="connsiteX21-1935"/>
                <a:gd fmla="*/ 0 h 1424419" name="connsiteY21-1936"/>
                <a:gd fmla="*/ 653528 w 1304819" name="connsiteX0-1937"/>
                <a:gd fmla="*/ 0 h 1424419" name="connsiteY0-1938"/>
                <a:gd fmla="*/ 757287 w 1304819" name="connsiteX1-1939"/>
                <a:gd fmla="*/ 32444 h 1424419" name="connsiteY1-1940"/>
                <a:gd fmla="*/ 1206876 w 1304819" name="connsiteX2-1941"/>
                <a:gd fmla="*/ 284945 h 1424419" name="connsiteY2-1942"/>
                <a:gd fmla="*/ 1237706 w 1304819" name="connsiteX3-1943"/>
                <a:gd fmla="*/ 306775 h 1424419" name="connsiteY3-1944"/>
                <a:gd fmla="*/ 1304420 w 1304819" name="connsiteX4-1945"/>
                <a:gd fmla="*/ 434263 h 1424419" name="connsiteY4-1946"/>
                <a:gd fmla="*/ 1303099 w 1304819" name="connsiteX5-1947"/>
                <a:gd fmla="*/ 495558 h 1424419" name="connsiteY5-1948"/>
                <a:gd fmla="*/ 1301746 w 1304819" name="connsiteX6-1949"/>
                <a:gd fmla="*/ 953747 h 1424419" name="connsiteY6-1950"/>
                <a:gd fmla="*/ 1302599 w 1304819" name="connsiteX7-1951"/>
                <a:gd fmla="*/ 1003650 h 1424419" name="connsiteY7-1952"/>
                <a:gd fmla="*/ 1227376 w 1304819" name="connsiteX8-1953"/>
                <a:gd fmla="*/ 1152027 h 1424419" name="connsiteY8-1954"/>
                <a:gd fmla="*/ 1172881 w 1304819" name="connsiteX9-1955"/>
                <a:gd fmla="*/ 1179342 h 1424419" name="connsiteY9-1956"/>
                <a:gd fmla="*/ 792288 w 1304819" name="connsiteX10-1957"/>
                <a:gd fmla="*/ 1385653 h 1424419" name="connsiteY10-1958"/>
                <a:gd fmla="*/ 522686 w 1304819" name="connsiteX11-1959"/>
                <a:gd fmla="*/ 1384922 h 1424419" name="connsiteY11-1960"/>
                <a:gd fmla="*/ 94302 w 1304819" name="connsiteX12-1961"/>
                <a:gd fmla="*/ 1158755 h 1424419" name="connsiteY12-1962"/>
                <a:gd fmla="*/ 39429 w 1304819" name="connsiteX13-1963"/>
                <a:gd fmla="*/ 1117635 h 1424419" name="connsiteY13-1964"/>
                <a:gd fmla="*/ 667 w 1304819" name="connsiteX14-1965"/>
                <a:gd fmla="*/ 999105 h 1424419" name="connsiteY14-1966"/>
                <a:gd fmla="*/ 0 w 1304819" name="connsiteX15-1967"/>
                <a:gd fmla="*/ 972364 h 1424419" name="connsiteY15-1968"/>
                <a:gd fmla="*/ 2496 w 1304819" name="connsiteX16-1969"/>
                <a:gd fmla="*/ 463106 h 1424419" name="connsiteY16-1970"/>
                <a:gd fmla="*/ 2458 w 1304819" name="connsiteX17-1971"/>
                <a:gd fmla="*/ 429563 h 1424419" name="connsiteY17-1972"/>
                <a:gd fmla="*/ 75248 w 1304819" name="connsiteX18-1973"/>
                <a:gd fmla="*/ 303202 h 1424419" name="connsiteY18-1974"/>
                <a:gd fmla="*/ 106293 w 1304819" name="connsiteX19-1975"/>
                <a:gd fmla="*/ 282597 h 1424419" name="connsiteY19-1976"/>
                <a:gd fmla="*/ 541533 w 1304819" name="connsiteX20-1977"/>
                <a:gd fmla="*/ 38110 h 1424419" name="connsiteY20-1978"/>
                <a:gd fmla="*/ 653528 w 1304819" name="connsiteX21-1979"/>
                <a:gd fmla="*/ 0 h 1424419" name="connsiteY21-1980"/>
                <a:gd fmla="*/ 653528 w 1306525" name="connsiteX0-1981"/>
                <a:gd fmla="*/ 0 h 1424419" name="connsiteY0-1982"/>
                <a:gd fmla="*/ 757287 w 1306525" name="connsiteX1-1983"/>
                <a:gd fmla="*/ 32444 h 1424419" name="connsiteY1-1984"/>
                <a:gd fmla="*/ 1206876 w 1306525" name="connsiteX2-1985"/>
                <a:gd fmla="*/ 284945 h 1424419" name="connsiteY2-1986"/>
                <a:gd fmla="*/ 1237706 w 1306525" name="connsiteX3-1987"/>
                <a:gd fmla="*/ 306775 h 1424419" name="connsiteY3-1988"/>
                <a:gd fmla="*/ 1304420 w 1306525" name="connsiteX4-1989"/>
                <a:gd fmla="*/ 434263 h 1424419" name="connsiteY4-1990"/>
                <a:gd fmla="*/ 1305806 w 1306525" name="connsiteX5-1991"/>
                <a:gd fmla="*/ 519922 h 1424419" name="connsiteY5-1992"/>
                <a:gd fmla="*/ 1301746 w 1306525" name="connsiteX6-1993"/>
                <a:gd fmla="*/ 953747 h 1424419" name="connsiteY6-1994"/>
                <a:gd fmla="*/ 1302599 w 1306525" name="connsiteX7-1995"/>
                <a:gd fmla="*/ 1003650 h 1424419" name="connsiteY7-1996"/>
                <a:gd fmla="*/ 1227376 w 1306525" name="connsiteX8-1997"/>
                <a:gd fmla="*/ 1152027 h 1424419" name="connsiteY8-1998"/>
                <a:gd fmla="*/ 1172881 w 1306525" name="connsiteX9-1999"/>
                <a:gd fmla="*/ 1179342 h 1424419" name="connsiteY9-2000"/>
                <a:gd fmla="*/ 792288 w 1306525" name="connsiteX10-2001"/>
                <a:gd fmla="*/ 1385653 h 1424419" name="connsiteY10-2002"/>
                <a:gd fmla="*/ 522686 w 1306525" name="connsiteX11-2003"/>
                <a:gd fmla="*/ 1384922 h 1424419" name="connsiteY11-2004"/>
                <a:gd fmla="*/ 94302 w 1306525" name="connsiteX12-2005"/>
                <a:gd fmla="*/ 1158755 h 1424419" name="connsiteY12-2006"/>
                <a:gd fmla="*/ 39429 w 1306525" name="connsiteX13-2007"/>
                <a:gd fmla="*/ 1117635 h 1424419" name="connsiteY13-2008"/>
                <a:gd fmla="*/ 667 w 1306525" name="connsiteX14-2009"/>
                <a:gd fmla="*/ 999105 h 1424419" name="connsiteY14-2010"/>
                <a:gd fmla="*/ 0 w 1306525" name="connsiteX15-2011"/>
                <a:gd fmla="*/ 972364 h 1424419" name="connsiteY15-2012"/>
                <a:gd fmla="*/ 2496 w 1306525" name="connsiteX16-2013"/>
                <a:gd fmla="*/ 463106 h 1424419" name="connsiteY16-2014"/>
                <a:gd fmla="*/ 2458 w 1306525" name="connsiteX17-2015"/>
                <a:gd fmla="*/ 429563 h 1424419" name="connsiteY17-2016"/>
                <a:gd fmla="*/ 75248 w 1306525" name="connsiteX18-2017"/>
                <a:gd fmla="*/ 303202 h 1424419" name="connsiteY18-2018"/>
                <a:gd fmla="*/ 106293 w 1306525" name="connsiteX19-2019"/>
                <a:gd fmla="*/ 282597 h 1424419" name="connsiteY19-2020"/>
                <a:gd fmla="*/ 541533 w 1306525" name="connsiteX20-2021"/>
                <a:gd fmla="*/ 38110 h 1424419" name="connsiteY20-2022"/>
                <a:gd fmla="*/ 653528 w 1306525" name="connsiteX21-2023"/>
                <a:gd fmla="*/ 0 h 1424419" name="connsiteY21-2024"/>
                <a:gd fmla="*/ 653528 w 1305814" name="connsiteX0-2025"/>
                <a:gd fmla="*/ 0 h 1424419" name="connsiteY0-2026"/>
                <a:gd fmla="*/ 757287 w 1305814" name="connsiteX1-2027"/>
                <a:gd fmla="*/ 32444 h 1424419" name="connsiteY1-2028"/>
                <a:gd fmla="*/ 1206876 w 1305814" name="connsiteX2-2029"/>
                <a:gd fmla="*/ 284945 h 1424419" name="connsiteY2-2030"/>
                <a:gd fmla="*/ 1237706 w 1305814" name="connsiteX3-2031"/>
                <a:gd fmla="*/ 306775 h 1424419" name="connsiteY3-2032"/>
                <a:gd fmla="*/ 1304420 w 1305814" name="connsiteX4-2033"/>
                <a:gd fmla="*/ 434263 h 1424419" name="connsiteY4-2034"/>
                <a:gd fmla="*/ 1305806 w 1305814" name="connsiteX5-2035"/>
                <a:gd fmla="*/ 519922 h 1424419" name="connsiteY5-2036"/>
                <a:gd fmla="*/ 1301746 w 1305814" name="connsiteX6-2037"/>
                <a:gd fmla="*/ 953747 h 1424419" name="connsiteY6-2038"/>
                <a:gd fmla="*/ 1302599 w 1305814" name="connsiteX7-2039"/>
                <a:gd fmla="*/ 1003650 h 1424419" name="connsiteY7-2040"/>
                <a:gd fmla="*/ 1227376 w 1305814" name="connsiteX8-2041"/>
                <a:gd fmla="*/ 1152027 h 1424419" name="connsiteY8-2042"/>
                <a:gd fmla="*/ 1172881 w 1305814" name="connsiteX9-2043"/>
                <a:gd fmla="*/ 1179342 h 1424419" name="connsiteY9-2044"/>
                <a:gd fmla="*/ 792288 w 1305814" name="connsiteX10-2045"/>
                <a:gd fmla="*/ 1385653 h 1424419" name="connsiteY10-2046"/>
                <a:gd fmla="*/ 522686 w 1305814" name="connsiteX11-2047"/>
                <a:gd fmla="*/ 1384922 h 1424419" name="connsiteY11-2048"/>
                <a:gd fmla="*/ 94302 w 1305814" name="connsiteX12-2049"/>
                <a:gd fmla="*/ 1158755 h 1424419" name="connsiteY12-2050"/>
                <a:gd fmla="*/ 39429 w 1305814" name="connsiteX13-2051"/>
                <a:gd fmla="*/ 1117635 h 1424419" name="connsiteY13-2052"/>
                <a:gd fmla="*/ 667 w 1305814" name="connsiteX14-2053"/>
                <a:gd fmla="*/ 999105 h 1424419" name="connsiteY14-2054"/>
                <a:gd fmla="*/ 0 w 1305814" name="connsiteX15-2055"/>
                <a:gd fmla="*/ 972364 h 1424419" name="connsiteY15-2056"/>
                <a:gd fmla="*/ 2496 w 1305814" name="connsiteX16-2057"/>
                <a:gd fmla="*/ 463106 h 1424419" name="connsiteY16-2058"/>
                <a:gd fmla="*/ 2458 w 1305814" name="connsiteX17-2059"/>
                <a:gd fmla="*/ 429563 h 1424419" name="connsiteY17-2060"/>
                <a:gd fmla="*/ 75248 w 1305814" name="connsiteX18-2061"/>
                <a:gd fmla="*/ 303202 h 1424419" name="connsiteY18-2062"/>
                <a:gd fmla="*/ 106293 w 1305814" name="connsiteX19-2063"/>
                <a:gd fmla="*/ 282597 h 1424419" name="connsiteY19-2064"/>
                <a:gd fmla="*/ 541533 w 1305814" name="connsiteX20-2065"/>
                <a:gd fmla="*/ 38110 h 1424419" name="connsiteY20-2066"/>
                <a:gd fmla="*/ 653528 w 1305814" name="connsiteX21-2067"/>
                <a:gd fmla="*/ 0 h 1424419" name="connsiteY21-2068"/>
                <a:gd fmla="*/ 653528 w 1305814" name="connsiteX0-2069"/>
                <a:gd fmla="*/ 0 h 1424419" name="connsiteY0-2070"/>
                <a:gd fmla="*/ 757287 w 1305814" name="connsiteX1-2071"/>
                <a:gd fmla="*/ 32444 h 1424419" name="connsiteY1-2072"/>
                <a:gd fmla="*/ 1206876 w 1305814" name="connsiteX2-2073"/>
                <a:gd fmla="*/ 284945 h 1424419" name="connsiteY2-2074"/>
                <a:gd fmla="*/ 1237706 w 1305814" name="connsiteX3-2075"/>
                <a:gd fmla="*/ 306775 h 1424419" name="connsiteY3-2076"/>
                <a:gd fmla="*/ 1304420 w 1305814" name="connsiteX4-2077"/>
                <a:gd fmla="*/ 434263 h 1424419" name="connsiteY4-2078"/>
                <a:gd fmla="*/ 1305806 w 1305814" name="connsiteX5-2079"/>
                <a:gd fmla="*/ 519922 h 1424419" name="connsiteY5-2080"/>
                <a:gd fmla="*/ 1301746 w 1305814" name="connsiteX6-2081"/>
                <a:gd fmla="*/ 953747 h 1424419" name="connsiteY6-2082"/>
                <a:gd fmla="*/ 1302599 w 1305814" name="connsiteX7-2083"/>
                <a:gd fmla="*/ 1003650 h 1424419" name="connsiteY7-2084"/>
                <a:gd fmla="*/ 1227376 w 1305814" name="connsiteX8-2085"/>
                <a:gd fmla="*/ 1152027 h 1424419" name="connsiteY8-2086"/>
                <a:gd fmla="*/ 1172881 w 1305814" name="connsiteX9-2087"/>
                <a:gd fmla="*/ 1179342 h 1424419" name="connsiteY9-2088"/>
                <a:gd fmla="*/ 792288 w 1305814" name="connsiteX10-2089"/>
                <a:gd fmla="*/ 1385653 h 1424419" name="connsiteY10-2090"/>
                <a:gd fmla="*/ 522686 w 1305814" name="connsiteX11-2091"/>
                <a:gd fmla="*/ 1384922 h 1424419" name="connsiteY11-2092"/>
                <a:gd fmla="*/ 94302 w 1305814" name="connsiteX12-2093"/>
                <a:gd fmla="*/ 1158755 h 1424419" name="connsiteY12-2094"/>
                <a:gd fmla="*/ 39429 w 1305814" name="connsiteX13-2095"/>
                <a:gd fmla="*/ 1117635 h 1424419" name="connsiteY13-2096"/>
                <a:gd fmla="*/ 667 w 1305814" name="connsiteX14-2097"/>
                <a:gd fmla="*/ 999105 h 1424419" name="connsiteY14-2098"/>
                <a:gd fmla="*/ 0 w 1305814" name="connsiteX15-2099"/>
                <a:gd fmla="*/ 972364 h 1424419" name="connsiteY15-2100"/>
                <a:gd fmla="*/ 2496 w 1305814" name="connsiteX16-2101"/>
                <a:gd fmla="*/ 463106 h 1424419" name="connsiteY16-2102"/>
                <a:gd fmla="*/ 2458 w 1305814" name="connsiteX17-2103"/>
                <a:gd fmla="*/ 429563 h 1424419" name="connsiteY17-2104"/>
                <a:gd fmla="*/ 75248 w 1305814" name="connsiteX18-2105"/>
                <a:gd fmla="*/ 303202 h 1424419" name="connsiteY18-2106"/>
                <a:gd fmla="*/ 106293 w 1305814" name="connsiteX19-2107"/>
                <a:gd fmla="*/ 282597 h 1424419" name="connsiteY19-2108"/>
                <a:gd fmla="*/ 541533 w 1305814" name="connsiteX20-2109"/>
                <a:gd fmla="*/ 38110 h 1424419" name="connsiteY20-2110"/>
                <a:gd fmla="*/ 653528 w 1305814" name="connsiteX21-2111"/>
                <a:gd fmla="*/ 0 h 1424419" name="connsiteY21-2112"/>
                <a:gd fmla="*/ 653528 w 1305814" name="connsiteX0-2113"/>
                <a:gd fmla="*/ 0 h 1424419" name="connsiteY0-2114"/>
                <a:gd fmla="*/ 757287 w 1305814" name="connsiteX1-2115"/>
                <a:gd fmla="*/ 32444 h 1424419" name="connsiteY1-2116"/>
                <a:gd fmla="*/ 1206876 w 1305814" name="connsiteX2-2117"/>
                <a:gd fmla="*/ 284945 h 1424419" name="connsiteY2-2118"/>
                <a:gd fmla="*/ 1237706 w 1305814" name="connsiteX3-2119"/>
                <a:gd fmla="*/ 306775 h 1424419" name="connsiteY3-2120"/>
                <a:gd fmla="*/ 1304420 w 1305814" name="connsiteX4-2121"/>
                <a:gd fmla="*/ 434263 h 1424419" name="connsiteY4-2122"/>
                <a:gd fmla="*/ 1305806 w 1305814" name="connsiteX5-2123"/>
                <a:gd fmla="*/ 519922 h 1424419" name="connsiteY5-2124"/>
                <a:gd fmla="*/ 1301746 w 1305814" name="connsiteX6-2125"/>
                <a:gd fmla="*/ 953747 h 1424419" name="connsiteY6-2126"/>
                <a:gd fmla="*/ 1302599 w 1305814" name="connsiteX7-2127"/>
                <a:gd fmla="*/ 1003650 h 1424419" name="connsiteY7-2128"/>
                <a:gd fmla="*/ 1227376 w 1305814" name="connsiteX8-2129"/>
                <a:gd fmla="*/ 1152027 h 1424419" name="connsiteY8-2130"/>
                <a:gd fmla="*/ 1174235 w 1305814" name="connsiteX9-2131"/>
                <a:gd fmla="*/ 1184756 h 1424419" name="connsiteY9-2132"/>
                <a:gd fmla="*/ 792288 w 1305814" name="connsiteX10-2133"/>
                <a:gd fmla="*/ 1385653 h 1424419" name="connsiteY10-2134"/>
                <a:gd fmla="*/ 522686 w 1305814" name="connsiteX11-2135"/>
                <a:gd fmla="*/ 1384922 h 1424419" name="connsiteY11-2136"/>
                <a:gd fmla="*/ 94302 w 1305814" name="connsiteX12-2137"/>
                <a:gd fmla="*/ 1158755 h 1424419" name="connsiteY12-2138"/>
                <a:gd fmla="*/ 39429 w 1305814" name="connsiteX13-2139"/>
                <a:gd fmla="*/ 1117635 h 1424419" name="connsiteY13-2140"/>
                <a:gd fmla="*/ 667 w 1305814" name="connsiteX14-2141"/>
                <a:gd fmla="*/ 999105 h 1424419" name="connsiteY14-2142"/>
                <a:gd fmla="*/ 0 w 1305814" name="connsiteX15-2143"/>
                <a:gd fmla="*/ 972364 h 1424419" name="connsiteY15-2144"/>
                <a:gd fmla="*/ 2496 w 1305814" name="connsiteX16-2145"/>
                <a:gd fmla="*/ 463106 h 1424419" name="connsiteY16-2146"/>
                <a:gd fmla="*/ 2458 w 1305814" name="connsiteX17-2147"/>
                <a:gd fmla="*/ 429563 h 1424419" name="connsiteY17-2148"/>
                <a:gd fmla="*/ 75248 w 1305814" name="connsiteX18-2149"/>
                <a:gd fmla="*/ 303202 h 1424419" name="connsiteY18-2150"/>
                <a:gd fmla="*/ 106293 w 1305814" name="connsiteX19-2151"/>
                <a:gd fmla="*/ 282597 h 1424419" name="connsiteY19-2152"/>
                <a:gd fmla="*/ 541533 w 1305814" name="connsiteX20-2153"/>
                <a:gd fmla="*/ 38110 h 1424419" name="connsiteY20-2154"/>
                <a:gd fmla="*/ 653528 w 1305814" name="connsiteX21-2155"/>
                <a:gd fmla="*/ 0 h 1424419" name="connsiteY21-2156"/>
                <a:gd fmla="*/ 653528 w 1305814" name="connsiteX0-2157"/>
                <a:gd fmla="*/ 0 h 1424419" name="connsiteY0-2158"/>
                <a:gd fmla="*/ 757287 w 1305814" name="connsiteX1-2159"/>
                <a:gd fmla="*/ 32444 h 1424419" name="connsiteY1-2160"/>
                <a:gd fmla="*/ 1206876 w 1305814" name="connsiteX2-2161"/>
                <a:gd fmla="*/ 284945 h 1424419" name="connsiteY2-2162"/>
                <a:gd fmla="*/ 1237706 w 1305814" name="connsiteX3-2163"/>
                <a:gd fmla="*/ 306775 h 1424419" name="connsiteY3-2164"/>
                <a:gd fmla="*/ 1304420 w 1305814" name="connsiteX4-2165"/>
                <a:gd fmla="*/ 434263 h 1424419" name="connsiteY4-2166"/>
                <a:gd fmla="*/ 1305806 w 1305814" name="connsiteX5-2167"/>
                <a:gd fmla="*/ 519922 h 1424419" name="connsiteY5-2168"/>
                <a:gd fmla="*/ 1301746 w 1305814" name="connsiteX6-2169"/>
                <a:gd fmla="*/ 953747 h 1424419" name="connsiteY6-2170"/>
                <a:gd fmla="*/ 1302599 w 1305814" name="connsiteX7-2171"/>
                <a:gd fmla="*/ 1003650 h 1424419" name="connsiteY7-2172"/>
                <a:gd fmla="*/ 1227376 w 1305814" name="connsiteX8-2173"/>
                <a:gd fmla="*/ 1152027 h 1424419" name="connsiteY8-2174"/>
                <a:gd fmla="*/ 1174235 w 1305814" name="connsiteX9-2175"/>
                <a:gd fmla="*/ 1184756 h 1424419" name="connsiteY9-2176"/>
                <a:gd fmla="*/ 792288 w 1305814" name="connsiteX10-2177"/>
                <a:gd fmla="*/ 1385653 h 1424419" name="connsiteY10-2178"/>
                <a:gd fmla="*/ 522686 w 1305814" name="connsiteX11-2179"/>
                <a:gd fmla="*/ 1384922 h 1424419" name="connsiteY11-2180"/>
                <a:gd fmla="*/ 94302 w 1305814" name="connsiteX12-2181"/>
                <a:gd fmla="*/ 1158755 h 1424419" name="connsiteY12-2182"/>
                <a:gd fmla="*/ 39429 w 1305814" name="connsiteX13-2183"/>
                <a:gd fmla="*/ 1117635 h 1424419" name="connsiteY13-2184"/>
                <a:gd fmla="*/ 667 w 1305814" name="connsiteX14-2185"/>
                <a:gd fmla="*/ 999105 h 1424419" name="connsiteY14-2186"/>
                <a:gd fmla="*/ 0 w 1305814" name="connsiteX15-2187"/>
                <a:gd fmla="*/ 972364 h 1424419" name="connsiteY15-2188"/>
                <a:gd fmla="*/ 2496 w 1305814" name="connsiteX16-2189"/>
                <a:gd fmla="*/ 463106 h 1424419" name="connsiteY16-2190"/>
                <a:gd fmla="*/ 2458 w 1305814" name="connsiteX17-2191"/>
                <a:gd fmla="*/ 429563 h 1424419" name="connsiteY17-2192"/>
                <a:gd fmla="*/ 75248 w 1305814" name="connsiteX18-2193"/>
                <a:gd fmla="*/ 303202 h 1424419" name="connsiteY18-2194"/>
                <a:gd fmla="*/ 106293 w 1305814" name="connsiteX19-2195"/>
                <a:gd fmla="*/ 282597 h 1424419" name="connsiteY19-2196"/>
                <a:gd fmla="*/ 541533 w 1305814" name="connsiteX20-2197"/>
                <a:gd fmla="*/ 38110 h 1424419" name="connsiteY20-2198"/>
                <a:gd fmla="*/ 653528 w 1305814" name="connsiteX21-2199"/>
                <a:gd fmla="*/ 0 h 1424419" name="connsiteY21-2200"/>
                <a:gd fmla="*/ 653528 w 1305814" name="connsiteX0-2201"/>
                <a:gd fmla="*/ 0 h 1427408" name="connsiteY0-2202"/>
                <a:gd fmla="*/ 757287 w 1305814" name="connsiteX1-2203"/>
                <a:gd fmla="*/ 32444 h 1427408" name="connsiteY1-2204"/>
                <a:gd fmla="*/ 1206876 w 1305814" name="connsiteX2-2205"/>
                <a:gd fmla="*/ 284945 h 1427408" name="connsiteY2-2206"/>
                <a:gd fmla="*/ 1237706 w 1305814" name="connsiteX3-2207"/>
                <a:gd fmla="*/ 306775 h 1427408" name="connsiteY3-2208"/>
                <a:gd fmla="*/ 1304420 w 1305814" name="connsiteX4-2209"/>
                <a:gd fmla="*/ 434263 h 1427408" name="connsiteY4-2210"/>
                <a:gd fmla="*/ 1305806 w 1305814" name="connsiteX5-2211"/>
                <a:gd fmla="*/ 519922 h 1427408" name="connsiteY5-2212"/>
                <a:gd fmla="*/ 1301746 w 1305814" name="connsiteX6-2213"/>
                <a:gd fmla="*/ 953747 h 1427408" name="connsiteY6-2214"/>
                <a:gd fmla="*/ 1302599 w 1305814" name="connsiteX7-2215"/>
                <a:gd fmla="*/ 1003650 h 1427408" name="connsiteY7-2216"/>
                <a:gd fmla="*/ 1227376 w 1305814" name="connsiteX8-2217"/>
                <a:gd fmla="*/ 1152027 h 1427408" name="connsiteY8-2218"/>
                <a:gd fmla="*/ 1174235 w 1305814" name="connsiteX9-2219"/>
                <a:gd fmla="*/ 1184756 h 1427408" name="connsiteY9-2220"/>
                <a:gd fmla="*/ 792288 w 1305814" name="connsiteX10-2221"/>
                <a:gd fmla="*/ 1385653 h 1427408" name="connsiteY10-2222"/>
                <a:gd fmla="*/ 517719 w 1305814" name="connsiteX11-2223"/>
                <a:gd fmla="*/ 1389889 h 1427408" name="connsiteY11-2224"/>
                <a:gd fmla="*/ 94302 w 1305814" name="connsiteX12-2225"/>
                <a:gd fmla="*/ 1158755 h 1427408" name="connsiteY12-2226"/>
                <a:gd fmla="*/ 39429 w 1305814" name="connsiteX13-2227"/>
                <a:gd fmla="*/ 1117635 h 1427408" name="connsiteY13-2228"/>
                <a:gd fmla="*/ 667 w 1305814" name="connsiteX14-2229"/>
                <a:gd fmla="*/ 999105 h 1427408" name="connsiteY14-2230"/>
                <a:gd fmla="*/ 0 w 1305814" name="connsiteX15-2231"/>
                <a:gd fmla="*/ 972364 h 1427408" name="connsiteY15-2232"/>
                <a:gd fmla="*/ 2496 w 1305814" name="connsiteX16-2233"/>
                <a:gd fmla="*/ 463106 h 1427408" name="connsiteY16-2234"/>
                <a:gd fmla="*/ 2458 w 1305814" name="connsiteX17-2235"/>
                <a:gd fmla="*/ 429563 h 1427408" name="connsiteY17-2236"/>
                <a:gd fmla="*/ 75248 w 1305814" name="connsiteX18-2237"/>
                <a:gd fmla="*/ 303202 h 1427408" name="connsiteY18-2238"/>
                <a:gd fmla="*/ 106293 w 1305814" name="connsiteX19-2239"/>
                <a:gd fmla="*/ 282597 h 1427408" name="connsiteY19-2240"/>
                <a:gd fmla="*/ 541533 w 1305814" name="connsiteX20-2241"/>
                <a:gd fmla="*/ 38110 h 1427408" name="connsiteY20-2242"/>
                <a:gd fmla="*/ 653528 w 1305814" name="connsiteX21-2243"/>
                <a:gd fmla="*/ 0 h 1427408" name="connsiteY21-2244"/>
                <a:gd fmla="*/ 653528 w 1305814" name="connsiteX0-2245"/>
                <a:gd fmla="*/ 0 h 1427408" name="connsiteY0-2246"/>
                <a:gd fmla="*/ 757287 w 1305814" name="connsiteX1-2247"/>
                <a:gd fmla="*/ 32444 h 1427408" name="connsiteY1-2248"/>
                <a:gd fmla="*/ 1206876 w 1305814" name="connsiteX2-2249"/>
                <a:gd fmla="*/ 284945 h 1427408" name="connsiteY2-2250"/>
                <a:gd fmla="*/ 1237706 w 1305814" name="connsiteX3-2251"/>
                <a:gd fmla="*/ 306775 h 1427408" name="connsiteY3-2252"/>
                <a:gd fmla="*/ 1304420 w 1305814" name="connsiteX4-2253"/>
                <a:gd fmla="*/ 434263 h 1427408" name="connsiteY4-2254"/>
                <a:gd fmla="*/ 1305806 w 1305814" name="connsiteX5-2255"/>
                <a:gd fmla="*/ 519922 h 1427408" name="connsiteY5-2256"/>
                <a:gd fmla="*/ 1301746 w 1305814" name="connsiteX6-2257"/>
                <a:gd fmla="*/ 953747 h 1427408" name="connsiteY6-2258"/>
                <a:gd fmla="*/ 1302599 w 1305814" name="connsiteX7-2259"/>
                <a:gd fmla="*/ 1003650 h 1427408" name="connsiteY7-2260"/>
                <a:gd fmla="*/ 1227376 w 1305814" name="connsiteX8-2261"/>
                <a:gd fmla="*/ 1152027 h 1427408" name="connsiteY8-2262"/>
                <a:gd fmla="*/ 1174235 w 1305814" name="connsiteX9-2263"/>
                <a:gd fmla="*/ 1184756 h 1427408" name="connsiteY9-2264"/>
                <a:gd fmla="*/ 792288 w 1305814" name="connsiteX10-2265"/>
                <a:gd fmla="*/ 1385653 h 1427408" name="connsiteY10-2266"/>
                <a:gd fmla="*/ 517719 w 1305814" name="connsiteX11-2267"/>
                <a:gd fmla="*/ 1389889 h 1427408" name="connsiteY11-2268"/>
                <a:gd fmla="*/ 94302 w 1305814" name="connsiteX12-2269"/>
                <a:gd fmla="*/ 1158755 h 1427408" name="connsiteY12-2270"/>
                <a:gd fmla="*/ 39429 w 1305814" name="connsiteX13-2271"/>
                <a:gd fmla="*/ 1117635 h 1427408" name="connsiteY13-2272"/>
                <a:gd fmla="*/ 667 w 1305814" name="connsiteX14-2273"/>
                <a:gd fmla="*/ 999105 h 1427408" name="connsiteY14-2274"/>
                <a:gd fmla="*/ 0 w 1305814" name="connsiteX15-2275"/>
                <a:gd fmla="*/ 972364 h 1427408" name="connsiteY15-2276"/>
                <a:gd fmla="*/ 2496 w 1305814" name="connsiteX16-2277"/>
                <a:gd fmla="*/ 463106 h 1427408" name="connsiteY16-2278"/>
                <a:gd fmla="*/ 2458 w 1305814" name="connsiteX17-2279"/>
                <a:gd fmla="*/ 429563 h 1427408" name="connsiteY17-2280"/>
                <a:gd fmla="*/ 75248 w 1305814" name="connsiteX18-2281"/>
                <a:gd fmla="*/ 303202 h 1427408" name="connsiteY18-2282"/>
                <a:gd fmla="*/ 106293 w 1305814" name="connsiteX19-2283"/>
                <a:gd fmla="*/ 282597 h 1427408" name="connsiteY19-2284"/>
                <a:gd fmla="*/ 541533 w 1305814" name="connsiteX20-2285"/>
                <a:gd fmla="*/ 38110 h 1427408" name="connsiteY20-2286"/>
                <a:gd fmla="*/ 653528 w 1305814" name="connsiteX21-2287"/>
                <a:gd fmla="*/ 0 h 1427408" name="connsiteY21-2288"/>
                <a:gd fmla="*/ 653528 w 1305814" name="connsiteX0-2289"/>
                <a:gd fmla="*/ 0 h 1421591" name="connsiteY0-2290"/>
                <a:gd fmla="*/ 757287 w 1305814" name="connsiteX1-2291"/>
                <a:gd fmla="*/ 32444 h 1421591" name="connsiteY1-2292"/>
                <a:gd fmla="*/ 1206876 w 1305814" name="connsiteX2-2293"/>
                <a:gd fmla="*/ 284945 h 1421591" name="connsiteY2-2294"/>
                <a:gd fmla="*/ 1237706 w 1305814" name="connsiteX3-2295"/>
                <a:gd fmla="*/ 306775 h 1421591" name="connsiteY3-2296"/>
                <a:gd fmla="*/ 1304420 w 1305814" name="connsiteX4-2297"/>
                <a:gd fmla="*/ 434263 h 1421591" name="connsiteY4-2298"/>
                <a:gd fmla="*/ 1305806 w 1305814" name="connsiteX5-2299"/>
                <a:gd fmla="*/ 519922 h 1421591" name="connsiteY5-2300"/>
                <a:gd fmla="*/ 1301746 w 1305814" name="connsiteX6-2301"/>
                <a:gd fmla="*/ 953747 h 1421591" name="connsiteY6-2302"/>
                <a:gd fmla="*/ 1302599 w 1305814" name="connsiteX7-2303"/>
                <a:gd fmla="*/ 1003650 h 1421591" name="connsiteY7-2304"/>
                <a:gd fmla="*/ 1227376 w 1305814" name="connsiteX8-2305"/>
                <a:gd fmla="*/ 1152027 h 1421591" name="connsiteY8-2306"/>
                <a:gd fmla="*/ 1174235 w 1305814" name="connsiteX9-2307"/>
                <a:gd fmla="*/ 1184756 h 1421591" name="connsiteY9-2308"/>
                <a:gd fmla="*/ 792288 w 1305814" name="connsiteX10-2309"/>
                <a:gd fmla="*/ 1385653 h 1421591" name="connsiteY10-2310"/>
                <a:gd fmla="*/ 502818 w 1305814" name="connsiteX11-2311"/>
                <a:gd fmla="*/ 1379955 h 1421591" name="connsiteY11-2312"/>
                <a:gd fmla="*/ 94302 w 1305814" name="connsiteX12-2313"/>
                <a:gd fmla="*/ 1158755 h 1421591" name="connsiteY12-2314"/>
                <a:gd fmla="*/ 39429 w 1305814" name="connsiteX13-2315"/>
                <a:gd fmla="*/ 1117635 h 1421591" name="connsiteY13-2316"/>
                <a:gd fmla="*/ 667 w 1305814" name="connsiteX14-2317"/>
                <a:gd fmla="*/ 999105 h 1421591" name="connsiteY14-2318"/>
                <a:gd fmla="*/ 0 w 1305814" name="connsiteX15-2319"/>
                <a:gd fmla="*/ 972364 h 1421591" name="connsiteY15-2320"/>
                <a:gd fmla="*/ 2496 w 1305814" name="connsiteX16-2321"/>
                <a:gd fmla="*/ 463106 h 1421591" name="connsiteY16-2322"/>
                <a:gd fmla="*/ 2458 w 1305814" name="connsiteX17-2323"/>
                <a:gd fmla="*/ 429563 h 1421591" name="connsiteY17-2324"/>
                <a:gd fmla="*/ 75248 w 1305814" name="connsiteX18-2325"/>
                <a:gd fmla="*/ 303202 h 1421591" name="connsiteY18-2326"/>
                <a:gd fmla="*/ 106293 w 1305814" name="connsiteX19-2327"/>
                <a:gd fmla="*/ 282597 h 1421591" name="connsiteY19-2328"/>
                <a:gd fmla="*/ 541533 w 1305814" name="connsiteX20-2329"/>
                <a:gd fmla="*/ 38110 h 1421591" name="connsiteY20-2330"/>
                <a:gd fmla="*/ 653528 w 1305814" name="connsiteX21-2331"/>
                <a:gd fmla="*/ 0 h 1421591" name="connsiteY21-2332"/>
                <a:gd fmla="*/ 653528 w 1305814" name="connsiteX0-2333"/>
                <a:gd fmla="*/ 0 h 1423589" name="connsiteY0-2334"/>
                <a:gd fmla="*/ 757287 w 1305814" name="connsiteX1-2335"/>
                <a:gd fmla="*/ 32444 h 1423589" name="connsiteY1-2336"/>
                <a:gd fmla="*/ 1206876 w 1305814" name="connsiteX2-2337"/>
                <a:gd fmla="*/ 284945 h 1423589" name="connsiteY2-2338"/>
                <a:gd fmla="*/ 1237706 w 1305814" name="connsiteX3-2339"/>
                <a:gd fmla="*/ 306775 h 1423589" name="connsiteY3-2340"/>
                <a:gd fmla="*/ 1304420 w 1305814" name="connsiteX4-2341"/>
                <a:gd fmla="*/ 434263 h 1423589" name="connsiteY4-2342"/>
                <a:gd fmla="*/ 1305806 w 1305814" name="connsiteX5-2343"/>
                <a:gd fmla="*/ 519922 h 1423589" name="connsiteY5-2344"/>
                <a:gd fmla="*/ 1301746 w 1305814" name="connsiteX6-2345"/>
                <a:gd fmla="*/ 953747 h 1423589" name="connsiteY6-2346"/>
                <a:gd fmla="*/ 1302599 w 1305814" name="connsiteX7-2347"/>
                <a:gd fmla="*/ 1003650 h 1423589" name="connsiteY7-2348"/>
                <a:gd fmla="*/ 1227376 w 1305814" name="connsiteX8-2349"/>
                <a:gd fmla="*/ 1152027 h 1423589" name="connsiteY8-2350"/>
                <a:gd fmla="*/ 1174235 w 1305814" name="connsiteX9-2351"/>
                <a:gd fmla="*/ 1184756 h 1423589" name="connsiteY9-2352"/>
                <a:gd fmla="*/ 792288 w 1305814" name="connsiteX10-2353"/>
                <a:gd fmla="*/ 1385653 h 1423589" name="connsiteY10-2354"/>
                <a:gd fmla="*/ 502818 w 1305814" name="connsiteX11-2355"/>
                <a:gd fmla="*/ 1379955 h 1423589" name="connsiteY11-2356"/>
                <a:gd fmla="*/ 94302 w 1305814" name="connsiteX12-2357"/>
                <a:gd fmla="*/ 1158755 h 1423589" name="connsiteY12-2358"/>
                <a:gd fmla="*/ 39429 w 1305814" name="connsiteX13-2359"/>
                <a:gd fmla="*/ 1117635 h 1423589" name="connsiteY13-2360"/>
                <a:gd fmla="*/ 667 w 1305814" name="connsiteX14-2361"/>
                <a:gd fmla="*/ 999105 h 1423589" name="connsiteY14-2362"/>
                <a:gd fmla="*/ 0 w 1305814" name="connsiteX15-2363"/>
                <a:gd fmla="*/ 972364 h 1423589" name="connsiteY15-2364"/>
                <a:gd fmla="*/ 2496 w 1305814" name="connsiteX16-2365"/>
                <a:gd fmla="*/ 463106 h 1423589" name="connsiteY16-2366"/>
                <a:gd fmla="*/ 2458 w 1305814" name="connsiteX17-2367"/>
                <a:gd fmla="*/ 429563 h 1423589" name="connsiteY17-2368"/>
                <a:gd fmla="*/ 75248 w 1305814" name="connsiteX18-2369"/>
                <a:gd fmla="*/ 303202 h 1423589" name="connsiteY18-2370"/>
                <a:gd fmla="*/ 106293 w 1305814" name="connsiteX19-2371"/>
                <a:gd fmla="*/ 282597 h 1423589" name="connsiteY19-2372"/>
                <a:gd fmla="*/ 541533 w 1305814" name="connsiteX20-2373"/>
                <a:gd fmla="*/ 38110 h 1423589" name="connsiteY20-2374"/>
                <a:gd fmla="*/ 653528 w 1305814" name="connsiteX21-2375"/>
                <a:gd fmla="*/ 0 h 1423589" name="connsiteY21-237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b="b" l="l" r="r" t="t"/>
              <a:pathLst>
                <a:path h="1423589" w="1305814">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p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r="18900000"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665">
                <a:solidFill>
                  <a:prstClr val="white"/>
                </a:solidFill>
                <a:cs typeface="+mn-ea"/>
                <a:sym typeface="+mn-lt"/>
              </a:endParaRPr>
            </a:p>
          </p:txBody>
        </p:sp>
        <p:sp>
          <p:nvSpPr>
            <p:cNvPr id="29" name="KSO_Shape"/>
            <p:cNvSpPr/>
            <p:nvPr/>
          </p:nvSpPr>
          <p:spPr bwMode="auto">
            <a:xfrm>
              <a:off x="999253" y="289574"/>
              <a:ext cx="360000" cy="360000"/>
            </a:xfrm>
            <a:custGeom>
              <a:gdLst>
                <a:gd fmla="*/ 346433 w 5026" name="T0"/>
                <a:gd fmla="*/ 0 h 5027" name="T1"/>
                <a:gd fmla="*/ 293748 w 5026" name="T2"/>
                <a:gd fmla="*/ 4164 h 5027" name="T3"/>
                <a:gd fmla="*/ 243337 w 5026" name="T4"/>
                <a:gd fmla="*/ 15897 h 5027" name="T5"/>
                <a:gd fmla="*/ 196337 w 5026" name="T6"/>
                <a:gd fmla="*/ 34065 h 5027" name="T7"/>
                <a:gd fmla="*/ 153128 w 5026" name="T8"/>
                <a:gd fmla="*/ 59046 h 5027" name="T9"/>
                <a:gd fmla="*/ 113709 w 5026" name="T10"/>
                <a:gd fmla="*/ 90083 h 5027" name="T11"/>
                <a:gd fmla="*/ 79217 w 5026" name="T12"/>
                <a:gd fmla="*/ 126041 h 5027" name="T13"/>
                <a:gd fmla="*/ 50411 w 5026" name="T14"/>
                <a:gd fmla="*/ 166541 h 5027" name="T15"/>
                <a:gd fmla="*/ 27290 w 5026" name="T16"/>
                <a:gd fmla="*/ 211204 h 5027" name="T17"/>
                <a:gd fmla="*/ 10992 w 5026" name="T18"/>
                <a:gd fmla="*/ 259652 h 5027" name="T19"/>
                <a:gd fmla="*/ 1895 w 5026" name="T20"/>
                <a:gd fmla="*/ 310750 h 5027" name="T21"/>
                <a:gd fmla="*/ 0 w 5026" name="T22"/>
                <a:gd fmla="*/ 1556777 h 5027" name="T23"/>
                <a:gd fmla="*/ 1895 w 5026" name="T24"/>
                <a:gd fmla="*/ 1591978 h 5027" name="T25"/>
                <a:gd fmla="*/ 10992 w 5026" name="T26"/>
                <a:gd fmla="*/ 1643076 h 5027" name="T27"/>
                <a:gd fmla="*/ 27290 w 5026" name="T28"/>
                <a:gd fmla="*/ 1691524 h 5027" name="T29"/>
                <a:gd fmla="*/ 50411 w 5026" name="T30"/>
                <a:gd fmla="*/ 1736566 h 5027" name="T31"/>
                <a:gd fmla="*/ 79217 w 5026" name="T32"/>
                <a:gd fmla="*/ 1777065 h 5027" name="T33"/>
                <a:gd fmla="*/ 113709 w 5026" name="T34"/>
                <a:gd fmla="*/ 1812645 h 5027" name="T35"/>
                <a:gd fmla="*/ 153128 w 5026" name="T36"/>
                <a:gd fmla="*/ 1843682 h 5027" name="T37"/>
                <a:gd fmla="*/ 196337 w 5026" name="T38"/>
                <a:gd fmla="*/ 1868663 h 5027" name="T39"/>
                <a:gd fmla="*/ 243337 w 5026" name="T40"/>
                <a:gd fmla="*/ 1887209 h 5027" name="T41"/>
                <a:gd fmla="*/ 293748 w 5026" name="T42"/>
                <a:gd fmla="*/ 1898564 h 5027" name="T43"/>
                <a:gd fmla="*/ 346433 w 5026" name="T44"/>
                <a:gd fmla="*/ 1902728 h 5027" name="T45"/>
                <a:gd fmla="*/ 1576761 w 5026" name="T46"/>
                <a:gd fmla="*/ 1901971 h 5027" name="T47"/>
                <a:gd fmla="*/ 1628688 w 5026" name="T48"/>
                <a:gd fmla="*/ 1895536 h 5027" name="T49"/>
                <a:gd fmla="*/ 1677962 w 5026" name="T50"/>
                <a:gd fmla="*/ 1881532 h 5027" name="T51"/>
                <a:gd fmla="*/ 1723824 w 5026" name="T52"/>
                <a:gd fmla="*/ 1861093 h 5027" name="T53"/>
                <a:gd fmla="*/ 1766275 w 5026" name="T54"/>
                <a:gd fmla="*/ 1834219 h 5027" name="T55"/>
                <a:gd fmla="*/ 1803799 w 5026" name="T56"/>
                <a:gd fmla="*/ 1801290 h 5027" name="T57"/>
                <a:gd fmla="*/ 1836396 w 5026" name="T58"/>
                <a:gd fmla="*/ 1763818 h 5027" name="T59"/>
                <a:gd fmla="*/ 1863686 w 5026" name="T60"/>
                <a:gd fmla="*/ 1721426 h 5027" name="T61"/>
                <a:gd fmla="*/ 1884153 w 5026" name="T62"/>
                <a:gd fmla="*/ 1675627 h 5027" name="T63"/>
                <a:gd fmla="*/ 1898177 w 5026" name="T64"/>
                <a:gd fmla="*/ 1626422 h 5027" name="T65"/>
                <a:gd fmla="*/ 1904621 w 5026" name="T66"/>
                <a:gd fmla="*/ 1574567 h 5027" name="T67"/>
                <a:gd fmla="*/ 1905000 w 5026" name="T68"/>
                <a:gd fmla="*/ 345951 h 5027" name="T69"/>
                <a:gd fmla="*/ 1901210 w 5026" name="T70"/>
                <a:gd fmla="*/ 293339 h 5027" name="T71"/>
                <a:gd fmla="*/ 1889839 w 5026" name="T72"/>
                <a:gd fmla="*/ 242998 h 5027" name="T73"/>
                <a:gd fmla="*/ 1870887 w 5026" name="T74"/>
                <a:gd fmla="*/ 196064 h 5027" name="T75"/>
                <a:gd fmla="*/ 1846250 w 5026" name="T76"/>
                <a:gd fmla="*/ 152915 h 5027" name="T77"/>
                <a:gd fmla="*/ 1815170 w 5026" name="T78"/>
                <a:gd fmla="*/ 113551 h 5027" name="T79"/>
                <a:gd fmla="*/ 1779162 w 5026" name="T80"/>
                <a:gd fmla="*/ 79107 h 5027" name="T81"/>
                <a:gd fmla="*/ 1738606 w 5026" name="T82"/>
                <a:gd fmla="*/ 50341 h 5027" name="T83"/>
                <a:gd fmla="*/ 1693881 w 5026" name="T84"/>
                <a:gd fmla="*/ 27252 h 5027" name="T85"/>
                <a:gd fmla="*/ 1645744 w 5026" name="T86"/>
                <a:gd fmla="*/ 10977 h 5027" name="T87"/>
                <a:gd fmla="*/ 1594196 w 5026" name="T88"/>
                <a:gd fmla="*/ 1893 h 5027" name="T89"/>
                <a:gd fmla="*/ 1559326 w 5026" name="T90"/>
                <a:gd fmla="*/ 1124529 h 5027" name="T91"/>
                <a:gd fmla="*/ 779663 w 5026" name="T92"/>
                <a:gd fmla="*/ 1557156 h 5027" name="T93"/>
                <a:gd fmla="*/ 346433 w 5026" name="T94"/>
                <a:gd fmla="*/ 778578 h 5027" name="T95"/>
                <a:gd fmla="*/ 1126095 w 5026" name="T96"/>
                <a:gd fmla="*/ 345951 h 5027" name="T97"/>
                <a:gd fmla="*/ 1559326 w 5026" name="T98"/>
                <a:gd fmla="*/ 1124529 h 5027"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5027" w="5026">
                  <a:moveTo>
                    <a:pt x="4113" y="0"/>
                  </a:moveTo>
                  <a:lnTo>
                    <a:pt x="914" y="0"/>
                  </a:lnTo>
                  <a:lnTo>
                    <a:pt x="867" y="1"/>
                  </a:lnTo>
                  <a:lnTo>
                    <a:pt x="821" y="5"/>
                  </a:lnTo>
                  <a:lnTo>
                    <a:pt x="775" y="11"/>
                  </a:lnTo>
                  <a:lnTo>
                    <a:pt x="730" y="19"/>
                  </a:lnTo>
                  <a:lnTo>
                    <a:pt x="686" y="29"/>
                  </a:lnTo>
                  <a:lnTo>
                    <a:pt x="642" y="42"/>
                  </a:lnTo>
                  <a:lnTo>
                    <a:pt x="599" y="56"/>
                  </a:lnTo>
                  <a:lnTo>
                    <a:pt x="558" y="72"/>
                  </a:lnTo>
                  <a:lnTo>
                    <a:pt x="518" y="90"/>
                  </a:lnTo>
                  <a:lnTo>
                    <a:pt x="478" y="111"/>
                  </a:lnTo>
                  <a:lnTo>
                    <a:pt x="440" y="133"/>
                  </a:lnTo>
                  <a:lnTo>
                    <a:pt x="404" y="156"/>
                  </a:lnTo>
                  <a:lnTo>
                    <a:pt x="368" y="182"/>
                  </a:lnTo>
                  <a:lnTo>
                    <a:pt x="333" y="209"/>
                  </a:lnTo>
                  <a:lnTo>
                    <a:pt x="300" y="238"/>
                  </a:lnTo>
                  <a:lnTo>
                    <a:pt x="268" y="268"/>
                  </a:lnTo>
                  <a:lnTo>
                    <a:pt x="238" y="300"/>
                  </a:lnTo>
                  <a:lnTo>
                    <a:pt x="209" y="333"/>
                  </a:lnTo>
                  <a:lnTo>
                    <a:pt x="181" y="368"/>
                  </a:lnTo>
                  <a:lnTo>
                    <a:pt x="156" y="404"/>
                  </a:lnTo>
                  <a:lnTo>
                    <a:pt x="133" y="440"/>
                  </a:lnTo>
                  <a:lnTo>
                    <a:pt x="111" y="478"/>
                  </a:lnTo>
                  <a:lnTo>
                    <a:pt x="90" y="518"/>
                  </a:lnTo>
                  <a:lnTo>
                    <a:pt x="72" y="558"/>
                  </a:lnTo>
                  <a:lnTo>
                    <a:pt x="56" y="599"/>
                  </a:lnTo>
                  <a:lnTo>
                    <a:pt x="42" y="642"/>
                  </a:lnTo>
                  <a:lnTo>
                    <a:pt x="29" y="686"/>
                  </a:lnTo>
                  <a:lnTo>
                    <a:pt x="19" y="730"/>
                  </a:lnTo>
                  <a:lnTo>
                    <a:pt x="11" y="775"/>
                  </a:lnTo>
                  <a:lnTo>
                    <a:pt x="5" y="821"/>
                  </a:lnTo>
                  <a:lnTo>
                    <a:pt x="1" y="867"/>
                  </a:lnTo>
                  <a:lnTo>
                    <a:pt x="0" y="914"/>
                  </a:lnTo>
                  <a:lnTo>
                    <a:pt x="0" y="4113"/>
                  </a:lnTo>
                  <a:lnTo>
                    <a:pt x="1" y="4160"/>
                  </a:lnTo>
                  <a:lnTo>
                    <a:pt x="5" y="4206"/>
                  </a:lnTo>
                  <a:lnTo>
                    <a:pt x="11" y="4252"/>
                  </a:lnTo>
                  <a:lnTo>
                    <a:pt x="19" y="4297"/>
                  </a:lnTo>
                  <a:lnTo>
                    <a:pt x="29" y="4341"/>
                  </a:lnTo>
                  <a:lnTo>
                    <a:pt x="42" y="4385"/>
                  </a:lnTo>
                  <a:lnTo>
                    <a:pt x="56" y="4427"/>
                  </a:lnTo>
                  <a:lnTo>
                    <a:pt x="72" y="4469"/>
                  </a:lnTo>
                  <a:lnTo>
                    <a:pt x="90" y="4509"/>
                  </a:lnTo>
                  <a:lnTo>
                    <a:pt x="111" y="4548"/>
                  </a:lnTo>
                  <a:lnTo>
                    <a:pt x="133" y="4588"/>
                  </a:lnTo>
                  <a:lnTo>
                    <a:pt x="156" y="4624"/>
                  </a:lnTo>
                  <a:lnTo>
                    <a:pt x="181" y="4660"/>
                  </a:lnTo>
                  <a:lnTo>
                    <a:pt x="209" y="4695"/>
                  </a:lnTo>
                  <a:lnTo>
                    <a:pt x="238" y="4728"/>
                  </a:lnTo>
                  <a:lnTo>
                    <a:pt x="268" y="4759"/>
                  </a:lnTo>
                  <a:lnTo>
                    <a:pt x="300" y="4789"/>
                  </a:lnTo>
                  <a:lnTo>
                    <a:pt x="333" y="4818"/>
                  </a:lnTo>
                  <a:lnTo>
                    <a:pt x="368" y="4846"/>
                  </a:lnTo>
                  <a:lnTo>
                    <a:pt x="404" y="4871"/>
                  </a:lnTo>
                  <a:lnTo>
                    <a:pt x="440" y="4895"/>
                  </a:lnTo>
                  <a:lnTo>
                    <a:pt x="478" y="4917"/>
                  </a:lnTo>
                  <a:lnTo>
                    <a:pt x="518" y="4937"/>
                  </a:lnTo>
                  <a:lnTo>
                    <a:pt x="558" y="4955"/>
                  </a:lnTo>
                  <a:lnTo>
                    <a:pt x="599" y="4971"/>
                  </a:lnTo>
                  <a:lnTo>
                    <a:pt x="642" y="4986"/>
                  </a:lnTo>
                  <a:lnTo>
                    <a:pt x="686" y="4999"/>
                  </a:lnTo>
                  <a:lnTo>
                    <a:pt x="730" y="5008"/>
                  </a:lnTo>
                  <a:lnTo>
                    <a:pt x="775" y="5016"/>
                  </a:lnTo>
                  <a:lnTo>
                    <a:pt x="821" y="5022"/>
                  </a:lnTo>
                  <a:lnTo>
                    <a:pt x="867" y="5025"/>
                  </a:lnTo>
                  <a:lnTo>
                    <a:pt x="914" y="5027"/>
                  </a:lnTo>
                  <a:lnTo>
                    <a:pt x="4113" y="5027"/>
                  </a:lnTo>
                  <a:lnTo>
                    <a:pt x="4160" y="5025"/>
                  </a:lnTo>
                  <a:lnTo>
                    <a:pt x="4206" y="5022"/>
                  </a:lnTo>
                  <a:lnTo>
                    <a:pt x="4252" y="5016"/>
                  </a:lnTo>
                  <a:lnTo>
                    <a:pt x="4297" y="5008"/>
                  </a:lnTo>
                  <a:lnTo>
                    <a:pt x="4342" y="4999"/>
                  </a:lnTo>
                  <a:lnTo>
                    <a:pt x="4384" y="4986"/>
                  </a:lnTo>
                  <a:lnTo>
                    <a:pt x="4427" y="4971"/>
                  </a:lnTo>
                  <a:lnTo>
                    <a:pt x="4469" y="4955"/>
                  </a:lnTo>
                  <a:lnTo>
                    <a:pt x="4509" y="4937"/>
                  </a:lnTo>
                  <a:lnTo>
                    <a:pt x="4548" y="4917"/>
                  </a:lnTo>
                  <a:lnTo>
                    <a:pt x="4587" y="4895"/>
                  </a:lnTo>
                  <a:lnTo>
                    <a:pt x="4624" y="4871"/>
                  </a:lnTo>
                  <a:lnTo>
                    <a:pt x="4660" y="4846"/>
                  </a:lnTo>
                  <a:lnTo>
                    <a:pt x="4694" y="4818"/>
                  </a:lnTo>
                  <a:lnTo>
                    <a:pt x="4728" y="4789"/>
                  </a:lnTo>
                  <a:lnTo>
                    <a:pt x="4759" y="4759"/>
                  </a:lnTo>
                  <a:lnTo>
                    <a:pt x="4789" y="4728"/>
                  </a:lnTo>
                  <a:lnTo>
                    <a:pt x="4818" y="4695"/>
                  </a:lnTo>
                  <a:lnTo>
                    <a:pt x="4845" y="4660"/>
                  </a:lnTo>
                  <a:lnTo>
                    <a:pt x="4871" y="4624"/>
                  </a:lnTo>
                  <a:lnTo>
                    <a:pt x="4895" y="4588"/>
                  </a:lnTo>
                  <a:lnTo>
                    <a:pt x="4917" y="4548"/>
                  </a:lnTo>
                  <a:lnTo>
                    <a:pt x="4936" y="4509"/>
                  </a:lnTo>
                  <a:lnTo>
                    <a:pt x="4955" y="4469"/>
                  </a:lnTo>
                  <a:lnTo>
                    <a:pt x="4971" y="4427"/>
                  </a:lnTo>
                  <a:lnTo>
                    <a:pt x="4986" y="4385"/>
                  </a:lnTo>
                  <a:lnTo>
                    <a:pt x="4997" y="4341"/>
                  </a:lnTo>
                  <a:lnTo>
                    <a:pt x="5008" y="4297"/>
                  </a:lnTo>
                  <a:lnTo>
                    <a:pt x="5016" y="4252"/>
                  </a:lnTo>
                  <a:lnTo>
                    <a:pt x="5022" y="4206"/>
                  </a:lnTo>
                  <a:lnTo>
                    <a:pt x="5025" y="4160"/>
                  </a:lnTo>
                  <a:lnTo>
                    <a:pt x="5026" y="4113"/>
                  </a:lnTo>
                  <a:lnTo>
                    <a:pt x="5026" y="914"/>
                  </a:lnTo>
                  <a:lnTo>
                    <a:pt x="5025" y="867"/>
                  </a:lnTo>
                  <a:lnTo>
                    <a:pt x="5022" y="821"/>
                  </a:lnTo>
                  <a:lnTo>
                    <a:pt x="5016" y="775"/>
                  </a:lnTo>
                  <a:lnTo>
                    <a:pt x="5008" y="730"/>
                  </a:lnTo>
                  <a:lnTo>
                    <a:pt x="4997" y="686"/>
                  </a:lnTo>
                  <a:lnTo>
                    <a:pt x="4986" y="642"/>
                  </a:lnTo>
                  <a:lnTo>
                    <a:pt x="4971" y="599"/>
                  </a:lnTo>
                  <a:lnTo>
                    <a:pt x="4955" y="558"/>
                  </a:lnTo>
                  <a:lnTo>
                    <a:pt x="4936" y="518"/>
                  </a:lnTo>
                  <a:lnTo>
                    <a:pt x="4917" y="478"/>
                  </a:lnTo>
                  <a:lnTo>
                    <a:pt x="4895" y="440"/>
                  </a:lnTo>
                  <a:lnTo>
                    <a:pt x="4871" y="404"/>
                  </a:lnTo>
                  <a:lnTo>
                    <a:pt x="4845" y="368"/>
                  </a:lnTo>
                  <a:lnTo>
                    <a:pt x="4818" y="333"/>
                  </a:lnTo>
                  <a:lnTo>
                    <a:pt x="4789" y="300"/>
                  </a:lnTo>
                  <a:lnTo>
                    <a:pt x="4759" y="268"/>
                  </a:lnTo>
                  <a:lnTo>
                    <a:pt x="4728" y="238"/>
                  </a:lnTo>
                  <a:lnTo>
                    <a:pt x="4694" y="209"/>
                  </a:lnTo>
                  <a:lnTo>
                    <a:pt x="4660" y="182"/>
                  </a:lnTo>
                  <a:lnTo>
                    <a:pt x="4624" y="156"/>
                  </a:lnTo>
                  <a:lnTo>
                    <a:pt x="4587" y="133"/>
                  </a:lnTo>
                  <a:lnTo>
                    <a:pt x="4548" y="111"/>
                  </a:lnTo>
                  <a:lnTo>
                    <a:pt x="4509" y="90"/>
                  </a:lnTo>
                  <a:lnTo>
                    <a:pt x="4469" y="72"/>
                  </a:lnTo>
                  <a:lnTo>
                    <a:pt x="4427" y="56"/>
                  </a:lnTo>
                  <a:lnTo>
                    <a:pt x="4384" y="42"/>
                  </a:lnTo>
                  <a:lnTo>
                    <a:pt x="4342" y="29"/>
                  </a:lnTo>
                  <a:lnTo>
                    <a:pt x="4297" y="19"/>
                  </a:lnTo>
                  <a:lnTo>
                    <a:pt x="4252" y="11"/>
                  </a:lnTo>
                  <a:lnTo>
                    <a:pt x="4206" y="5"/>
                  </a:lnTo>
                  <a:lnTo>
                    <a:pt x="4160" y="1"/>
                  </a:lnTo>
                  <a:lnTo>
                    <a:pt x="4113" y="0"/>
                  </a:lnTo>
                  <a:close/>
                  <a:moveTo>
                    <a:pt x="4114" y="2971"/>
                  </a:moveTo>
                  <a:lnTo>
                    <a:pt x="2971" y="2971"/>
                  </a:lnTo>
                  <a:lnTo>
                    <a:pt x="2971" y="4114"/>
                  </a:lnTo>
                  <a:lnTo>
                    <a:pt x="2057" y="4114"/>
                  </a:lnTo>
                  <a:lnTo>
                    <a:pt x="2057" y="2971"/>
                  </a:lnTo>
                  <a:lnTo>
                    <a:pt x="914" y="2971"/>
                  </a:lnTo>
                  <a:lnTo>
                    <a:pt x="914" y="2057"/>
                  </a:lnTo>
                  <a:lnTo>
                    <a:pt x="2057" y="2057"/>
                  </a:lnTo>
                  <a:lnTo>
                    <a:pt x="2057" y="914"/>
                  </a:lnTo>
                  <a:lnTo>
                    <a:pt x="2971" y="914"/>
                  </a:lnTo>
                  <a:lnTo>
                    <a:pt x="2971" y="2057"/>
                  </a:lnTo>
                  <a:lnTo>
                    <a:pt x="4114" y="2057"/>
                  </a:lnTo>
                  <a:lnTo>
                    <a:pt x="4114" y="2971"/>
                  </a:lnTo>
                  <a:close/>
                </a:path>
              </a:pathLst>
            </a:custGeom>
            <a:solidFill>
              <a:schemeClr val="bg1"/>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sz="2400">
                <a:solidFill>
                  <a:srgbClr val="FFFFFF"/>
                </a:solidFill>
                <a:latin typeface="+mn-lt"/>
                <a:ea typeface="+mn-ea"/>
                <a:cs typeface="+mn-ea"/>
                <a:sym typeface="+mn-lt"/>
              </a:endParaRPr>
            </a:p>
          </p:txBody>
        </p:sp>
      </p:grpSp>
      <p:sp>
        <p:nvSpPr>
          <p:cNvPr id="25" name="TextBox 24"/>
          <p:cNvSpPr txBox="1"/>
          <p:nvPr/>
        </p:nvSpPr>
        <p:spPr>
          <a:xfrm>
            <a:off x="6835863" y="4506413"/>
            <a:ext cx="1756420" cy="304800"/>
          </a:xfrm>
          <a:prstGeom prst="rect">
            <a:avLst/>
          </a:prstGeom>
          <a:noFill/>
        </p:spPr>
        <p:txBody>
          <a:bodyPr rtlCol="0" wrap="square">
            <a:spAutoFit/>
          </a:bodyPr>
          <a:lstStyle/>
          <a:p>
            <a:pPr indent="-171450" marL="171450">
              <a:buFont charset="0" panose="020b0604020202020204" pitchFamily="34" typeface="Arial"/>
              <a:buChar char="•"/>
            </a:pPr>
            <a:r>
              <a:rPr altLang="en-US" lang="zh-CN" sz="1400">
                <a:solidFill>
                  <a:schemeClr val="bg1"/>
                </a:solidFill>
                <a:cs typeface="+mn-ea"/>
                <a:sym typeface="+mn-lt"/>
              </a:rPr>
              <a:t>标题文字</a:t>
            </a:r>
          </a:p>
        </p:txBody>
      </p:sp>
    </p:spTree>
    <p:custDataLst>
      <p:tags r:id="rId15"/>
    </p:custDataLst>
  </p:cSld>
  <p:clrMapOvr>
    <a:masterClrMapping/>
  </p:clrMapOvr>
  <p:transition advTm="1530">
    <p:cover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5"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1000" fill="hold" id="7"/>
                                        <p:tgtEl>
                                          <p:spTgt spid="3"/>
                                        </p:tgtEl>
                                        <p:attrNameLst>
                                          <p:attrName>ppt_w</p:attrName>
                                        </p:attrNameLst>
                                      </p:cBhvr>
                                      <p:tavLst>
                                        <p:tav tm="0">
                                          <p:val>
                                            <p:strVal val="#ppt_w*0.70"/>
                                          </p:val>
                                        </p:tav>
                                        <p:tav tm="100000">
                                          <p:val>
                                            <p:strVal val="#ppt_w"/>
                                          </p:val>
                                        </p:tav>
                                      </p:tavLst>
                                    </p:anim>
                                    <p:anim calcmode="lin" valueType="num">
                                      <p:cBhvr>
                                        <p:cTn dur="1000" fill="hold" id="8"/>
                                        <p:tgtEl>
                                          <p:spTgt spid="3"/>
                                        </p:tgtEl>
                                        <p:attrNameLst>
                                          <p:attrName>ppt_h</p:attrName>
                                        </p:attrNameLst>
                                      </p:cBhvr>
                                      <p:tavLst>
                                        <p:tav tm="0">
                                          <p:val>
                                            <p:strVal val="#ppt_h"/>
                                          </p:val>
                                        </p:tav>
                                        <p:tav tm="100000">
                                          <p:val>
                                            <p:strVal val="#ppt_h"/>
                                          </p:val>
                                        </p:tav>
                                      </p:tavLst>
                                    </p:anim>
                                    <p:animEffect filter="fade" transition="in">
                                      <p:cBhvr>
                                        <p:cTn dur="1000" id="9"/>
                                        <p:tgtEl>
                                          <p:spTgt spid="3"/>
                                        </p:tgtEl>
                                      </p:cBhvr>
                                    </p:animEffect>
                                  </p:childTnLst>
                                </p:cTn>
                              </p:par>
                              <p:par>
                                <p:cTn fill="hold" grpId="0" id="10" nodeType="withEffect" presetClass="entr" presetID="55" presetSubtype="0">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p:cTn dur="1000" fill="hold" id="12"/>
                                        <p:tgtEl>
                                          <p:spTgt spid="4"/>
                                        </p:tgtEl>
                                        <p:attrNameLst>
                                          <p:attrName>ppt_w</p:attrName>
                                        </p:attrNameLst>
                                      </p:cBhvr>
                                      <p:tavLst>
                                        <p:tav tm="0">
                                          <p:val>
                                            <p:strVal val="#ppt_w*0.70"/>
                                          </p:val>
                                        </p:tav>
                                        <p:tav tm="100000">
                                          <p:val>
                                            <p:strVal val="#ppt_w"/>
                                          </p:val>
                                        </p:tav>
                                      </p:tavLst>
                                    </p:anim>
                                    <p:anim calcmode="lin" valueType="num">
                                      <p:cBhvr>
                                        <p:cTn dur="1000" fill="hold" id="13"/>
                                        <p:tgtEl>
                                          <p:spTgt spid="4"/>
                                        </p:tgtEl>
                                        <p:attrNameLst>
                                          <p:attrName>ppt_h</p:attrName>
                                        </p:attrNameLst>
                                      </p:cBhvr>
                                      <p:tavLst>
                                        <p:tav tm="0">
                                          <p:val>
                                            <p:strVal val="#ppt_h"/>
                                          </p:val>
                                        </p:tav>
                                        <p:tav tm="100000">
                                          <p:val>
                                            <p:strVal val="#ppt_h"/>
                                          </p:val>
                                        </p:tav>
                                      </p:tavLst>
                                    </p:anim>
                                    <p:animEffect filter="fade" transition="in">
                                      <p:cBhvr>
                                        <p:cTn dur="1000" id="14"/>
                                        <p:tgtEl>
                                          <p:spTgt spid="4"/>
                                        </p:tgtEl>
                                      </p:cBhvr>
                                    </p:animEffect>
                                  </p:childTnLst>
                                </p:cTn>
                              </p:par>
                              <p:par>
                                <p:cTn fill="hold" grpId="0" id="15" nodeType="withEffect" presetClass="entr" presetID="55" presetSubtype="0">
                                  <p:stCondLst>
                                    <p:cond delay="0"/>
                                  </p:stCondLst>
                                  <p:childTnLst>
                                    <p:set>
                                      <p:cBhvr>
                                        <p:cTn dur="1" fill="hold" id="16">
                                          <p:stCondLst>
                                            <p:cond delay="0"/>
                                          </p:stCondLst>
                                        </p:cTn>
                                        <p:tgtEl>
                                          <p:spTgt spid="10"/>
                                        </p:tgtEl>
                                        <p:attrNameLst>
                                          <p:attrName>style.visibility</p:attrName>
                                        </p:attrNameLst>
                                      </p:cBhvr>
                                      <p:to>
                                        <p:strVal val="visible"/>
                                      </p:to>
                                    </p:set>
                                    <p:anim calcmode="lin" valueType="num">
                                      <p:cBhvr>
                                        <p:cTn dur="1000" fill="hold" id="17"/>
                                        <p:tgtEl>
                                          <p:spTgt spid="10"/>
                                        </p:tgtEl>
                                        <p:attrNameLst>
                                          <p:attrName>ppt_w</p:attrName>
                                        </p:attrNameLst>
                                      </p:cBhvr>
                                      <p:tavLst>
                                        <p:tav tm="0">
                                          <p:val>
                                            <p:strVal val="#ppt_w*0.70"/>
                                          </p:val>
                                        </p:tav>
                                        <p:tav tm="100000">
                                          <p:val>
                                            <p:strVal val="#ppt_w"/>
                                          </p:val>
                                        </p:tav>
                                      </p:tavLst>
                                    </p:anim>
                                    <p:anim calcmode="lin" valueType="num">
                                      <p:cBhvr>
                                        <p:cTn dur="1000" fill="hold" id="18"/>
                                        <p:tgtEl>
                                          <p:spTgt spid="10"/>
                                        </p:tgtEl>
                                        <p:attrNameLst>
                                          <p:attrName>ppt_h</p:attrName>
                                        </p:attrNameLst>
                                      </p:cBhvr>
                                      <p:tavLst>
                                        <p:tav tm="0">
                                          <p:val>
                                            <p:strVal val="#ppt_h"/>
                                          </p:val>
                                        </p:tav>
                                        <p:tav tm="100000">
                                          <p:val>
                                            <p:strVal val="#ppt_h"/>
                                          </p:val>
                                        </p:tav>
                                      </p:tavLst>
                                    </p:anim>
                                    <p:animEffect filter="fade" transition="in">
                                      <p:cBhvr>
                                        <p:cTn dur="1000" id="19"/>
                                        <p:tgtEl>
                                          <p:spTgt spid="10"/>
                                        </p:tgtEl>
                                      </p:cBhvr>
                                    </p:animEffect>
                                  </p:childTnLst>
                                </p:cTn>
                              </p:par>
                              <p:par>
                                <p:cTn fill="hold" grpId="0" id="20" nodeType="withEffect" presetClass="entr" presetID="55" presetSubtype="0">
                                  <p:stCondLst>
                                    <p:cond delay="0"/>
                                  </p:stCondLst>
                                  <p:childTnLst>
                                    <p:set>
                                      <p:cBhvr>
                                        <p:cTn dur="1" fill="hold" id="21">
                                          <p:stCondLst>
                                            <p:cond delay="0"/>
                                          </p:stCondLst>
                                        </p:cTn>
                                        <p:tgtEl>
                                          <p:spTgt spid="11"/>
                                        </p:tgtEl>
                                        <p:attrNameLst>
                                          <p:attrName>style.visibility</p:attrName>
                                        </p:attrNameLst>
                                      </p:cBhvr>
                                      <p:to>
                                        <p:strVal val="visible"/>
                                      </p:to>
                                    </p:set>
                                    <p:anim calcmode="lin" valueType="num">
                                      <p:cBhvr>
                                        <p:cTn dur="1000" fill="hold" id="22"/>
                                        <p:tgtEl>
                                          <p:spTgt spid="11"/>
                                        </p:tgtEl>
                                        <p:attrNameLst>
                                          <p:attrName>ppt_w</p:attrName>
                                        </p:attrNameLst>
                                      </p:cBhvr>
                                      <p:tavLst>
                                        <p:tav tm="0">
                                          <p:val>
                                            <p:strVal val="#ppt_w*0.70"/>
                                          </p:val>
                                        </p:tav>
                                        <p:tav tm="100000">
                                          <p:val>
                                            <p:strVal val="#ppt_w"/>
                                          </p:val>
                                        </p:tav>
                                      </p:tavLst>
                                    </p:anim>
                                    <p:anim calcmode="lin" valueType="num">
                                      <p:cBhvr>
                                        <p:cTn dur="1000" fill="hold" id="23"/>
                                        <p:tgtEl>
                                          <p:spTgt spid="11"/>
                                        </p:tgtEl>
                                        <p:attrNameLst>
                                          <p:attrName>ppt_h</p:attrName>
                                        </p:attrNameLst>
                                      </p:cBhvr>
                                      <p:tavLst>
                                        <p:tav tm="0">
                                          <p:val>
                                            <p:strVal val="#ppt_h"/>
                                          </p:val>
                                        </p:tav>
                                        <p:tav tm="100000">
                                          <p:val>
                                            <p:strVal val="#ppt_h"/>
                                          </p:val>
                                        </p:tav>
                                      </p:tavLst>
                                    </p:anim>
                                    <p:animEffect filter="fade" transition="in">
                                      <p:cBhvr>
                                        <p:cTn dur="1000" id="24"/>
                                        <p:tgtEl>
                                          <p:spTgt spid="11"/>
                                        </p:tgtEl>
                                      </p:cBhvr>
                                    </p:animEffect>
                                  </p:childTnLst>
                                </p:cTn>
                              </p:par>
                              <p:par>
                                <p:cTn fill="hold" grpId="0" id="25" nodeType="withEffect" presetClass="entr" presetID="55" presetSubtype="0">
                                  <p:stCondLst>
                                    <p:cond delay="0"/>
                                  </p:stCondLst>
                                  <p:childTnLst>
                                    <p:set>
                                      <p:cBhvr>
                                        <p:cTn dur="1" fill="hold" id="26">
                                          <p:stCondLst>
                                            <p:cond delay="0"/>
                                          </p:stCondLst>
                                        </p:cTn>
                                        <p:tgtEl>
                                          <p:spTgt spid="12"/>
                                        </p:tgtEl>
                                        <p:attrNameLst>
                                          <p:attrName>style.visibility</p:attrName>
                                        </p:attrNameLst>
                                      </p:cBhvr>
                                      <p:to>
                                        <p:strVal val="visible"/>
                                      </p:to>
                                    </p:set>
                                    <p:anim calcmode="lin" valueType="num">
                                      <p:cBhvr>
                                        <p:cTn dur="1000" fill="hold" id="27"/>
                                        <p:tgtEl>
                                          <p:spTgt spid="12"/>
                                        </p:tgtEl>
                                        <p:attrNameLst>
                                          <p:attrName>ppt_w</p:attrName>
                                        </p:attrNameLst>
                                      </p:cBhvr>
                                      <p:tavLst>
                                        <p:tav tm="0">
                                          <p:val>
                                            <p:strVal val="#ppt_w*0.70"/>
                                          </p:val>
                                        </p:tav>
                                        <p:tav tm="100000">
                                          <p:val>
                                            <p:strVal val="#ppt_w"/>
                                          </p:val>
                                        </p:tav>
                                      </p:tavLst>
                                    </p:anim>
                                    <p:anim calcmode="lin" valueType="num">
                                      <p:cBhvr>
                                        <p:cTn dur="1000" fill="hold" id="28"/>
                                        <p:tgtEl>
                                          <p:spTgt spid="12"/>
                                        </p:tgtEl>
                                        <p:attrNameLst>
                                          <p:attrName>ppt_h</p:attrName>
                                        </p:attrNameLst>
                                      </p:cBhvr>
                                      <p:tavLst>
                                        <p:tav tm="0">
                                          <p:val>
                                            <p:strVal val="#ppt_h"/>
                                          </p:val>
                                        </p:tav>
                                        <p:tav tm="100000">
                                          <p:val>
                                            <p:strVal val="#ppt_h"/>
                                          </p:val>
                                        </p:tav>
                                      </p:tavLst>
                                    </p:anim>
                                    <p:animEffect filter="fade" transition="in">
                                      <p:cBhvr>
                                        <p:cTn dur="1000" id="29"/>
                                        <p:tgtEl>
                                          <p:spTgt spid="12"/>
                                        </p:tgtEl>
                                      </p:cBhvr>
                                    </p:animEffect>
                                  </p:childTnLst>
                                </p:cTn>
                              </p:par>
                              <p:par>
                                <p:cTn fill="hold" grpId="0" id="30" nodeType="withEffect" presetClass="entr" presetID="55" presetSubtype="0">
                                  <p:stCondLst>
                                    <p:cond delay="0"/>
                                  </p:stCondLst>
                                  <p:childTnLst>
                                    <p:set>
                                      <p:cBhvr>
                                        <p:cTn dur="1" fill="hold" id="31">
                                          <p:stCondLst>
                                            <p:cond delay="0"/>
                                          </p:stCondLst>
                                        </p:cTn>
                                        <p:tgtEl>
                                          <p:spTgt spid="13"/>
                                        </p:tgtEl>
                                        <p:attrNameLst>
                                          <p:attrName>style.visibility</p:attrName>
                                        </p:attrNameLst>
                                      </p:cBhvr>
                                      <p:to>
                                        <p:strVal val="visible"/>
                                      </p:to>
                                    </p:set>
                                    <p:anim calcmode="lin" valueType="num">
                                      <p:cBhvr>
                                        <p:cTn dur="1000" fill="hold" id="32"/>
                                        <p:tgtEl>
                                          <p:spTgt spid="13"/>
                                        </p:tgtEl>
                                        <p:attrNameLst>
                                          <p:attrName>ppt_w</p:attrName>
                                        </p:attrNameLst>
                                      </p:cBhvr>
                                      <p:tavLst>
                                        <p:tav tm="0">
                                          <p:val>
                                            <p:strVal val="#ppt_w*0.70"/>
                                          </p:val>
                                        </p:tav>
                                        <p:tav tm="100000">
                                          <p:val>
                                            <p:strVal val="#ppt_w"/>
                                          </p:val>
                                        </p:tav>
                                      </p:tavLst>
                                    </p:anim>
                                    <p:anim calcmode="lin" valueType="num">
                                      <p:cBhvr>
                                        <p:cTn dur="1000" fill="hold" id="33"/>
                                        <p:tgtEl>
                                          <p:spTgt spid="13"/>
                                        </p:tgtEl>
                                        <p:attrNameLst>
                                          <p:attrName>ppt_h</p:attrName>
                                        </p:attrNameLst>
                                      </p:cBhvr>
                                      <p:tavLst>
                                        <p:tav tm="0">
                                          <p:val>
                                            <p:strVal val="#ppt_h"/>
                                          </p:val>
                                        </p:tav>
                                        <p:tav tm="100000">
                                          <p:val>
                                            <p:strVal val="#ppt_h"/>
                                          </p:val>
                                        </p:tav>
                                      </p:tavLst>
                                    </p:anim>
                                    <p:animEffect filter="fade" transition="in">
                                      <p:cBhvr>
                                        <p:cTn dur="1000" id="34"/>
                                        <p:tgtEl>
                                          <p:spTgt spid="13"/>
                                        </p:tgtEl>
                                      </p:cBhvr>
                                    </p:animEffect>
                                  </p:childTnLst>
                                </p:cTn>
                              </p:par>
                              <p:par>
                                <p:cTn fill="hold" grpId="0" id="35" nodeType="withEffect" presetClass="entr" presetID="55" presetSubtype="0">
                                  <p:stCondLst>
                                    <p:cond delay="0"/>
                                  </p:stCondLst>
                                  <p:childTnLst>
                                    <p:set>
                                      <p:cBhvr>
                                        <p:cTn dur="1" fill="hold" id="36">
                                          <p:stCondLst>
                                            <p:cond delay="0"/>
                                          </p:stCondLst>
                                        </p:cTn>
                                        <p:tgtEl>
                                          <p:spTgt spid="14"/>
                                        </p:tgtEl>
                                        <p:attrNameLst>
                                          <p:attrName>style.visibility</p:attrName>
                                        </p:attrNameLst>
                                      </p:cBhvr>
                                      <p:to>
                                        <p:strVal val="visible"/>
                                      </p:to>
                                    </p:set>
                                    <p:anim calcmode="lin" valueType="num">
                                      <p:cBhvr>
                                        <p:cTn dur="1000" fill="hold" id="37"/>
                                        <p:tgtEl>
                                          <p:spTgt spid="14"/>
                                        </p:tgtEl>
                                        <p:attrNameLst>
                                          <p:attrName>ppt_w</p:attrName>
                                        </p:attrNameLst>
                                      </p:cBhvr>
                                      <p:tavLst>
                                        <p:tav tm="0">
                                          <p:val>
                                            <p:strVal val="#ppt_w*0.70"/>
                                          </p:val>
                                        </p:tav>
                                        <p:tav tm="100000">
                                          <p:val>
                                            <p:strVal val="#ppt_w"/>
                                          </p:val>
                                        </p:tav>
                                      </p:tavLst>
                                    </p:anim>
                                    <p:anim calcmode="lin" valueType="num">
                                      <p:cBhvr>
                                        <p:cTn dur="1000" fill="hold" id="38"/>
                                        <p:tgtEl>
                                          <p:spTgt spid="14"/>
                                        </p:tgtEl>
                                        <p:attrNameLst>
                                          <p:attrName>ppt_h</p:attrName>
                                        </p:attrNameLst>
                                      </p:cBhvr>
                                      <p:tavLst>
                                        <p:tav tm="0">
                                          <p:val>
                                            <p:strVal val="#ppt_h"/>
                                          </p:val>
                                        </p:tav>
                                        <p:tav tm="100000">
                                          <p:val>
                                            <p:strVal val="#ppt_h"/>
                                          </p:val>
                                        </p:tav>
                                      </p:tavLst>
                                    </p:anim>
                                    <p:animEffect filter="fade" transition="in">
                                      <p:cBhvr>
                                        <p:cTn dur="1000" id="39"/>
                                        <p:tgtEl>
                                          <p:spTgt spid="14"/>
                                        </p:tgtEl>
                                      </p:cBhvr>
                                    </p:animEffect>
                                  </p:childTnLst>
                                </p:cTn>
                              </p:par>
                              <p:par>
                                <p:cTn fill="hold" grpId="0" id="40" nodeType="withEffect" presetClass="entr" presetID="55" presetSubtype="0">
                                  <p:stCondLst>
                                    <p:cond delay="0"/>
                                  </p:stCondLst>
                                  <p:childTnLst>
                                    <p:set>
                                      <p:cBhvr>
                                        <p:cTn dur="1" fill="hold" id="41">
                                          <p:stCondLst>
                                            <p:cond delay="0"/>
                                          </p:stCondLst>
                                        </p:cTn>
                                        <p:tgtEl>
                                          <p:spTgt spid="15"/>
                                        </p:tgtEl>
                                        <p:attrNameLst>
                                          <p:attrName>style.visibility</p:attrName>
                                        </p:attrNameLst>
                                      </p:cBhvr>
                                      <p:to>
                                        <p:strVal val="visible"/>
                                      </p:to>
                                    </p:set>
                                    <p:anim calcmode="lin" valueType="num">
                                      <p:cBhvr>
                                        <p:cTn dur="1000" fill="hold" id="42"/>
                                        <p:tgtEl>
                                          <p:spTgt spid="15"/>
                                        </p:tgtEl>
                                        <p:attrNameLst>
                                          <p:attrName>ppt_w</p:attrName>
                                        </p:attrNameLst>
                                      </p:cBhvr>
                                      <p:tavLst>
                                        <p:tav tm="0">
                                          <p:val>
                                            <p:strVal val="#ppt_w*0.70"/>
                                          </p:val>
                                        </p:tav>
                                        <p:tav tm="100000">
                                          <p:val>
                                            <p:strVal val="#ppt_w"/>
                                          </p:val>
                                        </p:tav>
                                      </p:tavLst>
                                    </p:anim>
                                    <p:anim calcmode="lin" valueType="num">
                                      <p:cBhvr>
                                        <p:cTn dur="1000" fill="hold" id="43"/>
                                        <p:tgtEl>
                                          <p:spTgt spid="15"/>
                                        </p:tgtEl>
                                        <p:attrNameLst>
                                          <p:attrName>ppt_h</p:attrName>
                                        </p:attrNameLst>
                                      </p:cBhvr>
                                      <p:tavLst>
                                        <p:tav tm="0">
                                          <p:val>
                                            <p:strVal val="#ppt_h"/>
                                          </p:val>
                                        </p:tav>
                                        <p:tav tm="100000">
                                          <p:val>
                                            <p:strVal val="#ppt_h"/>
                                          </p:val>
                                        </p:tav>
                                      </p:tavLst>
                                    </p:anim>
                                    <p:animEffect filter="fade" transition="in">
                                      <p:cBhvr>
                                        <p:cTn dur="1000" id="44"/>
                                        <p:tgtEl>
                                          <p:spTgt spid="15"/>
                                        </p:tgtEl>
                                      </p:cBhvr>
                                    </p:animEffect>
                                  </p:childTnLst>
                                </p:cTn>
                              </p:par>
                              <p:par>
                                <p:cTn fill="hold" grpId="0" id="45" nodeType="withEffect" presetClass="entr" presetID="55" presetSubtype="0">
                                  <p:stCondLst>
                                    <p:cond delay="0"/>
                                  </p:stCondLst>
                                  <p:childTnLst>
                                    <p:set>
                                      <p:cBhvr>
                                        <p:cTn dur="1" fill="hold" id="46">
                                          <p:stCondLst>
                                            <p:cond delay="0"/>
                                          </p:stCondLst>
                                        </p:cTn>
                                        <p:tgtEl>
                                          <p:spTgt spid="30"/>
                                        </p:tgtEl>
                                        <p:attrNameLst>
                                          <p:attrName>style.visibility</p:attrName>
                                        </p:attrNameLst>
                                      </p:cBhvr>
                                      <p:to>
                                        <p:strVal val="visible"/>
                                      </p:to>
                                    </p:set>
                                    <p:anim calcmode="lin" valueType="num">
                                      <p:cBhvr>
                                        <p:cTn dur="1000" fill="hold" id="47"/>
                                        <p:tgtEl>
                                          <p:spTgt spid="30"/>
                                        </p:tgtEl>
                                        <p:attrNameLst>
                                          <p:attrName>ppt_w</p:attrName>
                                        </p:attrNameLst>
                                      </p:cBhvr>
                                      <p:tavLst>
                                        <p:tav tm="0">
                                          <p:val>
                                            <p:strVal val="#ppt_w*0.70"/>
                                          </p:val>
                                        </p:tav>
                                        <p:tav tm="100000">
                                          <p:val>
                                            <p:strVal val="#ppt_w"/>
                                          </p:val>
                                        </p:tav>
                                      </p:tavLst>
                                    </p:anim>
                                    <p:anim calcmode="lin" valueType="num">
                                      <p:cBhvr>
                                        <p:cTn dur="1000" fill="hold" id="48"/>
                                        <p:tgtEl>
                                          <p:spTgt spid="30"/>
                                        </p:tgtEl>
                                        <p:attrNameLst>
                                          <p:attrName>ppt_h</p:attrName>
                                        </p:attrNameLst>
                                      </p:cBhvr>
                                      <p:tavLst>
                                        <p:tav tm="0">
                                          <p:val>
                                            <p:strVal val="#ppt_h"/>
                                          </p:val>
                                        </p:tav>
                                        <p:tav tm="100000">
                                          <p:val>
                                            <p:strVal val="#ppt_h"/>
                                          </p:val>
                                        </p:tav>
                                      </p:tavLst>
                                    </p:anim>
                                    <p:animEffect filter="fade" transition="in">
                                      <p:cBhvr>
                                        <p:cTn dur="1000" id="49"/>
                                        <p:tgtEl>
                                          <p:spTgt spid="30"/>
                                        </p:tgtEl>
                                      </p:cBhvr>
                                    </p:animEffect>
                                  </p:childTnLst>
                                </p:cTn>
                              </p:par>
                              <p:par>
                                <p:cTn fill="hold" grpId="0" id="50" nodeType="withEffect" presetClass="entr" presetID="55" presetSubtype="0">
                                  <p:stCondLst>
                                    <p:cond delay="0"/>
                                  </p:stCondLst>
                                  <p:childTnLst>
                                    <p:set>
                                      <p:cBhvr>
                                        <p:cTn dur="1" fill="hold" id="51">
                                          <p:stCondLst>
                                            <p:cond delay="0"/>
                                          </p:stCondLst>
                                        </p:cTn>
                                        <p:tgtEl>
                                          <p:spTgt spid="31"/>
                                        </p:tgtEl>
                                        <p:attrNameLst>
                                          <p:attrName>style.visibility</p:attrName>
                                        </p:attrNameLst>
                                      </p:cBhvr>
                                      <p:to>
                                        <p:strVal val="visible"/>
                                      </p:to>
                                    </p:set>
                                    <p:anim calcmode="lin" valueType="num">
                                      <p:cBhvr>
                                        <p:cTn dur="1000" fill="hold" id="52"/>
                                        <p:tgtEl>
                                          <p:spTgt spid="31"/>
                                        </p:tgtEl>
                                        <p:attrNameLst>
                                          <p:attrName>ppt_w</p:attrName>
                                        </p:attrNameLst>
                                      </p:cBhvr>
                                      <p:tavLst>
                                        <p:tav tm="0">
                                          <p:val>
                                            <p:strVal val="#ppt_w*0.70"/>
                                          </p:val>
                                        </p:tav>
                                        <p:tav tm="100000">
                                          <p:val>
                                            <p:strVal val="#ppt_w"/>
                                          </p:val>
                                        </p:tav>
                                      </p:tavLst>
                                    </p:anim>
                                    <p:anim calcmode="lin" valueType="num">
                                      <p:cBhvr>
                                        <p:cTn dur="1000" fill="hold" id="53"/>
                                        <p:tgtEl>
                                          <p:spTgt spid="31"/>
                                        </p:tgtEl>
                                        <p:attrNameLst>
                                          <p:attrName>ppt_h</p:attrName>
                                        </p:attrNameLst>
                                      </p:cBhvr>
                                      <p:tavLst>
                                        <p:tav tm="0">
                                          <p:val>
                                            <p:strVal val="#ppt_h"/>
                                          </p:val>
                                        </p:tav>
                                        <p:tav tm="100000">
                                          <p:val>
                                            <p:strVal val="#ppt_h"/>
                                          </p:val>
                                        </p:tav>
                                      </p:tavLst>
                                    </p:anim>
                                    <p:animEffect filter="fade" transition="in">
                                      <p:cBhvr>
                                        <p:cTn dur="1000" id="54"/>
                                        <p:tgtEl>
                                          <p:spTgt spid="31"/>
                                        </p:tgtEl>
                                      </p:cBhvr>
                                    </p:animEffect>
                                  </p:childTnLst>
                                </p:cTn>
                              </p:par>
                              <p:par>
                                <p:cTn fill="hold" grpId="0" id="55" nodeType="withEffect" presetClass="entr" presetID="55" presetSubtype="0">
                                  <p:stCondLst>
                                    <p:cond delay="0"/>
                                  </p:stCondLst>
                                  <p:childTnLst>
                                    <p:set>
                                      <p:cBhvr>
                                        <p:cTn dur="1" fill="hold" id="56">
                                          <p:stCondLst>
                                            <p:cond delay="0"/>
                                          </p:stCondLst>
                                        </p:cTn>
                                        <p:tgtEl>
                                          <p:spTgt spid="32"/>
                                        </p:tgtEl>
                                        <p:attrNameLst>
                                          <p:attrName>style.visibility</p:attrName>
                                        </p:attrNameLst>
                                      </p:cBhvr>
                                      <p:to>
                                        <p:strVal val="visible"/>
                                      </p:to>
                                    </p:set>
                                    <p:anim calcmode="lin" valueType="num">
                                      <p:cBhvr>
                                        <p:cTn dur="1000" fill="hold" id="57"/>
                                        <p:tgtEl>
                                          <p:spTgt spid="32"/>
                                        </p:tgtEl>
                                        <p:attrNameLst>
                                          <p:attrName>ppt_w</p:attrName>
                                        </p:attrNameLst>
                                      </p:cBhvr>
                                      <p:tavLst>
                                        <p:tav tm="0">
                                          <p:val>
                                            <p:strVal val="#ppt_w*0.70"/>
                                          </p:val>
                                        </p:tav>
                                        <p:tav tm="100000">
                                          <p:val>
                                            <p:strVal val="#ppt_w"/>
                                          </p:val>
                                        </p:tav>
                                      </p:tavLst>
                                    </p:anim>
                                    <p:anim calcmode="lin" valueType="num">
                                      <p:cBhvr>
                                        <p:cTn dur="1000" fill="hold" id="58"/>
                                        <p:tgtEl>
                                          <p:spTgt spid="32"/>
                                        </p:tgtEl>
                                        <p:attrNameLst>
                                          <p:attrName>ppt_h</p:attrName>
                                        </p:attrNameLst>
                                      </p:cBhvr>
                                      <p:tavLst>
                                        <p:tav tm="0">
                                          <p:val>
                                            <p:strVal val="#ppt_h"/>
                                          </p:val>
                                        </p:tav>
                                        <p:tav tm="100000">
                                          <p:val>
                                            <p:strVal val="#ppt_h"/>
                                          </p:val>
                                        </p:tav>
                                      </p:tavLst>
                                    </p:anim>
                                    <p:animEffect filter="fade" transition="in">
                                      <p:cBhvr>
                                        <p:cTn dur="1000" id="59"/>
                                        <p:tgtEl>
                                          <p:spTgt spid="32"/>
                                        </p:tgtEl>
                                      </p:cBhvr>
                                    </p:animEffect>
                                  </p:childTnLst>
                                </p:cTn>
                              </p:par>
                              <p:par>
                                <p:cTn fill="hold" grpId="0" id="60" nodeType="withEffect" presetClass="entr" presetID="55" presetSubtype="0">
                                  <p:stCondLst>
                                    <p:cond delay="0"/>
                                  </p:stCondLst>
                                  <p:childTnLst>
                                    <p:set>
                                      <p:cBhvr>
                                        <p:cTn dur="1" fill="hold" id="61">
                                          <p:stCondLst>
                                            <p:cond delay="0"/>
                                          </p:stCondLst>
                                        </p:cTn>
                                        <p:tgtEl>
                                          <p:spTgt spid="33"/>
                                        </p:tgtEl>
                                        <p:attrNameLst>
                                          <p:attrName>style.visibility</p:attrName>
                                        </p:attrNameLst>
                                      </p:cBhvr>
                                      <p:to>
                                        <p:strVal val="visible"/>
                                      </p:to>
                                    </p:set>
                                    <p:anim calcmode="lin" valueType="num">
                                      <p:cBhvr>
                                        <p:cTn dur="1000" fill="hold" id="62"/>
                                        <p:tgtEl>
                                          <p:spTgt spid="33"/>
                                        </p:tgtEl>
                                        <p:attrNameLst>
                                          <p:attrName>ppt_w</p:attrName>
                                        </p:attrNameLst>
                                      </p:cBhvr>
                                      <p:tavLst>
                                        <p:tav tm="0">
                                          <p:val>
                                            <p:strVal val="#ppt_w*0.70"/>
                                          </p:val>
                                        </p:tav>
                                        <p:tav tm="100000">
                                          <p:val>
                                            <p:strVal val="#ppt_w"/>
                                          </p:val>
                                        </p:tav>
                                      </p:tavLst>
                                    </p:anim>
                                    <p:anim calcmode="lin" valueType="num">
                                      <p:cBhvr>
                                        <p:cTn dur="1000" fill="hold" id="63"/>
                                        <p:tgtEl>
                                          <p:spTgt spid="33"/>
                                        </p:tgtEl>
                                        <p:attrNameLst>
                                          <p:attrName>ppt_h</p:attrName>
                                        </p:attrNameLst>
                                      </p:cBhvr>
                                      <p:tavLst>
                                        <p:tav tm="0">
                                          <p:val>
                                            <p:strVal val="#ppt_h"/>
                                          </p:val>
                                        </p:tav>
                                        <p:tav tm="100000">
                                          <p:val>
                                            <p:strVal val="#ppt_h"/>
                                          </p:val>
                                        </p:tav>
                                      </p:tavLst>
                                    </p:anim>
                                    <p:animEffect filter="fade" transition="in">
                                      <p:cBhvr>
                                        <p:cTn dur="1000" id="64"/>
                                        <p:tgtEl>
                                          <p:spTgt spid="33"/>
                                        </p:tgtEl>
                                      </p:cBhvr>
                                    </p:animEffect>
                                  </p:childTnLst>
                                </p:cTn>
                              </p:par>
                              <p:par>
                                <p:cTn fill="hold" grpId="0" id="65" nodeType="withEffect" presetClass="entr" presetID="55" presetSubtype="0">
                                  <p:stCondLst>
                                    <p:cond delay="0"/>
                                  </p:stCondLst>
                                  <p:childTnLst>
                                    <p:set>
                                      <p:cBhvr>
                                        <p:cTn dur="1" fill="hold" id="66">
                                          <p:stCondLst>
                                            <p:cond delay="0"/>
                                          </p:stCondLst>
                                        </p:cTn>
                                        <p:tgtEl>
                                          <p:spTgt spid="34"/>
                                        </p:tgtEl>
                                        <p:attrNameLst>
                                          <p:attrName>style.visibility</p:attrName>
                                        </p:attrNameLst>
                                      </p:cBhvr>
                                      <p:to>
                                        <p:strVal val="visible"/>
                                      </p:to>
                                    </p:set>
                                    <p:anim calcmode="lin" valueType="num">
                                      <p:cBhvr>
                                        <p:cTn dur="1000" fill="hold" id="67"/>
                                        <p:tgtEl>
                                          <p:spTgt spid="34"/>
                                        </p:tgtEl>
                                        <p:attrNameLst>
                                          <p:attrName>ppt_w</p:attrName>
                                        </p:attrNameLst>
                                      </p:cBhvr>
                                      <p:tavLst>
                                        <p:tav tm="0">
                                          <p:val>
                                            <p:strVal val="#ppt_w*0.70"/>
                                          </p:val>
                                        </p:tav>
                                        <p:tav tm="100000">
                                          <p:val>
                                            <p:strVal val="#ppt_w"/>
                                          </p:val>
                                        </p:tav>
                                      </p:tavLst>
                                    </p:anim>
                                    <p:anim calcmode="lin" valueType="num">
                                      <p:cBhvr>
                                        <p:cTn dur="1000" fill="hold" id="68"/>
                                        <p:tgtEl>
                                          <p:spTgt spid="34"/>
                                        </p:tgtEl>
                                        <p:attrNameLst>
                                          <p:attrName>ppt_h</p:attrName>
                                        </p:attrNameLst>
                                      </p:cBhvr>
                                      <p:tavLst>
                                        <p:tav tm="0">
                                          <p:val>
                                            <p:strVal val="#ppt_h"/>
                                          </p:val>
                                        </p:tav>
                                        <p:tav tm="100000">
                                          <p:val>
                                            <p:strVal val="#ppt_h"/>
                                          </p:val>
                                        </p:tav>
                                      </p:tavLst>
                                    </p:anim>
                                    <p:animEffect filter="fade" transition="in">
                                      <p:cBhvr>
                                        <p:cTn dur="1000" id="69"/>
                                        <p:tgtEl>
                                          <p:spTgt spid="34"/>
                                        </p:tgtEl>
                                      </p:cBhvr>
                                    </p:animEffect>
                                  </p:childTnLst>
                                </p:cTn>
                              </p:par>
                              <p:par>
                                <p:cTn fill="hold" grpId="0" id="70" nodeType="withEffect" presetClass="entr" presetID="55" presetSubtype="0">
                                  <p:stCondLst>
                                    <p:cond delay="0"/>
                                  </p:stCondLst>
                                  <p:childTnLst>
                                    <p:set>
                                      <p:cBhvr>
                                        <p:cTn dur="1" fill="hold" id="71">
                                          <p:stCondLst>
                                            <p:cond delay="0"/>
                                          </p:stCondLst>
                                        </p:cTn>
                                        <p:tgtEl>
                                          <p:spTgt spid="35"/>
                                        </p:tgtEl>
                                        <p:attrNameLst>
                                          <p:attrName>style.visibility</p:attrName>
                                        </p:attrNameLst>
                                      </p:cBhvr>
                                      <p:to>
                                        <p:strVal val="visible"/>
                                      </p:to>
                                    </p:set>
                                    <p:anim calcmode="lin" valueType="num">
                                      <p:cBhvr>
                                        <p:cTn dur="1000" fill="hold" id="72"/>
                                        <p:tgtEl>
                                          <p:spTgt spid="35"/>
                                        </p:tgtEl>
                                        <p:attrNameLst>
                                          <p:attrName>ppt_w</p:attrName>
                                        </p:attrNameLst>
                                      </p:cBhvr>
                                      <p:tavLst>
                                        <p:tav tm="0">
                                          <p:val>
                                            <p:strVal val="#ppt_w*0.70"/>
                                          </p:val>
                                        </p:tav>
                                        <p:tav tm="100000">
                                          <p:val>
                                            <p:strVal val="#ppt_w"/>
                                          </p:val>
                                        </p:tav>
                                      </p:tavLst>
                                    </p:anim>
                                    <p:anim calcmode="lin" valueType="num">
                                      <p:cBhvr>
                                        <p:cTn dur="1000" fill="hold" id="73"/>
                                        <p:tgtEl>
                                          <p:spTgt spid="35"/>
                                        </p:tgtEl>
                                        <p:attrNameLst>
                                          <p:attrName>ppt_h</p:attrName>
                                        </p:attrNameLst>
                                      </p:cBhvr>
                                      <p:tavLst>
                                        <p:tav tm="0">
                                          <p:val>
                                            <p:strVal val="#ppt_h"/>
                                          </p:val>
                                        </p:tav>
                                        <p:tav tm="100000">
                                          <p:val>
                                            <p:strVal val="#ppt_h"/>
                                          </p:val>
                                        </p:tav>
                                      </p:tavLst>
                                    </p:anim>
                                    <p:animEffect filter="fade" transition="in">
                                      <p:cBhvr>
                                        <p:cTn dur="1000" id="74"/>
                                        <p:tgtEl>
                                          <p:spTgt spid="35"/>
                                        </p:tgtEl>
                                      </p:cBhvr>
                                    </p:animEffect>
                                  </p:childTnLst>
                                </p:cTn>
                              </p:par>
                              <p:par>
                                <p:cTn fill="hold" grpId="0" id="75" nodeType="withEffect" presetClass="entr" presetID="55" presetSubtype="0">
                                  <p:stCondLst>
                                    <p:cond delay="0"/>
                                  </p:stCondLst>
                                  <p:childTnLst>
                                    <p:set>
                                      <p:cBhvr>
                                        <p:cTn dur="1" fill="hold" id="76">
                                          <p:stCondLst>
                                            <p:cond delay="0"/>
                                          </p:stCondLst>
                                        </p:cTn>
                                        <p:tgtEl>
                                          <p:spTgt spid="36"/>
                                        </p:tgtEl>
                                        <p:attrNameLst>
                                          <p:attrName>style.visibility</p:attrName>
                                        </p:attrNameLst>
                                      </p:cBhvr>
                                      <p:to>
                                        <p:strVal val="visible"/>
                                      </p:to>
                                    </p:set>
                                    <p:anim calcmode="lin" valueType="num">
                                      <p:cBhvr>
                                        <p:cTn dur="1000" fill="hold" id="77"/>
                                        <p:tgtEl>
                                          <p:spTgt spid="36"/>
                                        </p:tgtEl>
                                        <p:attrNameLst>
                                          <p:attrName>ppt_w</p:attrName>
                                        </p:attrNameLst>
                                      </p:cBhvr>
                                      <p:tavLst>
                                        <p:tav tm="0">
                                          <p:val>
                                            <p:strVal val="#ppt_w*0.70"/>
                                          </p:val>
                                        </p:tav>
                                        <p:tav tm="100000">
                                          <p:val>
                                            <p:strVal val="#ppt_w"/>
                                          </p:val>
                                        </p:tav>
                                      </p:tavLst>
                                    </p:anim>
                                    <p:anim calcmode="lin" valueType="num">
                                      <p:cBhvr>
                                        <p:cTn dur="1000" fill="hold" id="78"/>
                                        <p:tgtEl>
                                          <p:spTgt spid="36"/>
                                        </p:tgtEl>
                                        <p:attrNameLst>
                                          <p:attrName>ppt_h</p:attrName>
                                        </p:attrNameLst>
                                      </p:cBhvr>
                                      <p:tavLst>
                                        <p:tav tm="0">
                                          <p:val>
                                            <p:strVal val="#ppt_h"/>
                                          </p:val>
                                        </p:tav>
                                        <p:tav tm="100000">
                                          <p:val>
                                            <p:strVal val="#ppt_h"/>
                                          </p:val>
                                        </p:tav>
                                      </p:tavLst>
                                    </p:anim>
                                    <p:animEffect filter="fade" transition="in">
                                      <p:cBhvr>
                                        <p:cTn dur="1000" id="79"/>
                                        <p:tgtEl>
                                          <p:spTgt spid="36"/>
                                        </p:tgtEl>
                                      </p:cBhvr>
                                    </p:animEffect>
                                  </p:childTnLst>
                                </p:cTn>
                              </p:par>
                              <p:par>
                                <p:cTn fill="hold" grpId="0" id="80" nodeType="withEffect" presetClass="entr" presetID="55" presetSubtype="0">
                                  <p:stCondLst>
                                    <p:cond delay="0"/>
                                  </p:stCondLst>
                                  <p:childTnLst>
                                    <p:set>
                                      <p:cBhvr>
                                        <p:cTn dur="1" fill="hold" id="81">
                                          <p:stCondLst>
                                            <p:cond delay="0"/>
                                          </p:stCondLst>
                                        </p:cTn>
                                        <p:tgtEl>
                                          <p:spTgt spid="37"/>
                                        </p:tgtEl>
                                        <p:attrNameLst>
                                          <p:attrName>style.visibility</p:attrName>
                                        </p:attrNameLst>
                                      </p:cBhvr>
                                      <p:to>
                                        <p:strVal val="visible"/>
                                      </p:to>
                                    </p:set>
                                    <p:anim calcmode="lin" valueType="num">
                                      <p:cBhvr>
                                        <p:cTn dur="1000" fill="hold" id="82"/>
                                        <p:tgtEl>
                                          <p:spTgt spid="37"/>
                                        </p:tgtEl>
                                        <p:attrNameLst>
                                          <p:attrName>ppt_w</p:attrName>
                                        </p:attrNameLst>
                                      </p:cBhvr>
                                      <p:tavLst>
                                        <p:tav tm="0">
                                          <p:val>
                                            <p:strVal val="#ppt_w*0.70"/>
                                          </p:val>
                                        </p:tav>
                                        <p:tav tm="100000">
                                          <p:val>
                                            <p:strVal val="#ppt_w"/>
                                          </p:val>
                                        </p:tav>
                                      </p:tavLst>
                                    </p:anim>
                                    <p:anim calcmode="lin" valueType="num">
                                      <p:cBhvr>
                                        <p:cTn dur="1000" fill="hold" id="83"/>
                                        <p:tgtEl>
                                          <p:spTgt spid="37"/>
                                        </p:tgtEl>
                                        <p:attrNameLst>
                                          <p:attrName>ppt_h</p:attrName>
                                        </p:attrNameLst>
                                      </p:cBhvr>
                                      <p:tavLst>
                                        <p:tav tm="0">
                                          <p:val>
                                            <p:strVal val="#ppt_h"/>
                                          </p:val>
                                        </p:tav>
                                        <p:tav tm="100000">
                                          <p:val>
                                            <p:strVal val="#ppt_h"/>
                                          </p:val>
                                        </p:tav>
                                      </p:tavLst>
                                    </p:anim>
                                    <p:animEffect filter="fade" transition="in">
                                      <p:cBhvr>
                                        <p:cTn dur="1000" id="84"/>
                                        <p:tgtEl>
                                          <p:spTgt spid="37"/>
                                        </p:tgtEl>
                                      </p:cBhvr>
                                    </p:animEffect>
                                  </p:childTnLst>
                                </p:cTn>
                              </p:par>
                              <p:par>
                                <p:cTn fill="hold" grpId="0" id="85" nodeType="withEffect" presetClass="entr" presetID="55" presetSubtype="0">
                                  <p:stCondLst>
                                    <p:cond delay="0"/>
                                  </p:stCondLst>
                                  <p:childTnLst>
                                    <p:set>
                                      <p:cBhvr>
                                        <p:cTn dur="1" fill="hold" id="86">
                                          <p:stCondLst>
                                            <p:cond delay="0"/>
                                          </p:stCondLst>
                                        </p:cTn>
                                        <p:tgtEl>
                                          <p:spTgt spid="38"/>
                                        </p:tgtEl>
                                        <p:attrNameLst>
                                          <p:attrName>style.visibility</p:attrName>
                                        </p:attrNameLst>
                                      </p:cBhvr>
                                      <p:to>
                                        <p:strVal val="visible"/>
                                      </p:to>
                                    </p:set>
                                    <p:anim calcmode="lin" valueType="num">
                                      <p:cBhvr>
                                        <p:cTn dur="1000" fill="hold" id="87"/>
                                        <p:tgtEl>
                                          <p:spTgt spid="38"/>
                                        </p:tgtEl>
                                        <p:attrNameLst>
                                          <p:attrName>ppt_w</p:attrName>
                                        </p:attrNameLst>
                                      </p:cBhvr>
                                      <p:tavLst>
                                        <p:tav tm="0">
                                          <p:val>
                                            <p:strVal val="#ppt_w*0.70"/>
                                          </p:val>
                                        </p:tav>
                                        <p:tav tm="100000">
                                          <p:val>
                                            <p:strVal val="#ppt_w"/>
                                          </p:val>
                                        </p:tav>
                                      </p:tavLst>
                                    </p:anim>
                                    <p:anim calcmode="lin" valueType="num">
                                      <p:cBhvr>
                                        <p:cTn dur="1000" fill="hold" id="88"/>
                                        <p:tgtEl>
                                          <p:spTgt spid="38"/>
                                        </p:tgtEl>
                                        <p:attrNameLst>
                                          <p:attrName>ppt_h</p:attrName>
                                        </p:attrNameLst>
                                      </p:cBhvr>
                                      <p:tavLst>
                                        <p:tav tm="0">
                                          <p:val>
                                            <p:strVal val="#ppt_h"/>
                                          </p:val>
                                        </p:tav>
                                        <p:tav tm="100000">
                                          <p:val>
                                            <p:strVal val="#ppt_h"/>
                                          </p:val>
                                        </p:tav>
                                      </p:tavLst>
                                    </p:anim>
                                    <p:animEffect filter="fade" transition="in">
                                      <p:cBhvr>
                                        <p:cTn dur="1000" id="89"/>
                                        <p:tgtEl>
                                          <p:spTgt spid="38"/>
                                        </p:tgtEl>
                                      </p:cBhvr>
                                    </p:animEffect>
                                  </p:childTnLst>
                                </p:cTn>
                              </p:par>
                              <p:par>
                                <p:cTn fill="hold" grpId="0" id="90" nodeType="withEffect" presetClass="entr" presetID="55" presetSubtype="0">
                                  <p:stCondLst>
                                    <p:cond delay="0"/>
                                  </p:stCondLst>
                                  <p:childTnLst>
                                    <p:set>
                                      <p:cBhvr>
                                        <p:cTn dur="1" fill="hold" id="91">
                                          <p:stCondLst>
                                            <p:cond delay="0"/>
                                          </p:stCondLst>
                                        </p:cTn>
                                        <p:tgtEl>
                                          <p:spTgt spid="39"/>
                                        </p:tgtEl>
                                        <p:attrNameLst>
                                          <p:attrName>style.visibility</p:attrName>
                                        </p:attrNameLst>
                                      </p:cBhvr>
                                      <p:to>
                                        <p:strVal val="visible"/>
                                      </p:to>
                                    </p:set>
                                    <p:anim calcmode="lin" valueType="num">
                                      <p:cBhvr>
                                        <p:cTn dur="1000" fill="hold" id="92"/>
                                        <p:tgtEl>
                                          <p:spTgt spid="39"/>
                                        </p:tgtEl>
                                        <p:attrNameLst>
                                          <p:attrName>ppt_w</p:attrName>
                                        </p:attrNameLst>
                                      </p:cBhvr>
                                      <p:tavLst>
                                        <p:tav tm="0">
                                          <p:val>
                                            <p:strVal val="#ppt_w*0.70"/>
                                          </p:val>
                                        </p:tav>
                                        <p:tav tm="100000">
                                          <p:val>
                                            <p:strVal val="#ppt_w"/>
                                          </p:val>
                                        </p:tav>
                                      </p:tavLst>
                                    </p:anim>
                                    <p:anim calcmode="lin" valueType="num">
                                      <p:cBhvr>
                                        <p:cTn dur="1000" fill="hold" id="93"/>
                                        <p:tgtEl>
                                          <p:spTgt spid="39"/>
                                        </p:tgtEl>
                                        <p:attrNameLst>
                                          <p:attrName>ppt_h</p:attrName>
                                        </p:attrNameLst>
                                      </p:cBhvr>
                                      <p:tavLst>
                                        <p:tav tm="0">
                                          <p:val>
                                            <p:strVal val="#ppt_h"/>
                                          </p:val>
                                        </p:tav>
                                        <p:tav tm="100000">
                                          <p:val>
                                            <p:strVal val="#ppt_h"/>
                                          </p:val>
                                        </p:tav>
                                      </p:tavLst>
                                    </p:anim>
                                    <p:animEffect filter="fade" transition="in">
                                      <p:cBhvr>
                                        <p:cTn dur="1000" id="94"/>
                                        <p:tgtEl>
                                          <p:spTgt spid="39"/>
                                        </p:tgtEl>
                                      </p:cBhvr>
                                    </p:animEffect>
                                  </p:childTnLst>
                                </p:cTn>
                              </p:par>
                              <p:par>
                                <p:cTn fill="hold" grpId="0" id="95" nodeType="withEffect" presetClass="entr" presetID="55" presetSubtype="0">
                                  <p:stCondLst>
                                    <p:cond delay="0"/>
                                  </p:stCondLst>
                                  <p:childTnLst>
                                    <p:set>
                                      <p:cBhvr>
                                        <p:cTn dur="1" fill="hold" id="96">
                                          <p:stCondLst>
                                            <p:cond delay="0"/>
                                          </p:stCondLst>
                                        </p:cTn>
                                        <p:tgtEl>
                                          <p:spTgt spid="40"/>
                                        </p:tgtEl>
                                        <p:attrNameLst>
                                          <p:attrName>style.visibility</p:attrName>
                                        </p:attrNameLst>
                                      </p:cBhvr>
                                      <p:to>
                                        <p:strVal val="visible"/>
                                      </p:to>
                                    </p:set>
                                    <p:anim calcmode="lin" valueType="num">
                                      <p:cBhvr>
                                        <p:cTn dur="1000" fill="hold" id="97"/>
                                        <p:tgtEl>
                                          <p:spTgt spid="40"/>
                                        </p:tgtEl>
                                        <p:attrNameLst>
                                          <p:attrName>ppt_w</p:attrName>
                                        </p:attrNameLst>
                                      </p:cBhvr>
                                      <p:tavLst>
                                        <p:tav tm="0">
                                          <p:val>
                                            <p:strVal val="#ppt_w*0.70"/>
                                          </p:val>
                                        </p:tav>
                                        <p:tav tm="100000">
                                          <p:val>
                                            <p:strVal val="#ppt_w"/>
                                          </p:val>
                                        </p:tav>
                                      </p:tavLst>
                                    </p:anim>
                                    <p:anim calcmode="lin" valueType="num">
                                      <p:cBhvr>
                                        <p:cTn dur="1000" fill="hold" id="98"/>
                                        <p:tgtEl>
                                          <p:spTgt spid="40"/>
                                        </p:tgtEl>
                                        <p:attrNameLst>
                                          <p:attrName>ppt_h</p:attrName>
                                        </p:attrNameLst>
                                      </p:cBhvr>
                                      <p:tavLst>
                                        <p:tav tm="0">
                                          <p:val>
                                            <p:strVal val="#ppt_h"/>
                                          </p:val>
                                        </p:tav>
                                        <p:tav tm="100000">
                                          <p:val>
                                            <p:strVal val="#ppt_h"/>
                                          </p:val>
                                        </p:tav>
                                      </p:tavLst>
                                    </p:anim>
                                    <p:animEffect filter="fade" transition="in">
                                      <p:cBhvr>
                                        <p:cTn dur="1000" id="99"/>
                                        <p:tgtEl>
                                          <p:spTgt spid="40"/>
                                        </p:tgtEl>
                                      </p:cBhvr>
                                    </p:animEffect>
                                  </p:childTnLst>
                                </p:cTn>
                              </p:par>
                              <p:par>
                                <p:cTn fill="hold" grpId="0" id="100" nodeType="withEffect" presetClass="entr" presetID="55" presetSubtype="0">
                                  <p:stCondLst>
                                    <p:cond delay="0"/>
                                  </p:stCondLst>
                                  <p:childTnLst>
                                    <p:set>
                                      <p:cBhvr>
                                        <p:cTn dur="1" fill="hold" id="101">
                                          <p:stCondLst>
                                            <p:cond delay="0"/>
                                          </p:stCondLst>
                                        </p:cTn>
                                        <p:tgtEl>
                                          <p:spTgt spid="41"/>
                                        </p:tgtEl>
                                        <p:attrNameLst>
                                          <p:attrName>style.visibility</p:attrName>
                                        </p:attrNameLst>
                                      </p:cBhvr>
                                      <p:to>
                                        <p:strVal val="visible"/>
                                      </p:to>
                                    </p:set>
                                    <p:anim calcmode="lin" valueType="num">
                                      <p:cBhvr>
                                        <p:cTn dur="1000" fill="hold" id="102"/>
                                        <p:tgtEl>
                                          <p:spTgt spid="41"/>
                                        </p:tgtEl>
                                        <p:attrNameLst>
                                          <p:attrName>ppt_w</p:attrName>
                                        </p:attrNameLst>
                                      </p:cBhvr>
                                      <p:tavLst>
                                        <p:tav tm="0">
                                          <p:val>
                                            <p:strVal val="#ppt_w*0.70"/>
                                          </p:val>
                                        </p:tav>
                                        <p:tav tm="100000">
                                          <p:val>
                                            <p:strVal val="#ppt_w"/>
                                          </p:val>
                                        </p:tav>
                                      </p:tavLst>
                                    </p:anim>
                                    <p:anim calcmode="lin" valueType="num">
                                      <p:cBhvr>
                                        <p:cTn dur="1000" fill="hold" id="103"/>
                                        <p:tgtEl>
                                          <p:spTgt spid="41"/>
                                        </p:tgtEl>
                                        <p:attrNameLst>
                                          <p:attrName>ppt_h</p:attrName>
                                        </p:attrNameLst>
                                      </p:cBhvr>
                                      <p:tavLst>
                                        <p:tav tm="0">
                                          <p:val>
                                            <p:strVal val="#ppt_h"/>
                                          </p:val>
                                        </p:tav>
                                        <p:tav tm="100000">
                                          <p:val>
                                            <p:strVal val="#ppt_h"/>
                                          </p:val>
                                        </p:tav>
                                      </p:tavLst>
                                    </p:anim>
                                    <p:animEffect filter="fade" transition="in">
                                      <p:cBhvr>
                                        <p:cTn dur="1000" id="104"/>
                                        <p:tgtEl>
                                          <p:spTgt spid="41"/>
                                        </p:tgtEl>
                                      </p:cBhvr>
                                    </p:animEffect>
                                  </p:childTnLst>
                                </p:cTn>
                              </p:par>
                              <p:par>
                                <p:cTn fill="hold" id="105" nodeType="withEffect" presetClass="entr" presetID="55" presetSubtype="0">
                                  <p:stCondLst>
                                    <p:cond delay="0"/>
                                  </p:stCondLst>
                                  <p:childTnLst>
                                    <p:set>
                                      <p:cBhvr>
                                        <p:cTn dur="1" fill="hold" id="106">
                                          <p:stCondLst>
                                            <p:cond delay="0"/>
                                          </p:stCondLst>
                                        </p:cTn>
                                        <p:tgtEl>
                                          <p:spTgt spid="2"/>
                                        </p:tgtEl>
                                        <p:attrNameLst>
                                          <p:attrName>style.visibility</p:attrName>
                                        </p:attrNameLst>
                                      </p:cBhvr>
                                      <p:to>
                                        <p:strVal val="visible"/>
                                      </p:to>
                                    </p:set>
                                    <p:anim calcmode="lin" valueType="num">
                                      <p:cBhvr>
                                        <p:cTn dur="1000" fill="hold" id="107"/>
                                        <p:tgtEl>
                                          <p:spTgt spid="2"/>
                                        </p:tgtEl>
                                        <p:attrNameLst>
                                          <p:attrName>ppt_w</p:attrName>
                                        </p:attrNameLst>
                                      </p:cBhvr>
                                      <p:tavLst>
                                        <p:tav tm="0">
                                          <p:val>
                                            <p:strVal val="#ppt_w*0.70"/>
                                          </p:val>
                                        </p:tav>
                                        <p:tav tm="100000">
                                          <p:val>
                                            <p:strVal val="#ppt_w"/>
                                          </p:val>
                                        </p:tav>
                                      </p:tavLst>
                                    </p:anim>
                                    <p:anim calcmode="lin" valueType="num">
                                      <p:cBhvr>
                                        <p:cTn dur="1000" fill="hold" id="108"/>
                                        <p:tgtEl>
                                          <p:spTgt spid="2"/>
                                        </p:tgtEl>
                                        <p:attrNameLst>
                                          <p:attrName>ppt_h</p:attrName>
                                        </p:attrNameLst>
                                      </p:cBhvr>
                                      <p:tavLst>
                                        <p:tav tm="0">
                                          <p:val>
                                            <p:strVal val="#ppt_h"/>
                                          </p:val>
                                        </p:tav>
                                        <p:tav tm="100000">
                                          <p:val>
                                            <p:strVal val="#ppt_h"/>
                                          </p:val>
                                        </p:tav>
                                      </p:tavLst>
                                    </p:anim>
                                    <p:animEffect filter="fade" transition="in">
                                      <p:cBhvr>
                                        <p:cTn dur="1000" id="109"/>
                                        <p:tgtEl>
                                          <p:spTgt spid="2"/>
                                        </p:tgtEl>
                                      </p:cBhvr>
                                    </p:animEffect>
                                  </p:childTnLst>
                                </p:cTn>
                              </p:par>
                              <p:par>
                                <p:cTn fill="hold" grpId="0" id="110" nodeType="withEffect" presetClass="entr" presetID="55" presetSubtype="0">
                                  <p:stCondLst>
                                    <p:cond delay="0"/>
                                  </p:stCondLst>
                                  <p:childTnLst>
                                    <p:set>
                                      <p:cBhvr>
                                        <p:cTn dur="1" fill="hold" id="111">
                                          <p:stCondLst>
                                            <p:cond delay="0"/>
                                          </p:stCondLst>
                                        </p:cTn>
                                        <p:tgtEl>
                                          <p:spTgt spid="25"/>
                                        </p:tgtEl>
                                        <p:attrNameLst>
                                          <p:attrName>style.visibility</p:attrName>
                                        </p:attrNameLst>
                                      </p:cBhvr>
                                      <p:to>
                                        <p:strVal val="visible"/>
                                      </p:to>
                                    </p:set>
                                    <p:anim calcmode="lin" valueType="num">
                                      <p:cBhvr>
                                        <p:cTn dur="1000" fill="hold" id="112"/>
                                        <p:tgtEl>
                                          <p:spTgt spid="25"/>
                                        </p:tgtEl>
                                        <p:attrNameLst>
                                          <p:attrName>ppt_w</p:attrName>
                                        </p:attrNameLst>
                                      </p:cBhvr>
                                      <p:tavLst>
                                        <p:tav tm="0">
                                          <p:val>
                                            <p:strVal val="#ppt_w*0.70"/>
                                          </p:val>
                                        </p:tav>
                                        <p:tav tm="100000">
                                          <p:val>
                                            <p:strVal val="#ppt_w"/>
                                          </p:val>
                                        </p:tav>
                                      </p:tavLst>
                                    </p:anim>
                                    <p:anim calcmode="lin" valueType="num">
                                      <p:cBhvr>
                                        <p:cTn dur="1000" fill="hold" id="113"/>
                                        <p:tgtEl>
                                          <p:spTgt spid="25"/>
                                        </p:tgtEl>
                                        <p:attrNameLst>
                                          <p:attrName>ppt_h</p:attrName>
                                        </p:attrNameLst>
                                      </p:cBhvr>
                                      <p:tavLst>
                                        <p:tav tm="0">
                                          <p:val>
                                            <p:strVal val="#ppt_h"/>
                                          </p:val>
                                        </p:tav>
                                        <p:tav tm="100000">
                                          <p:val>
                                            <p:strVal val="#ppt_h"/>
                                          </p:val>
                                        </p:tav>
                                      </p:tavLst>
                                    </p:anim>
                                    <p:animEffect filter="fade" transition="in">
                                      <p:cBhvr>
                                        <p:cTn dur="1000" id="114"/>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10"/>
      <p:bldP grpId="0" spid="11"/>
      <p:bldP grpId="0" spid="12"/>
      <p:bldP grpId="0" spid="13"/>
      <p:bldP grpId="0" spid="14"/>
      <p:bldP grpId="0" spid="15"/>
      <p:bldP grpId="0" spid="30"/>
      <p:bldP grpId="0" spid="31"/>
      <p:bldP grpId="0" spid="32"/>
      <p:bldP grpId="0" spid="33"/>
      <p:bldP grpId="0" spid="34"/>
      <p:bldP grpId="0" spid="35"/>
      <p:bldP grpId="0" spid="36"/>
      <p:bldP grpId="0" spid="37"/>
      <p:bldP grpId="0" spid="38"/>
      <p:bldP grpId="0" spid="39"/>
      <p:bldP grpId="0" spid="40"/>
      <p:bldP grpId="0" spid="41"/>
      <p:bldP grpId="0" spid="25"/>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0" name="PA_矩形 9"/>
          <p:cNvSpPr/>
          <p:nvPr>
            <p:custDataLst>
              <p:tags r:id="rId3"/>
            </p:custDataLst>
          </p:nvPr>
        </p:nvSpPr>
        <p:spPr>
          <a:xfrm>
            <a:off x="600" y="224525"/>
            <a:ext cx="144000" cy="639292"/>
          </a:xfrm>
          <a:prstGeom prst="rect">
            <a:avLst/>
          </a:prstGeom>
          <a:solidFill>
            <a:schemeClr val="accent1"/>
          </a:solidFill>
          <a:ln>
            <a:noFill/>
          </a:ln>
          <a:effectLst>
            <a:outerShdw algn="ctr" blurRad="63500" rotWithShape="0">
              <a:prstClr val="black">
                <a:alpha val="40000"/>
              </a:prstClr>
            </a:outerShdw>
          </a:effectLst>
        </p:spPr>
        <p:txBody>
          <a:bodyPr anchor="t" anchorCtr="0" bIns="45720" compatLnSpc="1" lIns="91440" numCol="1" rIns="91440" tIns="45720" vert="horz" wrap="square"/>
          <a:lstStyle/>
          <a:p>
            <a:endParaRPr altLang="en-US" lang="zh-CN">
              <a:cs typeface="+mn-ea"/>
              <a:sym typeface="+mn-lt"/>
            </a:endParaRPr>
          </a:p>
        </p:txBody>
      </p:sp>
      <p:sp>
        <p:nvSpPr>
          <p:cNvPr id="11" name="PA_文本框 6"/>
          <p:cNvSpPr txBox="1"/>
          <p:nvPr>
            <p:custDataLst>
              <p:tags r:id="rId4"/>
            </p:custDataLst>
          </p:nvPr>
        </p:nvSpPr>
        <p:spPr>
          <a:xfrm>
            <a:off x="144600" y="277431"/>
            <a:ext cx="6094755" cy="49758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wrap="square">
            <a:spAutoFit/>
          </a:bodyPr>
          <a:lstStyle/>
          <a:p>
            <a:r>
              <a:rPr altLang="en-US" lang="zh-CN" spc="225" sz="2665">
                <a:solidFill>
                  <a:srgbClr val="459BBE"/>
                </a:solidFill>
                <a:cs typeface="+mn-ea"/>
                <a:sym typeface="+mn-lt"/>
              </a:rPr>
              <a:t>健康管理</a:t>
            </a:r>
          </a:p>
        </p:txBody>
      </p:sp>
      <p:pic>
        <p:nvPicPr>
          <p:cNvPr descr="黄帝内经" id="38915" name="Picture 3"/>
          <p:cNvPicPr>
            <a:picLocks noChangeArrowheads="1" noChangeAspect="1" noGrp="1"/>
          </p:cNvPicPr>
          <p:nvPr>
            <p:ph idx="1"/>
          </p:nvPr>
        </p:nvPicPr>
        <p:blipFill>
          <a:blip r:embed="rId5">
            <a:extLst>
              <a:ext uri="{28A0092B-C50C-407E-A947-70E740481C1C}">
                <a14:useLocalDpi/>
              </a:ext>
            </a:extLst>
          </a:blip>
          <a:stretch>
            <a:fillRect/>
          </a:stretch>
        </p:blipFill>
        <p:spPr>
          <a:xfrm rot="1020000">
            <a:off x="6224270" y="1594485"/>
            <a:ext cx="3586480" cy="4579620"/>
          </a:xfrm>
          <a:noFill/>
          <a:extLst>
            <a:ext uri="{909E8E84-426E-40DD-AFC4-6F175D3DCCD1}">
              <a14:hiddenFill>
                <a:solidFill>
                  <a:srgbClr val="FFFFFF"/>
                </a:solidFill>
              </a14:hiddenFill>
            </a:ext>
            <a:ext uri="{AF507438-7753-43E0-B8FC-AC1667EBCBE1}">
              <a14:hiddenEffects>
                <a:effectLst>
                  <a:outerShdw algn="tl" blurRad="50800" dir="2700000" dist="38100" rotWithShape="0">
                    <a:prstClr val="black">
                      <a:alpha val="40000"/>
                    </a:prstClr>
                  </a:outerShdw>
                </a:effectLst>
              </a14:hiddenEffects>
            </a:ext>
          </a:extLst>
        </p:spPr>
      </p:pic>
      <p:pic>
        <p:nvPicPr>
          <p:cNvPr descr="黄帝内经" id="2" name="Picture 3"/>
          <p:cNvPicPr>
            <a:picLocks noChangeArrowheads="1" noChangeAspect="1"/>
          </p:cNvPicPr>
          <p:nvPr/>
        </p:nvPicPr>
        <p:blipFill>
          <a:blip r:embed="rId5">
            <a:extLst>
              <a:ext uri="{28A0092B-C50C-407E-A947-70E740481C1C}">
                <a14:useLocalDpi/>
              </a:ext>
            </a:extLst>
          </a:blip>
          <a:stretch>
            <a:fillRect/>
          </a:stretch>
        </p:blipFill>
        <p:spPr>
          <a:xfrm rot="1020000">
            <a:off x="7013575" y="1541780"/>
            <a:ext cx="3586480" cy="4579620"/>
          </a:xfrm>
          <a:prstGeom prst="rect">
            <a:avLst/>
          </a:prstGeom>
          <a:noFill/>
          <a:extLst>
            <a:ext uri="{909E8E84-426E-40DD-AFC4-6F175D3DCCD1}">
              <a14:hiddenFill>
                <a:solidFill>
                  <a:srgbClr val="FFFFFF"/>
                </a:solidFill>
              </a14:hiddenFill>
            </a:ext>
            <a:ext uri="{AF507438-7753-43E0-B8FC-AC1667EBCBE1}">
              <a14:hiddenEffects>
                <a:effectLst>
                  <a:outerShdw algn="tl" blurRad="50800" dir="2700000" dist="38100" rotWithShape="0">
                    <a:prstClr val="black">
                      <a:alpha val="40000"/>
                    </a:prstClr>
                  </a:outerShdw>
                </a:effectLst>
              </a14:hiddenEffects>
            </a:ext>
          </a:extLst>
        </p:spPr>
      </p:pic>
      <p:sp>
        <p:nvSpPr>
          <p:cNvPr id="67" name="MH_Text_1"/>
          <p:cNvSpPr/>
          <p:nvPr>
            <p:custDataLst>
              <p:tags r:id="rId6"/>
            </p:custDataLst>
          </p:nvPr>
        </p:nvSpPr>
        <p:spPr>
          <a:xfrm>
            <a:off x="1899920" y="1979930"/>
            <a:ext cx="4663440" cy="3585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042" rIns="178042" rtlCol="0" tIns="0" wrap="square">
            <a:noAutofit/>
          </a:bodyPr>
          <a:lstStyle/>
          <a:p>
            <a:pPr algn="l" indent="-457200" marL="457200">
              <a:lnSpc>
                <a:spcPct val="140000"/>
              </a:lnSpc>
              <a:buClr>
                <a:schemeClr val="accent1"/>
              </a:buClr>
              <a:buFont charset="0" panose="05000000000000000000" typeface="Wingdings"/>
              <a:buChar char="l"/>
            </a:pPr>
            <a:r>
              <a:rPr altLang="en-US" b="1" lang="zh-CN" sz="3500">
                <a:solidFill>
                  <a:schemeClr val="bg1">
                    <a:lumMod val="50000"/>
                  </a:schemeClr>
                </a:solidFill>
                <a:cs typeface="+mn-ea"/>
                <a:sym typeface="+mn-lt"/>
              </a:rPr>
              <a:t>故美其食</a:t>
            </a:r>
          </a:p>
          <a:p>
            <a:pPr algn="l" indent="-457200" marL="457200">
              <a:lnSpc>
                <a:spcPct val="140000"/>
              </a:lnSpc>
              <a:buClr>
                <a:schemeClr val="accent1"/>
              </a:buClr>
              <a:buFont charset="0" panose="05000000000000000000" typeface="Wingdings"/>
              <a:buChar char="l"/>
            </a:pPr>
            <a:r>
              <a:rPr altLang="en-US" b="1" lang="zh-CN" sz="3500">
                <a:solidFill>
                  <a:schemeClr val="bg1">
                    <a:lumMod val="50000"/>
                  </a:schemeClr>
                </a:solidFill>
                <a:cs typeface="+mn-ea"/>
                <a:sym typeface="+mn-lt"/>
              </a:rPr>
              <a:t>任其服</a:t>
            </a:r>
          </a:p>
          <a:p>
            <a:pPr algn="l" indent="-457200" marL="457200">
              <a:lnSpc>
                <a:spcPct val="140000"/>
              </a:lnSpc>
              <a:buClr>
                <a:schemeClr val="accent1"/>
              </a:buClr>
              <a:buFont charset="0" panose="05000000000000000000" typeface="Wingdings"/>
              <a:buChar char="l"/>
            </a:pPr>
            <a:r>
              <a:rPr altLang="en-US" b="1" lang="zh-CN" sz="3500">
                <a:solidFill>
                  <a:schemeClr val="bg1">
                    <a:lumMod val="50000"/>
                  </a:schemeClr>
                </a:solidFill>
                <a:cs typeface="+mn-ea"/>
                <a:sym typeface="+mn-lt"/>
              </a:rPr>
              <a:t>乐其俗</a:t>
            </a:r>
          </a:p>
          <a:p>
            <a:pPr algn="l" indent="-457200" marL="457200">
              <a:lnSpc>
                <a:spcPct val="140000"/>
              </a:lnSpc>
              <a:buClr>
                <a:schemeClr val="accent1"/>
              </a:buClr>
              <a:buFont charset="0" panose="05000000000000000000" typeface="Wingdings"/>
              <a:buChar char="l"/>
            </a:pPr>
            <a:r>
              <a:rPr altLang="en-US" b="1" lang="zh-CN" sz="3500">
                <a:solidFill>
                  <a:schemeClr val="bg1">
                    <a:lumMod val="50000"/>
                  </a:schemeClr>
                </a:solidFill>
                <a:cs typeface="+mn-ea"/>
                <a:sym typeface="+mn-lt"/>
              </a:rPr>
              <a:t>高下不相慕</a:t>
            </a:r>
          </a:p>
        </p:txBody>
      </p:sp>
    </p:spTree>
    <p:custDataLst>
      <p:tags r:id="rId7"/>
    </p:custDataLst>
  </p:cSld>
  <p:clrMapOvr>
    <a:masterClrMapping/>
  </p:clrMapOvr>
  <p:transition advTm="3683">
    <p:cover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10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750" fill="hold" id="7"/>
                                        <p:tgtEl>
                                          <p:spTgt spid="10"/>
                                        </p:tgtEl>
                                        <p:attrNameLst>
                                          <p:attrName>ppt_x</p:attrName>
                                        </p:attrNameLst>
                                      </p:cBhvr>
                                      <p:tavLst>
                                        <p:tav tm="0">
                                          <p:val>
                                            <p:strVal val="0-#ppt_w/2"/>
                                          </p:val>
                                        </p:tav>
                                        <p:tav tm="100000">
                                          <p:val>
                                            <p:strVal val="#ppt_x"/>
                                          </p:val>
                                        </p:tav>
                                      </p:tavLst>
                                    </p:anim>
                                    <p:anim calcmode="lin" valueType="num">
                                      <p:cBhvr additive="base">
                                        <p:cTn dur="750" fill="hold" id="8"/>
                                        <p:tgtEl>
                                          <p:spTgt spid="10"/>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 calcmode="lin" valueType="num">
                                      <p:cBhvr additive="base">
                                        <p:cTn dur="750" fill="hold" id="11"/>
                                        <p:tgtEl>
                                          <p:spTgt spid="11"/>
                                        </p:tgtEl>
                                        <p:attrNameLst>
                                          <p:attrName>ppt_x</p:attrName>
                                        </p:attrNameLst>
                                      </p:cBhvr>
                                      <p:tavLst>
                                        <p:tav tm="0">
                                          <p:val>
                                            <p:strVal val="0-#ppt_w/2"/>
                                          </p:val>
                                        </p:tav>
                                        <p:tav tm="100000">
                                          <p:val>
                                            <p:strVal val="#ppt_x"/>
                                          </p:val>
                                        </p:tav>
                                      </p:tavLst>
                                    </p:anim>
                                    <p:anim calcmode="lin" valueType="num">
                                      <p:cBhvr additive="base">
                                        <p:cTn dur="750" fill="hold" id="12"/>
                                        <p:tgtEl>
                                          <p:spTgt spid="11"/>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850"/>
                            </p:stCondLst>
                            <p:childTnLst>
                              <p:par>
                                <p:cTn fill="hold" id="14" nodeType="afterEffect" presetClass="entr" presetID="7" presetSubtype="2">
                                  <p:stCondLst>
                                    <p:cond delay="0"/>
                                  </p:stCondLst>
                                  <p:childTnLst>
                                    <p:set>
                                      <p:cBhvr>
                                        <p:cTn dur="1" fill="hold" id="15">
                                          <p:stCondLst>
                                            <p:cond delay="0"/>
                                          </p:stCondLst>
                                        </p:cTn>
                                        <p:tgtEl>
                                          <p:spTgt spid="38915"/>
                                        </p:tgtEl>
                                        <p:attrNameLst>
                                          <p:attrName>style.visibility</p:attrName>
                                        </p:attrNameLst>
                                      </p:cBhvr>
                                      <p:to>
                                        <p:strVal val="visible"/>
                                      </p:to>
                                    </p:set>
                                    <p:anim calcmode="lin" valueType="num">
                                      <p:cBhvr additive="base">
                                        <p:cTn dur="1000" fill="hold" id="16"/>
                                        <p:tgtEl>
                                          <p:spTgt spid="38915"/>
                                        </p:tgtEl>
                                        <p:attrNameLst>
                                          <p:attrName>ppt_x</p:attrName>
                                        </p:attrNameLst>
                                      </p:cBhvr>
                                      <p:tavLst>
                                        <p:tav tm="0">
                                          <p:val>
                                            <p:strVal val="1+#ppt_w/2"/>
                                          </p:val>
                                        </p:tav>
                                        <p:tav tm="100000">
                                          <p:val>
                                            <p:strVal val="#ppt_x"/>
                                          </p:val>
                                        </p:tav>
                                      </p:tavLst>
                                    </p:anim>
                                    <p:anim calcmode="lin" valueType="num">
                                      <p:cBhvr additive="base">
                                        <p:cTn dur="1000" fill="hold" id="17"/>
                                        <p:tgtEl>
                                          <p:spTgt spid="38915"/>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850"/>
                            </p:stCondLst>
                            <p:childTnLst>
                              <p:par>
                                <p:cTn fill="hold" id="19" nodeType="afterEffect" presetClass="entr" presetID="7" presetSubtype="2">
                                  <p:stCondLst>
                                    <p:cond delay="0"/>
                                  </p:stCondLst>
                                  <p:childTnLst>
                                    <p:set>
                                      <p:cBhvr>
                                        <p:cTn dur="1" fill="hold" id="20">
                                          <p:stCondLst>
                                            <p:cond delay="0"/>
                                          </p:stCondLst>
                                        </p:cTn>
                                        <p:tgtEl>
                                          <p:spTgt spid="2"/>
                                        </p:tgtEl>
                                        <p:attrNameLst>
                                          <p:attrName>style.visibility</p:attrName>
                                        </p:attrNameLst>
                                      </p:cBhvr>
                                      <p:to>
                                        <p:strVal val="visible"/>
                                      </p:to>
                                    </p:set>
                                    <p:anim calcmode="lin" valueType="num">
                                      <p:cBhvr additive="base">
                                        <p:cTn dur="1000" fill="hold" id="21"/>
                                        <p:tgtEl>
                                          <p:spTgt spid="2"/>
                                        </p:tgtEl>
                                        <p:attrNameLst>
                                          <p:attrName>ppt_x</p:attrName>
                                        </p:attrNameLst>
                                      </p:cBhvr>
                                      <p:tavLst>
                                        <p:tav tm="0">
                                          <p:val>
                                            <p:strVal val="1+#ppt_w/2"/>
                                          </p:val>
                                        </p:tav>
                                        <p:tav tm="100000">
                                          <p:val>
                                            <p:strVal val="#ppt_x"/>
                                          </p:val>
                                        </p:tav>
                                      </p:tavLst>
                                    </p:anim>
                                    <p:anim calcmode="lin" valueType="num">
                                      <p:cBhvr additive="base">
                                        <p:cTn dur="1000" fill="hold" id="22"/>
                                        <p:tgtEl>
                                          <p:spTgt spid="2"/>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2850"/>
                            </p:stCondLst>
                            <p:childTnLst>
                              <p:par>
                                <p:cTn fill="hold" grpId="0" id="24" nodeType="afterEffect" presetClass="entr" presetID="41" presetSubtype="0">
                                  <p:stCondLst>
                                    <p:cond delay="0"/>
                                  </p:stCondLst>
                                  <p:iterate type="lt">
                                    <p:tmPct val="10000"/>
                                  </p:iterate>
                                  <p:childTnLst>
                                    <p:set>
                                      <p:cBhvr>
                                        <p:cTn dur="1" fill="hold" id="25">
                                          <p:stCondLst>
                                            <p:cond delay="0"/>
                                          </p:stCondLst>
                                        </p:cTn>
                                        <p:tgtEl>
                                          <p:spTgt spid="67"/>
                                        </p:tgtEl>
                                        <p:attrNameLst>
                                          <p:attrName>style.visibility</p:attrName>
                                        </p:attrNameLst>
                                      </p:cBhvr>
                                      <p:to>
                                        <p:strVal val="visible"/>
                                      </p:to>
                                    </p:set>
                                    <p:anim calcmode="lin" valueType="num">
                                      <p:cBhvr>
                                        <p:cTn dur="500" fill="hold" id="26"/>
                                        <p:tgtEl>
                                          <p:spTgt spid="6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7"/>
                                        <p:tgtEl>
                                          <p:spTgt spid="67"/>
                                        </p:tgtEl>
                                        <p:attrNameLst>
                                          <p:attrName>ppt_y</p:attrName>
                                        </p:attrNameLst>
                                      </p:cBhvr>
                                      <p:tavLst>
                                        <p:tav tm="0">
                                          <p:val>
                                            <p:strVal val="#ppt_y"/>
                                          </p:val>
                                        </p:tav>
                                        <p:tav tm="100000">
                                          <p:val>
                                            <p:strVal val="#ppt_y"/>
                                          </p:val>
                                        </p:tav>
                                      </p:tavLst>
                                    </p:anim>
                                    <p:anim calcmode="lin" valueType="num">
                                      <p:cBhvr>
                                        <p:cTn dur="500" fill="hold" id="28"/>
                                        <p:tgtEl>
                                          <p:spTgt spid="6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9"/>
                                        <p:tgtEl>
                                          <p:spTgt spid="6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0" tmFilter="0,0; .5, 1; 1, 1"/>
                                        <p:tgtEl>
                                          <p:spTgt spid="6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67"/>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0" name="PA_矩形 9"/>
          <p:cNvSpPr/>
          <p:nvPr>
            <p:custDataLst>
              <p:tags r:id="rId3"/>
            </p:custDataLst>
          </p:nvPr>
        </p:nvSpPr>
        <p:spPr>
          <a:xfrm>
            <a:off x="600" y="224525"/>
            <a:ext cx="144000" cy="639292"/>
          </a:xfrm>
          <a:prstGeom prst="rect">
            <a:avLst/>
          </a:prstGeom>
          <a:solidFill>
            <a:schemeClr val="accent1"/>
          </a:solidFill>
          <a:ln>
            <a:noFill/>
          </a:ln>
          <a:effectLst>
            <a:outerShdw algn="ctr" blurRad="63500" rotWithShape="0">
              <a:prstClr val="black">
                <a:alpha val="40000"/>
              </a:prstClr>
            </a:outerShdw>
          </a:effectLst>
        </p:spPr>
        <p:txBody>
          <a:bodyPr anchor="t" anchorCtr="0" bIns="45720" compatLnSpc="1" lIns="91440" numCol="1" rIns="91440" tIns="45720" vert="horz" wrap="square"/>
          <a:lstStyle/>
          <a:p>
            <a:endParaRPr altLang="en-US" lang="zh-CN">
              <a:cs typeface="+mn-ea"/>
              <a:sym typeface="+mn-lt"/>
            </a:endParaRPr>
          </a:p>
        </p:txBody>
      </p:sp>
      <p:sp>
        <p:nvSpPr>
          <p:cNvPr id="11" name="PA_文本框 6"/>
          <p:cNvSpPr txBox="1"/>
          <p:nvPr>
            <p:custDataLst>
              <p:tags r:id="rId4"/>
            </p:custDataLst>
          </p:nvPr>
        </p:nvSpPr>
        <p:spPr>
          <a:xfrm>
            <a:off x="144600" y="277431"/>
            <a:ext cx="6094755" cy="49758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wrap="square">
            <a:spAutoFit/>
          </a:bodyPr>
          <a:lstStyle/>
          <a:p>
            <a:r>
              <a:rPr altLang="en-US" lang="zh-CN" spc="225" sz="2665">
                <a:solidFill>
                  <a:srgbClr val="459BBE"/>
                </a:solidFill>
                <a:cs typeface="+mn-ea"/>
                <a:sym typeface="+mn-lt"/>
              </a:rPr>
              <a:t>亚健康</a:t>
            </a:r>
          </a:p>
        </p:txBody>
      </p:sp>
      <p:pic>
        <p:nvPicPr>
          <p:cNvPr descr="E:\素材\美食素材\51miz-E842316-2BDA565E.png51miz-E842316-2BDA565E" id="26" name="图片 25"/>
          <p:cNvPicPr>
            <a:picLocks noChangeAspect="1"/>
          </p:cNvPicPr>
          <p:nvPr/>
        </p:nvPicPr>
        <p:blipFill>
          <a:blip r:embed="rId5">
            <a:extLst>
              <a:ext uri="{28A0092B-C50C-407E-A947-70E740481C1C}">
                <a14:useLocalDpi/>
              </a:ext>
            </a:extLst>
          </a:blip>
          <a:stretch>
            <a:fillRect/>
          </a:stretch>
        </p:blipFill>
        <p:spPr>
          <a:xfrm>
            <a:off x="3266123" y="478473"/>
            <a:ext cx="5658485" cy="3023870"/>
          </a:xfrm>
          <a:prstGeom prst="rect">
            <a:avLst/>
          </a:prstGeom>
        </p:spPr>
      </p:pic>
      <p:sp>
        <p:nvSpPr>
          <p:cNvPr id="61" name="Rectangle 30"/>
          <p:cNvSpPr>
            <a:spLocks noChangeArrowheads="1"/>
          </p:cNvSpPr>
          <p:nvPr/>
        </p:nvSpPr>
        <p:spPr bwMode="auto">
          <a:xfrm>
            <a:off x="1405890" y="3602990"/>
            <a:ext cx="9378950" cy="34905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7838" lIns="135676" rIns="135676" tIns="67838" wrap="square">
            <a:noAutofit/>
          </a:bodyPr>
          <a:lstStyle/>
          <a:p>
            <a:pPr algn="just" fontAlgn="base">
              <a:lnSpc>
                <a:spcPct val="150000"/>
              </a:lnSpc>
              <a:spcBef>
                <a:spcPct val="0"/>
              </a:spcBef>
              <a:spcAft>
                <a:spcPct val="0"/>
              </a:spcAft>
            </a:pPr>
            <a:r>
              <a:rPr altLang="zh-CN" lang="en-US" sz="1600">
                <a:solidFill>
                  <a:schemeClr val="bg1">
                    <a:lumMod val="50000"/>
                  </a:schemeClr>
                </a:solidFill>
                <a:cs typeface="+mn-ea"/>
                <a:sym typeface="+mn-lt"/>
              </a:rPr>
              <a:t>        介于健康和疾病之间，在县级以上医院系统检查未发现疾病，亚健康的特征是患者体虚困乏、易疲劳、失眠、疼痛、食欲不振、大便不好、尿频、口干、胸闷、悲观、自责、工作没有活力、休息质量不高、注意力不易集中、适应能力减退、精神状态欠佳、道德规范出现偏差、甚至不能正常生活和工作。在心理上的具体表现为：</a:t>
            </a:r>
          </a:p>
          <a:p>
            <a:pPr algn="just" fontAlgn="base">
              <a:lnSpc>
                <a:spcPct val="150000"/>
              </a:lnSpc>
              <a:spcBef>
                <a:spcPct val="0"/>
              </a:spcBef>
              <a:spcAft>
                <a:spcPct val="0"/>
              </a:spcAft>
            </a:pPr>
            <a:r>
              <a:rPr altLang="zh-CN" lang="en-US" sz="1600">
                <a:solidFill>
                  <a:schemeClr val="bg1">
                    <a:lumMod val="50000"/>
                  </a:schemeClr>
                </a:solidFill>
                <a:cs typeface="+mn-ea"/>
                <a:sym typeface="+mn-lt"/>
              </a:rPr>
              <a:t>        情绪低沉、反应迟钝、失眠多梦、白天困倦、记忆力减退、烦躁、焦虑、易惊、性欲低下等 。</a:t>
            </a:r>
          </a:p>
          <a:p>
            <a:pPr algn="just" fontAlgn="base">
              <a:lnSpc>
                <a:spcPct val="150000"/>
              </a:lnSpc>
              <a:spcBef>
                <a:spcPct val="0"/>
              </a:spcBef>
              <a:spcAft>
                <a:spcPct val="0"/>
              </a:spcAft>
            </a:pPr>
            <a:r>
              <a:rPr altLang="zh-CN" lang="en-US" sz="1600">
                <a:solidFill>
                  <a:schemeClr val="bg1">
                    <a:lumMod val="50000"/>
                  </a:schemeClr>
                </a:solidFill>
                <a:cs typeface="+mn-ea"/>
                <a:sym typeface="+mn-lt"/>
              </a:rPr>
              <a:t>        就是生理功能低下和心理适应能力低下的一种状态。</a:t>
            </a:r>
          </a:p>
        </p:txBody>
      </p:sp>
    </p:spTree>
    <p:custDataLst>
      <p:tags r:id="rId6"/>
    </p:custDataLst>
  </p:cSld>
  <p:clrMapOvr>
    <a:masterClrMapping/>
  </p:clrMapOvr>
  <p:transition advTm="1519">
    <p:cover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10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750" fill="hold" id="7"/>
                                        <p:tgtEl>
                                          <p:spTgt spid="10"/>
                                        </p:tgtEl>
                                        <p:attrNameLst>
                                          <p:attrName>ppt_x</p:attrName>
                                        </p:attrNameLst>
                                      </p:cBhvr>
                                      <p:tavLst>
                                        <p:tav tm="0">
                                          <p:val>
                                            <p:strVal val="0-#ppt_w/2"/>
                                          </p:val>
                                        </p:tav>
                                        <p:tav tm="100000">
                                          <p:val>
                                            <p:strVal val="#ppt_x"/>
                                          </p:val>
                                        </p:tav>
                                      </p:tavLst>
                                    </p:anim>
                                    <p:anim calcmode="lin" valueType="num">
                                      <p:cBhvr additive="base">
                                        <p:cTn dur="750" fill="hold" id="8"/>
                                        <p:tgtEl>
                                          <p:spTgt spid="10"/>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 calcmode="lin" valueType="num">
                                      <p:cBhvr additive="base">
                                        <p:cTn dur="750" fill="hold" id="11"/>
                                        <p:tgtEl>
                                          <p:spTgt spid="11"/>
                                        </p:tgtEl>
                                        <p:attrNameLst>
                                          <p:attrName>ppt_x</p:attrName>
                                        </p:attrNameLst>
                                      </p:cBhvr>
                                      <p:tavLst>
                                        <p:tav tm="0">
                                          <p:val>
                                            <p:strVal val="0-#ppt_w/2"/>
                                          </p:val>
                                        </p:tav>
                                        <p:tav tm="100000">
                                          <p:val>
                                            <p:strVal val="#ppt_x"/>
                                          </p:val>
                                        </p:tav>
                                      </p:tavLst>
                                    </p:anim>
                                    <p:anim calcmode="lin" valueType="num">
                                      <p:cBhvr additive="base">
                                        <p:cTn dur="750" fill="hold" id="12"/>
                                        <p:tgtEl>
                                          <p:spTgt spid="11"/>
                                        </p:tgtEl>
                                        <p:attrNameLst>
                                          <p:attrName>ppt_y</p:attrName>
                                        </p:attrNameLst>
                                      </p:cBhvr>
                                      <p:tavLst>
                                        <p:tav tm="0">
                                          <p:val>
                                            <p:strVal val="#ppt_y"/>
                                          </p:val>
                                        </p:tav>
                                        <p:tav tm="100000">
                                          <p:val>
                                            <p:strVal val="#ppt_y"/>
                                          </p:val>
                                        </p:tav>
                                      </p:tavLst>
                                    </p:anim>
                                  </p:childTnLst>
                                </p:cTn>
                              </p:par>
                              <p:par>
                                <p:cTn decel="100000" fill="hold" id="13" nodeType="withEffect" presetClass="entr" presetID="2" presetSubtype="8">
                                  <p:stCondLst>
                                    <p:cond delay="0"/>
                                  </p:stCondLst>
                                  <p:childTnLst>
                                    <p:set>
                                      <p:cBhvr>
                                        <p:cTn dur="1" fill="hold" id="14">
                                          <p:stCondLst>
                                            <p:cond delay="0"/>
                                          </p:stCondLst>
                                        </p:cTn>
                                        <p:tgtEl>
                                          <p:spTgt spid="26"/>
                                        </p:tgtEl>
                                        <p:attrNameLst>
                                          <p:attrName>style.visibility</p:attrName>
                                        </p:attrNameLst>
                                      </p:cBhvr>
                                      <p:to>
                                        <p:strVal val="visible"/>
                                      </p:to>
                                    </p:set>
                                    <p:anim calcmode="lin" valueType="num">
                                      <p:cBhvr additive="base">
                                        <p:cTn dur="1500" fill="hold" id="15"/>
                                        <p:tgtEl>
                                          <p:spTgt spid="26"/>
                                        </p:tgtEl>
                                        <p:attrNameLst>
                                          <p:attrName>ppt_x</p:attrName>
                                        </p:attrNameLst>
                                      </p:cBhvr>
                                      <p:tavLst>
                                        <p:tav tm="0">
                                          <p:val>
                                            <p:strVal val="0-#ppt_w/2"/>
                                          </p:val>
                                        </p:tav>
                                        <p:tav tm="100000">
                                          <p:val>
                                            <p:strVal val="#ppt_x"/>
                                          </p:val>
                                        </p:tav>
                                      </p:tavLst>
                                    </p:anim>
                                    <p:anim calcmode="lin" valueType="num">
                                      <p:cBhvr additive="base">
                                        <p:cTn dur="1500" fill="hold" id="16"/>
                                        <p:tgtEl>
                                          <p:spTgt spid="26"/>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500"/>
                            </p:stCondLst>
                            <p:childTnLst>
                              <p:par>
                                <p:cTn fill="hold" grpId="0" id="18" nodeType="afterEffect" presetClass="entr" presetID="47" presetSubtype="0">
                                  <p:stCondLst>
                                    <p:cond delay="0"/>
                                  </p:stCondLst>
                                  <p:childTnLst>
                                    <p:set>
                                      <p:cBhvr>
                                        <p:cTn dur="1" fill="hold" id="19">
                                          <p:stCondLst>
                                            <p:cond delay="0"/>
                                          </p:stCondLst>
                                        </p:cTn>
                                        <p:tgtEl>
                                          <p:spTgt spid="61"/>
                                        </p:tgtEl>
                                        <p:attrNameLst>
                                          <p:attrName>style.visibility</p:attrName>
                                        </p:attrNameLst>
                                      </p:cBhvr>
                                      <p:to>
                                        <p:strVal val="visible"/>
                                      </p:to>
                                    </p:set>
                                    <p:animEffect filter="fade" transition="in">
                                      <p:cBhvr>
                                        <p:cTn dur="1000" id="20"/>
                                        <p:tgtEl>
                                          <p:spTgt spid="61"/>
                                        </p:tgtEl>
                                      </p:cBhvr>
                                    </p:animEffect>
                                    <p:anim calcmode="lin" valueType="num">
                                      <p:cBhvr>
                                        <p:cTn dur="1000" fill="hold" id="21"/>
                                        <p:tgtEl>
                                          <p:spTgt spid="61"/>
                                        </p:tgtEl>
                                        <p:attrNameLst>
                                          <p:attrName>ppt_x</p:attrName>
                                        </p:attrNameLst>
                                      </p:cBhvr>
                                      <p:tavLst>
                                        <p:tav tm="0">
                                          <p:val>
                                            <p:strVal val="#ppt_x"/>
                                          </p:val>
                                        </p:tav>
                                        <p:tav tm="100000">
                                          <p:val>
                                            <p:strVal val="#ppt_x"/>
                                          </p:val>
                                        </p:tav>
                                      </p:tavLst>
                                    </p:anim>
                                    <p:anim calcmode="lin" valueType="num">
                                      <p:cBhvr>
                                        <p:cTn dur="1000" fill="hold" id="22"/>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61"/>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0" name="PA_矩形 9"/>
          <p:cNvSpPr/>
          <p:nvPr>
            <p:custDataLst>
              <p:tags r:id="rId3"/>
            </p:custDataLst>
          </p:nvPr>
        </p:nvSpPr>
        <p:spPr>
          <a:xfrm>
            <a:off x="600" y="224525"/>
            <a:ext cx="144000" cy="639292"/>
          </a:xfrm>
          <a:prstGeom prst="rect">
            <a:avLst/>
          </a:prstGeom>
          <a:solidFill>
            <a:schemeClr val="accent1"/>
          </a:solidFill>
          <a:ln>
            <a:noFill/>
          </a:ln>
          <a:effectLst>
            <a:outerShdw algn="ctr" blurRad="63500" rotWithShape="0">
              <a:prstClr val="black">
                <a:alpha val="40000"/>
              </a:prstClr>
            </a:outerShdw>
          </a:effectLst>
        </p:spPr>
        <p:txBody>
          <a:bodyPr anchor="t" anchorCtr="0" bIns="45720" compatLnSpc="1" lIns="91440" numCol="1" rIns="91440" tIns="45720" vert="horz" wrap="square"/>
          <a:lstStyle/>
          <a:p>
            <a:endParaRPr altLang="en-US" lang="zh-CN">
              <a:cs typeface="+mn-ea"/>
              <a:sym typeface="+mn-lt"/>
            </a:endParaRPr>
          </a:p>
        </p:txBody>
      </p:sp>
      <p:sp>
        <p:nvSpPr>
          <p:cNvPr id="11" name="PA_文本框 6"/>
          <p:cNvSpPr txBox="1"/>
          <p:nvPr>
            <p:custDataLst>
              <p:tags r:id="rId4"/>
            </p:custDataLst>
          </p:nvPr>
        </p:nvSpPr>
        <p:spPr>
          <a:xfrm>
            <a:off x="144600" y="277431"/>
            <a:ext cx="6094755" cy="49758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wrap="square">
            <a:spAutoFit/>
          </a:bodyPr>
          <a:lstStyle/>
          <a:p>
            <a:r>
              <a:rPr altLang="en-US" lang="zh-CN" spc="225" sz="2665">
                <a:solidFill>
                  <a:srgbClr val="459BBE"/>
                </a:solidFill>
                <a:cs typeface="+mn-ea"/>
                <a:sym typeface="+mn-lt"/>
              </a:rPr>
              <a:t>亚健康是二十一世纪最大杀手</a:t>
            </a:r>
          </a:p>
        </p:txBody>
      </p:sp>
      <p:pic>
        <p:nvPicPr>
          <p:cNvPr descr="E:\素材\美食素材\51miz-E1010419-E050001D.png51miz-E1010419-E050001D" id="26" name="图片 25"/>
          <p:cNvPicPr>
            <a:picLocks noChangeAspect="1"/>
          </p:cNvPicPr>
          <p:nvPr/>
        </p:nvPicPr>
        <p:blipFill>
          <a:blip r:embed="rId5">
            <a:extLst>
              <a:ext uri="{28A0092B-C50C-407E-A947-70E740481C1C}">
                <a14:useLocalDpi/>
              </a:ext>
            </a:extLst>
          </a:blip>
          <a:stretch>
            <a:fillRect/>
          </a:stretch>
        </p:blipFill>
        <p:spPr>
          <a:xfrm>
            <a:off x="5862003" y="1105218"/>
            <a:ext cx="5261610" cy="4110990"/>
          </a:xfrm>
          <a:prstGeom prst="rect">
            <a:avLst/>
          </a:prstGeom>
        </p:spPr>
      </p:pic>
      <p:sp>
        <p:nvSpPr>
          <p:cNvPr id="61" name="Rectangle 30"/>
          <p:cNvSpPr>
            <a:spLocks noChangeArrowheads="1"/>
          </p:cNvSpPr>
          <p:nvPr/>
        </p:nvSpPr>
        <p:spPr bwMode="auto">
          <a:xfrm>
            <a:off x="1384300" y="2439035"/>
            <a:ext cx="4855210" cy="1658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7838" lIns="135676" rIns="135676" tIns="67838" wrap="square">
            <a:noAutofit/>
          </a:bodyPr>
          <a:lstStyle/>
          <a:p>
            <a:pPr algn="just" fontAlgn="base">
              <a:lnSpc>
                <a:spcPct val="150000"/>
              </a:lnSpc>
              <a:spcBef>
                <a:spcPct val="0"/>
              </a:spcBef>
              <a:spcAft>
                <a:spcPct val="0"/>
              </a:spcAft>
            </a:pPr>
            <a:r>
              <a:rPr altLang="en-US" b="1" lang="zh-CN" sz="2500">
                <a:solidFill>
                  <a:schemeClr val="bg1">
                    <a:lumMod val="50000"/>
                  </a:schemeClr>
                </a:solidFill>
                <a:cs typeface="+mn-ea"/>
                <a:sym typeface="+mn-lt"/>
              </a:rPr>
              <a:t>青年人比中老年没有少。</a:t>
            </a:r>
          </a:p>
          <a:p>
            <a:pPr algn="just" fontAlgn="base">
              <a:lnSpc>
                <a:spcPct val="150000"/>
              </a:lnSpc>
              <a:spcBef>
                <a:spcPct val="0"/>
              </a:spcBef>
              <a:spcAft>
                <a:spcPct val="0"/>
              </a:spcAft>
            </a:pPr>
            <a:r>
              <a:rPr altLang="en-US" b="1" lang="zh-CN" sz="2500">
                <a:solidFill>
                  <a:schemeClr val="bg1">
                    <a:lumMod val="50000"/>
                  </a:schemeClr>
                </a:solidFill>
                <a:cs typeface="+mn-ea"/>
                <a:sym typeface="+mn-lt"/>
              </a:rPr>
              <a:t>比如:简单的感冒导致的风湿性心脏病、风湿性关节炎、尿毒症等</a:t>
            </a:r>
          </a:p>
        </p:txBody>
      </p:sp>
    </p:spTree>
    <p:custDataLst>
      <p:tags r:id="rId6"/>
    </p:custDataLst>
  </p:cSld>
  <p:clrMapOvr>
    <a:masterClrMapping/>
  </p:clrMapOvr>
  <p:transition advTm="2561">
    <p:cover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10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750" fill="hold" id="7"/>
                                        <p:tgtEl>
                                          <p:spTgt spid="10"/>
                                        </p:tgtEl>
                                        <p:attrNameLst>
                                          <p:attrName>ppt_x</p:attrName>
                                        </p:attrNameLst>
                                      </p:cBhvr>
                                      <p:tavLst>
                                        <p:tav tm="0">
                                          <p:val>
                                            <p:strVal val="0-#ppt_w/2"/>
                                          </p:val>
                                        </p:tav>
                                        <p:tav tm="100000">
                                          <p:val>
                                            <p:strVal val="#ppt_x"/>
                                          </p:val>
                                        </p:tav>
                                      </p:tavLst>
                                    </p:anim>
                                    <p:anim calcmode="lin" valueType="num">
                                      <p:cBhvr additive="base">
                                        <p:cTn dur="750" fill="hold" id="8"/>
                                        <p:tgtEl>
                                          <p:spTgt spid="10"/>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 calcmode="lin" valueType="num">
                                      <p:cBhvr additive="base">
                                        <p:cTn dur="750" fill="hold" id="11"/>
                                        <p:tgtEl>
                                          <p:spTgt spid="11"/>
                                        </p:tgtEl>
                                        <p:attrNameLst>
                                          <p:attrName>ppt_x</p:attrName>
                                        </p:attrNameLst>
                                      </p:cBhvr>
                                      <p:tavLst>
                                        <p:tav tm="0">
                                          <p:val>
                                            <p:strVal val="0-#ppt_w/2"/>
                                          </p:val>
                                        </p:tav>
                                        <p:tav tm="100000">
                                          <p:val>
                                            <p:strVal val="#ppt_x"/>
                                          </p:val>
                                        </p:tav>
                                      </p:tavLst>
                                    </p:anim>
                                    <p:anim calcmode="lin" valueType="num">
                                      <p:cBhvr additive="base">
                                        <p:cTn dur="750" fill="hold" id="12"/>
                                        <p:tgtEl>
                                          <p:spTgt spid="11"/>
                                        </p:tgtEl>
                                        <p:attrNameLst>
                                          <p:attrName>ppt_y</p:attrName>
                                        </p:attrNameLst>
                                      </p:cBhvr>
                                      <p:tavLst>
                                        <p:tav tm="0">
                                          <p:val>
                                            <p:strVal val="#ppt_y"/>
                                          </p:val>
                                        </p:tav>
                                        <p:tav tm="100000">
                                          <p:val>
                                            <p:strVal val="#ppt_y"/>
                                          </p:val>
                                        </p:tav>
                                      </p:tavLst>
                                    </p:anim>
                                  </p:childTnLst>
                                </p:cTn>
                              </p:par>
                              <p:par>
                                <p:cTn decel="100000" fill="hold" id="13" nodeType="withEffect" presetClass="entr" presetID="2" presetSubtype="8">
                                  <p:stCondLst>
                                    <p:cond delay="0"/>
                                  </p:stCondLst>
                                  <p:childTnLst>
                                    <p:set>
                                      <p:cBhvr>
                                        <p:cTn dur="1" fill="hold" id="14">
                                          <p:stCondLst>
                                            <p:cond delay="0"/>
                                          </p:stCondLst>
                                        </p:cTn>
                                        <p:tgtEl>
                                          <p:spTgt spid="26"/>
                                        </p:tgtEl>
                                        <p:attrNameLst>
                                          <p:attrName>style.visibility</p:attrName>
                                        </p:attrNameLst>
                                      </p:cBhvr>
                                      <p:to>
                                        <p:strVal val="visible"/>
                                      </p:to>
                                    </p:set>
                                    <p:anim calcmode="lin" valueType="num">
                                      <p:cBhvr additive="base">
                                        <p:cTn dur="1500" fill="hold" id="15"/>
                                        <p:tgtEl>
                                          <p:spTgt spid="26"/>
                                        </p:tgtEl>
                                        <p:attrNameLst>
                                          <p:attrName>ppt_x</p:attrName>
                                        </p:attrNameLst>
                                      </p:cBhvr>
                                      <p:tavLst>
                                        <p:tav tm="0">
                                          <p:val>
                                            <p:strVal val="0-#ppt_w/2"/>
                                          </p:val>
                                        </p:tav>
                                        <p:tav tm="100000">
                                          <p:val>
                                            <p:strVal val="#ppt_x"/>
                                          </p:val>
                                        </p:tav>
                                      </p:tavLst>
                                    </p:anim>
                                    <p:anim calcmode="lin" valueType="num">
                                      <p:cBhvr additive="base">
                                        <p:cTn dur="1500" fill="hold" id="16"/>
                                        <p:tgtEl>
                                          <p:spTgt spid="26"/>
                                        </p:tgtEl>
                                        <p:attrNameLst>
                                          <p:attrName>ppt_y</p:attrName>
                                        </p:attrNameLst>
                                      </p:cBhvr>
                                      <p:tavLst>
                                        <p:tav tm="0">
                                          <p:val>
                                            <p:strVal val="#ppt_y"/>
                                          </p:val>
                                        </p:tav>
                                        <p:tav tm="100000">
                                          <p:val>
                                            <p:strVal val="#ppt_y"/>
                                          </p:val>
                                        </p:tav>
                                      </p:tavLst>
                                    </p:anim>
                                  </p:childTnLst>
                                </p:cTn>
                              </p:par>
                              <p:par>
                                <p:cTn fill="hold" grpId="0" id="17" nodeType="withEffect" presetClass="entr" presetID="47" presetSubtype="0">
                                  <p:stCondLst>
                                    <p:cond delay="0"/>
                                  </p:stCondLst>
                                  <p:childTnLst>
                                    <p:set>
                                      <p:cBhvr>
                                        <p:cTn dur="1" fill="hold" id="18">
                                          <p:stCondLst>
                                            <p:cond delay="0"/>
                                          </p:stCondLst>
                                        </p:cTn>
                                        <p:tgtEl>
                                          <p:spTgt spid="61"/>
                                        </p:tgtEl>
                                        <p:attrNameLst>
                                          <p:attrName>style.visibility</p:attrName>
                                        </p:attrNameLst>
                                      </p:cBhvr>
                                      <p:to>
                                        <p:strVal val="visible"/>
                                      </p:to>
                                    </p:set>
                                    <p:animEffect filter="fade" transition="in">
                                      <p:cBhvr>
                                        <p:cTn dur="1000" id="19"/>
                                        <p:tgtEl>
                                          <p:spTgt spid="61"/>
                                        </p:tgtEl>
                                      </p:cBhvr>
                                    </p:animEffect>
                                    <p:anim calcmode="lin" valueType="num">
                                      <p:cBhvr>
                                        <p:cTn dur="1000" fill="hold" id="20"/>
                                        <p:tgtEl>
                                          <p:spTgt spid="61"/>
                                        </p:tgtEl>
                                        <p:attrNameLst>
                                          <p:attrName>ppt_x</p:attrName>
                                        </p:attrNameLst>
                                      </p:cBhvr>
                                      <p:tavLst>
                                        <p:tav tm="0">
                                          <p:val>
                                            <p:strVal val="#ppt_x"/>
                                          </p:val>
                                        </p:tav>
                                        <p:tav tm="100000">
                                          <p:val>
                                            <p:strVal val="#ppt_x"/>
                                          </p:val>
                                        </p:tav>
                                      </p:tavLst>
                                    </p:anim>
                                    <p:anim calcmode="lin" valueType="num">
                                      <p:cBhvr>
                                        <p:cTn dur="1000" fill="hold" id="21"/>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61"/>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0" name="PA_矩形 9"/>
          <p:cNvSpPr/>
          <p:nvPr>
            <p:custDataLst>
              <p:tags r:id="rId3"/>
            </p:custDataLst>
          </p:nvPr>
        </p:nvSpPr>
        <p:spPr>
          <a:xfrm>
            <a:off x="600" y="224525"/>
            <a:ext cx="144000" cy="639292"/>
          </a:xfrm>
          <a:prstGeom prst="rect">
            <a:avLst/>
          </a:prstGeom>
          <a:solidFill>
            <a:schemeClr val="accent1"/>
          </a:solidFill>
          <a:ln>
            <a:noFill/>
          </a:ln>
          <a:effectLst>
            <a:outerShdw algn="ctr" blurRad="63500" rotWithShape="0">
              <a:prstClr val="black">
                <a:alpha val="40000"/>
              </a:prstClr>
            </a:outerShdw>
          </a:effectLst>
        </p:spPr>
        <p:txBody>
          <a:bodyPr anchor="t" anchorCtr="0" bIns="45720" compatLnSpc="1" lIns="91440" numCol="1" rIns="91440" tIns="45720" vert="horz" wrap="square"/>
          <a:lstStyle/>
          <a:p>
            <a:endParaRPr altLang="en-US" lang="zh-CN">
              <a:cs typeface="+mn-ea"/>
              <a:sym typeface="+mn-lt"/>
            </a:endParaRPr>
          </a:p>
        </p:txBody>
      </p:sp>
      <p:sp>
        <p:nvSpPr>
          <p:cNvPr id="11" name="PA_文本框 6"/>
          <p:cNvSpPr txBox="1"/>
          <p:nvPr>
            <p:custDataLst>
              <p:tags r:id="rId4"/>
            </p:custDataLst>
          </p:nvPr>
        </p:nvSpPr>
        <p:spPr>
          <a:xfrm>
            <a:off x="144600" y="277431"/>
            <a:ext cx="6094755" cy="49758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wrap="square">
            <a:spAutoFit/>
          </a:bodyPr>
          <a:lstStyle/>
          <a:p>
            <a:r>
              <a:rPr altLang="en-US" lang="zh-CN" spc="225" sz="2665">
                <a:solidFill>
                  <a:srgbClr val="459BBE"/>
                </a:solidFill>
                <a:cs typeface="+mn-ea"/>
                <a:sym typeface="+mn-lt"/>
              </a:rPr>
              <a:t>健康管理</a:t>
            </a:r>
          </a:p>
        </p:txBody>
      </p:sp>
      <p:pic>
        <p:nvPicPr>
          <p:cNvPr descr="E:\素材\中国风素材\08be8f3ed41193fcfb81f0b5fa4f4580.png08be8f3ed41193fcfb81f0b5fa4f4580" id="26" name="图片 25"/>
          <p:cNvPicPr>
            <a:picLocks noChangeAspect="1"/>
          </p:cNvPicPr>
          <p:nvPr/>
        </p:nvPicPr>
        <p:blipFill>
          <a:blip r:embed="rId5"/>
          <a:stretch>
            <a:fillRect/>
          </a:stretch>
        </p:blipFill>
        <p:spPr>
          <a:xfrm>
            <a:off x="144780" y="1062355"/>
            <a:ext cx="6871970" cy="4999355"/>
          </a:xfrm>
          <a:prstGeom prst="rect">
            <a:avLst/>
          </a:prstGeom>
        </p:spPr>
      </p:pic>
      <p:sp>
        <p:nvSpPr>
          <p:cNvPr id="61" name="Rectangle 30"/>
          <p:cNvSpPr>
            <a:spLocks noChangeArrowheads="1"/>
          </p:cNvSpPr>
          <p:nvPr/>
        </p:nvSpPr>
        <p:spPr bwMode="auto">
          <a:xfrm>
            <a:off x="6993890" y="1395730"/>
            <a:ext cx="4855210" cy="1658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7838" lIns="135676" rIns="135676" tIns="67838" wrap="square">
            <a:noAutofit/>
          </a:bodyPr>
          <a:lstStyle/>
          <a:p>
            <a:pPr algn="just" fontAlgn="base" indent="-342900" marL="342900">
              <a:lnSpc>
                <a:spcPct val="150000"/>
              </a:lnSpc>
              <a:spcBef>
                <a:spcPct val="0"/>
              </a:spcBef>
              <a:spcAft>
                <a:spcPct val="0"/>
              </a:spcAft>
              <a:buClr>
                <a:srgbClr val="459BBE"/>
              </a:buClr>
              <a:buFont charset="0" panose="05000000000000000000" typeface="Wingdings"/>
              <a:buChar char="l"/>
            </a:pPr>
            <a:r>
              <a:rPr altLang="en-US" b="1" lang="zh-CN" sz="2500">
                <a:solidFill>
                  <a:schemeClr val="bg1">
                    <a:lumMod val="50000"/>
                  </a:schemeClr>
                </a:solidFill>
                <a:cs typeface="+mn-ea"/>
                <a:sym typeface="+mn-lt"/>
              </a:rPr>
              <a:t>圣人不治已病治未病</a:t>
            </a:r>
          </a:p>
          <a:p>
            <a:pPr algn="just" fontAlgn="base" indent="-342900" marL="342900">
              <a:lnSpc>
                <a:spcPct val="150000"/>
              </a:lnSpc>
              <a:spcBef>
                <a:spcPct val="0"/>
              </a:spcBef>
              <a:spcAft>
                <a:spcPct val="0"/>
              </a:spcAft>
              <a:buClr>
                <a:srgbClr val="459BBE"/>
              </a:buClr>
              <a:buFont charset="0" panose="05000000000000000000" typeface="Wingdings"/>
              <a:buChar char="l"/>
            </a:pPr>
            <a:r>
              <a:rPr altLang="en-US" b="1" lang="zh-CN" sz="2500">
                <a:solidFill>
                  <a:schemeClr val="bg1">
                    <a:lumMod val="50000"/>
                  </a:schemeClr>
                </a:solidFill>
                <a:cs typeface="+mn-ea"/>
                <a:sym typeface="+mn-lt"/>
              </a:rPr>
              <a:t>不治已乱治未乱</a:t>
            </a:r>
          </a:p>
          <a:p>
            <a:pPr algn="just" fontAlgn="base" indent="-342900" marL="342900">
              <a:lnSpc>
                <a:spcPct val="150000"/>
              </a:lnSpc>
              <a:spcBef>
                <a:spcPct val="0"/>
              </a:spcBef>
              <a:spcAft>
                <a:spcPct val="0"/>
              </a:spcAft>
              <a:buClr>
                <a:srgbClr val="459BBE"/>
              </a:buClr>
              <a:buFont charset="0" panose="05000000000000000000" typeface="Wingdings"/>
              <a:buChar char="l"/>
            </a:pPr>
            <a:r>
              <a:rPr altLang="en-US" b="1" lang="zh-CN" sz="2500">
                <a:solidFill>
                  <a:schemeClr val="bg1">
                    <a:lumMod val="50000"/>
                  </a:schemeClr>
                </a:solidFill>
                <a:cs typeface="+mn-ea"/>
                <a:sym typeface="+mn-lt"/>
              </a:rPr>
              <a:t>病已成而后药之</a:t>
            </a:r>
          </a:p>
          <a:p>
            <a:pPr algn="just" fontAlgn="base" indent="-342900" marL="342900">
              <a:lnSpc>
                <a:spcPct val="150000"/>
              </a:lnSpc>
              <a:spcBef>
                <a:spcPct val="0"/>
              </a:spcBef>
              <a:spcAft>
                <a:spcPct val="0"/>
              </a:spcAft>
              <a:buClr>
                <a:srgbClr val="459BBE"/>
              </a:buClr>
              <a:buFont charset="0" panose="05000000000000000000" typeface="Wingdings"/>
              <a:buChar char="l"/>
            </a:pPr>
            <a:r>
              <a:rPr altLang="en-US" b="1" lang="zh-CN" sz="2500">
                <a:solidFill>
                  <a:schemeClr val="bg1">
                    <a:lumMod val="50000"/>
                  </a:schemeClr>
                </a:solidFill>
                <a:cs typeface="+mn-ea"/>
                <a:sym typeface="+mn-lt"/>
              </a:rPr>
              <a:t>乱已成而后治之</a:t>
            </a:r>
          </a:p>
          <a:p>
            <a:pPr algn="just" fontAlgn="base" indent="-342900" marL="342900">
              <a:lnSpc>
                <a:spcPct val="150000"/>
              </a:lnSpc>
              <a:spcBef>
                <a:spcPct val="0"/>
              </a:spcBef>
              <a:spcAft>
                <a:spcPct val="0"/>
              </a:spcAft>
              <a:buClr>
                <a:srgbClr val="459BBE"/>
              </a:buClr>
              <a:buFont charset="0" panose="05000000000000000000" typeface="Wingdings"/>
              <a:buChar char="l"/>
            </a:pPr>
            <a:r>
              <a:rPr altLang="en-US" b="1" lang="zh-CN" sz="2500">
                <a:solidFill>
                  <a:schemeClr val="bg1">
                    <a:lumMod val="50000"/>
                  </a:schemeClr>
                </a:solidFill>
                <a:cs typeface="+mn-ea"/>
                <a:sym typeface="+mn-lt"/>
              </a:rPr>
              <a:t>壁犹渴而穿井</a:t>
            </a:r>
          </a:p>
          <a:p>
            <a:pPr algn="just" fontAlgn="base" indent="-342900" marL="342900">
              <a:lnSpc>
                <a:spcPct val="150000"/>
              </a:lnSpc>
              <a:spcBef>
                <a:spcPct val="0"/>
              </a:spcBef>
              <a:spcAft>
                <a:spcPct val="0"/>
              </a:spcAft>
              <a:buClr>
                <a:srgbClr val="459BBE"/>
              </a:buClr>
              <a:buFont charset="0" panose="05000000000000000000" typeface="Wingdings"/>
              <a:buChar char="l"/>
            </a:pPr>
            <a:r>
              <a:rPr altLang="en-US" b="1" lang="zh-CN" sz="2500">
                <a:solidFill>
                  <a:schemeClr val="bg1">
                    <a:lumMod val="50000"/>
                  </a:schemeClr>
                </a:solidFill>
                <a:cs typeface="+mn-ea"/>
                <a:sym typeface="+mn-lt"/>
              </a:rPr>
              <a:t>斗而铸锥</a:t>
            </a:r>
          </a:p>
          <a:p>
            <a:pPr algn="just" fontAlgn="base" indent="-342900" marL="342900">
              <a:lnSpc>
                <a:spcPct val="150000"/>
              </a:lnSpc>
              <a:spcBef>
                <a:spcPct val="0"/>
              </a:spcBef>
              <a:spcAft>
                <a:spcPct val="0"/>
              </a:spcAft>
              <a:buClr>
                <a:srgbClr val="459BBE"/>
              </a:buClr>
              <a:buFont charset="0" panose="05000000000000000000" typeface="Wingdings"/>
              <a:buChar char="l"/>
            </a:pPr>
            <a:r>
              <a:rPr altLang="en-US" b="1" lang="zh-CN" sz="2500">
                <a:solidFill>
                  <a:schemeClr val="bg1">
                    <a:lumMod val="50000"/>
                  </a:schemeClr>
                </a:solidFill>
                <a:cs typeface="+mn-ea"/>
                <a:sym typeface="+mn-lt"/>
              </a:rPr>
              <a:t>不亦晚乎</a:t>
            </a:r>
          </a:p>
        </p:txBody>
      </p:sp>
    </p:spTree>
    <p:custDataLst>
      <p:tags r:id="rId6"/>
    </p:custDataLst>
  </p:cSld>
  <p:clrMapOvr>
    <a:masterClrMapping/>
  </p:clrMapOvr>
  <p:transition advTm="1047">
    <p:cover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10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750" fill="hold" id="7"/>
                                        <p:tgtEl>
                                          <p:spTgt spid="10"/>
                                        </p:tgtEl>
                                        <p:attrNameLst>
                                          <p:attrName>ppt_x</p:attrName>
                                        </p:attrNameLst>
                                      </p:cBhvr>
                                      <p:tavLst>
                                        <p:tav tm="0">
                                          <p:val>
                                            <p:strVal val="0-#ppt_w/2"/>
                                          </p:val>
                                        </p:tav>
                                        <p:tav tm="100000">
                                          <p:val>
                                            <p:strVal val="#ppt_x"/>
                                          </p:val>
                                        </p:tav>
                                      </p:tavLst>
                                    </p:anim>
                                    <p:anim calcmode="lin" valueType="num">
                                      <p:cBhvr additive="base">
                                        <p:cTn dur="750" fill="hold" id="8"/>
                                        <p:tgtEl>
                                          <p:spTgt spid="10"/>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 calcmode="lin" valueType="num">
                                      <p:cBhvr additive="base">
                                        <p:cTn dur="750" fill="hold" id="11"/>
                                        <p:tgtEl>
                                          <p:spTgt spid="11"/>
                                        </p:tgtEl>
                                        <p:attrNameLst>
                                          <p:attrName>ppt_x</p:attrName>
                                        </p:attrNameLst>
                                      </p:cBhvr>
                                      <p:tavLst>
                                        <p:tav tm="0">
                                          <p:val>
                                            <p:strVal val="0-#ppt_w/2"/>
                                          </p:val>
                                        </p:tav>
                                        <p:tav tm="100000">
                                          <p:val>
                                            <p:strVal val="#ppt_x"/>
                                          </p:val>
                                        </p:tav>
                                      </p:tavLst>
                                    </p:anim>
                                    <p:anim calcmode="lin" valueType="num">
                                      <p:cBhvr additive="base">
                                        <p:cTn dur="750" fill="hold" id="12"/>
                                        <p:tgtEl>
                                          <p:spTgt spid="11"/>
                                        </p:tgtEl>
                                        <p:attrNameLst>
                                          <p:attrName>ppt_y</p:attrName>
                                        </p:attrNameLst>
                                      </p:cBhvr>
                                      <p:tavLst>
                                        <p:tav tm="0">
                                          <p:val>
                                            <p:strVal val="#ppt_y"/>
                                          </p:val>
                                        </p:tav>
                                        <p:tav tm="100000">
                                          <p:val>
                                            <p:strVal val="#ppt_y"/>
                                          </p:val>
                                        </p:tav>
                                      </p:tavLst>
                                    </p:anim>
                                  </p:childTnLst>
                                </p:cTn>
                              </p:par>
                              <p:par>
                                <p:cTn decel="100000" fill="hold" id="13" nodeType="withEffect" presetClass="entr" presetID="2" presetSubtype="8">
                                  <p:stCondLst>
                                    <p:cond delay="0"/>
                                  </p:stCondLst>
                                  <p:childTnLst>
                                    <p:set>
                                      <p:cBhvr>
                                        <p:cTn dur="1" fill="hold" id="14">
                                          <p:stCondLst>
                                            <p:cond delay="0"/>
                                          </p:stCondLst>
                                        </p:cTn>
                                        <p:tgtEl>
                                          <p:spTgt spid="26"/>
                                        </p:tgtEl>
                                        <p:attrNameLst>
                                          <p:attrName>style.visibility</p:attrName>
                                        </p:attrNameLst>
                                      </p:cBhvr>
                                      <p:to>
                                        <p:strVal val="visible"/>
                                      </p:to>
                                    </p:set>
                                    <p:anim calcmode="lin" valueType="num">
                                      <p:cBhvr additive="base">
                                        <p:cTn dur="1500" fill="hold" id="15"/>
                                        <p:tgtEl>
                                          <p:spTgt spid="26"/>
                                        </p:tgtEl>
                                        <p:attrNameLst>
                                          <p:attrName>ppt_x</p:attrName>
                                        </p:attrNameLst>
                                      </p:cBhvr>
                                      <p:tavLst>
                                        <p:tav tm="0">
                                          <p:val>
                                            <p:strVal val="0-#ppt_w/2"/>
                                          </p:val>
                                        </p:tav>
                                        <p:tav tm="100000">
                                          <p:val>
                                            <p:strVal val="#ppt_x"/>
                                          </p:val>
                                        </p:tav>
                                      </p:tavLst>
                                    </p:anim>
                                    <p:anim calcmode="lin" valueType="num">
                                      <p:cBhvr additive="base">
                                        <p:cTn dur="1500" fill="hold" id="16"/>
                                        <p:tgtEl>
                                          <p:spTgt spid="26"/>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500"/>
                            </p:stCondLst>
                            <p:childTnLst>
                              <p:par>
                                <p:cTn fill="hold" grpId="0" id="18" nodeType="afterEffect" presetClass="entr" presetID="47" presetSubtype="0">
                                  <p:stCondLst>
                                    <p:cond delay="0"/>
                                  </p:stCondLst>
                                  <p:childTnLst>
                                    <p:set>
                                      <p:cBhvr>
                                        <p:cTn dur="1" fill="hold" id="19">
                                          <p:stCondLst>
                                            <p:cond delay="0"/>
                                          </p:stCondLst>
                                        </p:cTn>
                                        <p:tgtEl>
                                          <p:spTgt spid="61"/>
                                        </p:tgtEl>
                                        <p:attrNameLst>
                                          <p:attrName>style.visibility</p:attrName>
                                        </p:attrNameLst>
                                      </p:cBhvr>
                                      <p:to>
                                        <p:strVal val="visible"/>
                                      </p:to>
                                    </p:set>
                                    <p:animEffect filter="fade" transition="in">
                                      <p:cBhvr>
                                        <p:cTn dur="1000" id="20"/>
                                        <p:tgtEl>
                                          <p:spTgt spid="61"/>
                                        </p:tgtEl>
                                      </p:cBhvr>
                                    </p:animEffect>
                                    <p:anim calcmode="lin" valueType="num">
                                      <p:cBhvr>
                                        <p:cTn dur="1000" fill="hold" id="21"/>
                                        <p:tgtEl>
                                          <p:spTgt spid="61"/>
                                        </p:tgtEl>
                                        <p:attrNameLst>
                                          <p:attrName>ppt_x</p:attrName>
                                        </p:attrNameLst>
                                      </p:cBhvr>
                                      <p:tavLst>
                                        <p:tav tm="0">
                                          <p:val>
                                            <p:strVal val="#ppt_x"/>
                                          </p:val>
                                        </p:tav>
                                        <p:tav tm="100000">
                                          <p:val>
                                            <p:strVal val="#ppt_x"/>
                                          </p:val>
                                        </p:tav>
                                      </p:tavLst>
                                    </p:anim>
                                    <p:anim calcmode="lin" valueType="num">
                                      <p:cBhvr>
                                        <p:cTn dur="1000" fill="hold" id="22"/>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61"/>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0" name="PA_矩形 9"/>
          <p:cNvSpPr/>
          <p:nvPr>
            <p:custDataLst>
              <p:tags r:id="rId3"/>
            </p:custDataLst>
          </p:nvPr>
        </p:nvSpPr>
        <p:spPr>
          <a:xfrm>
            <a:off x="600" y="224525"/>
            <a:ext cx="144000" cy="639292"/>
          </a:xfrm>
          <a:prstGeom prst="rect">
            <a:avLst/>
          </a:prstGeom>
          <a:solidFill>
            <a:schemeClr val="accent1"/>
          </a:solidFill>
          <a:ln>
            <a:noFill/>
          </a:ln>
          <a:effectLst>
            <a:outerShdw algn="ctr" blurRad="63500" rotWithShape="0">
              <a:prstClr val="black">
                <a:alpha val="40000"/>
              </a:prstClr>
            </a:outerShdw>
          </a:effectLst>
        </p:spPr>
        <p:txBody>
          <a:bodyPr anchor="t" anchorCtr="0" bIns="45720" compatLnSpc="1" lIns="91440" numCol="1" rIns="91440" tIns="45720" vert="horz" wrap="square"/>
          <a:lstStyle/>
          <a:p>
            <a:endParaRPr altLang="en-US" lang="zh-CN">
              <a:cs typeface="+mn-ea"/>
              <a:sym typeface="+mn-lt"/>
            </a:endParaRPr>
          </a:p>
        </p:txBody>
      </p:sp>
      <p:sp>
        <p:nvSpPr>
          <p:cNvPr id="11" name="PA_文本框 6"/>
          <p:cNvSpPr txBox="1"/>
          <p:nvPr>
            <p:custDataLst>
              <p:tags r:id="rId4"/>
            </p:custDataLst>
          </p:nvPr>
        </p:nvSpPr>
        <p:spPr>
          <a:xfrm>
            <a:off x="144600" y="277431"/>
            <a:ext cx="6094755" cy="49758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wrap="square">
            <a:spAutoFit/>
          </a:bodyPr>
          <a:lstStyle/>
          <a:p>
            <a:r>
              <a:rPr altLang="en-US" lang="zh-CN" spc="225" sz="2665">
                <a:solidFill>
                  <a:srgbClr val="459BBE"/>
                </a:solidFill>
                <a:cs typeface="+mn-ea"/>
                <a:sym typeface="+mn-lt"/>
              </a:rPr>
              <a:t>健康管理</a:t>
            </a:r>
          </a:p>
        </p:txBody>
      </p:sp>
      <p:pic>
        <p:nvPicPr>
          <p:cNvPr descr="E:\素材\中国风素材\dbc2c9c2e4ac4ad3ce62d3355d58d189(1).pngdbc2c9c2e4ac4ad3ce62d3355d58d189(1)" id="26" name="图片 25"/>
          <p:cNvPicPr>
            <a:picLocks noChangeAspect="1"/>
          </p:cNvPicPr>
          <p:nvPr/>
        </p:nvPicPr>
        <p:blipFill>
          <a:blip r:embed="rId5"/>
          <a:stretch>
            <a:fillRect/>
          </a:stretch>
        </p:blipFill>
        <p:spPr>
          <a:xfrm>
            <a:off x="5791200" y="401955"/>
            <a:ext cx="5394325" cy="5477510"/>
          </a:xfrm>
          <a:prstGeom prst="rect">
            <a:avLst/>
          </a:prstGeom>
        </p:spPr>
      </p:pic>
      <p:sp>
        <p:nvSpPr>
          <p:cNvPr id="61" name="Rectangle 30"/>
          <p:cNvSpPr>
            <a:spLocks noChangeArrowheads="1"/>
          </p:cNvSpPr>
          <p:nvPr/>
        </p:nvSpPr>
        <p:spPr bwMode="auto">
          <a:xfrm>
            <a:off x="2144395" y="2078355"/>
            <a:ext cx="4855210" cy="1658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7838" lIns="135676" rIns="135676" tIns="67838" wrap="square">
            <a:noAutofit/>
          </a:bodyPr>
          <a:lstStyle/>
          <a:p>
            <a:pPr algn="just" fontAlgn="base">
              <a:lnSpc>
                <a:spcPct val="150000"/>
              </a:lnSpc>
              <a:spcBef>
                <a:spcPct val="0"/>
              </a:spcBef>
              <a:spcAft>
                <a:spcPct val="0"/>
              </a:spcAft>
            </a:pPr>
            <a:r>
              <a:rPr altLang="en-US" b="1" lang="zh-CN" sz="5500">
                <a:solidFill>
                  <a:schemeClr val="bg1">
                    <a:lumMod val="50000"/>
                  </a:schemeClr>
                </a:solidFill>
                <a:cs typeface="+mn-ea"/>
                <a:sym typeface="+mn-lt"/>
              </a:rPr>
              <a:t>邪风之至</a:t>
            </a:r>
          </a:p>
          <a:p>
            <a:pPr algn="just" fontAlgn="base">
              <a:lnSpc>
                <a:spcPct val="150000"/>
              </a:lnSpc>
              <a:spcBef>
                <a:spcPct val="0"/>
              </a:spcBef>
              <a:spcAft>
                <a:spcPct val="0"/>
              </a:spcAft>
            </a:pPr>
            <a:r>
              <a:rPr altLang="en-US" b="1" lang="zh-CN" sz="5500">
                <a:solidFill>
                  <a:schemeClr val="bg1">
                    <a:lumMod val="50000"/>
                  </a:schemeClr>
                </a:solidFill>
                <a:cs typeface="+mn-ea"/>
                <a:sym typeface="+mn-lt"/>
              </a:rPr>
              <a:t>疾如风雨</a:t>
            </a:r>
          </a:p>
        </p:txBody>
      </p:sp>
    </p:spTree>
    <p:custDataLst>
      <p:tags r:id="rId6"/>
    </p:custDataLst>
  </p:cSld>
  <p:clrMapOvr>
    <a:masterClrMapping/>
  </p:clrMapOvr>
  <p:transition advTm="1286">
    <p:cover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10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750" fill="hold" id="7"/>
                                        <p:tgtEl>
                                          <p:spTgt spid="10"/>
                                        </p:tgtEl>
                                        <p:attrNameLst>
                                          <p:attrName>ppt_x</p:attrName>
                                        </p:attrNameLst>
                                      </p:cBhvr>
                                      <p:tavLst>
                                        <p:tav tm="0">
                                          <p:val>
                                            <p:strVal val="0-#ppt_w/2"/>
                                          </p:val>
                                        </p:tav>
                                        <p:tav tm="100000">
                                          <p:val>
                                            <p:strVal val="#ppt_x"/>
                                          </p:val>
                                        </p:tav>
                                      </p:tavLst>
                                    </p:anim>
                                    <p:anim calcmode="lin" valueType="num">
                                      <p:cBhvr additive="base">
                                        <p:cTn dur="750" fill="hold" id="8"/>
                                        <p:tgtEl>
                                          <p:spTgt spid="10"/>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 calcmode="lin" valueType="num">
                                      <p:cBhvr additive="base">
                                        <p:cTn dur="750" fill="hold" id="11"/>
                                        <p:tgtEl>
                                          <p:spTgt spid="11"/>
                                        </p:tgtEl>
                                        <p:attrNameLst>
                                          <p:attrName>ppt_x</p:attrName>
                                        </p:attrNameLst>
                                      </p:cBhvr>
                                      <p:tavLst>
                                        <p:tav tm="0">
                                          <p:val>
                                            <p:strVal val="0-#ppt_w/2"/>
                                          </p:val>
                                        </p:tav>
                                        <p:tav tm="100000">
                                          <p:val>
                                            <p:strVal val="#ppt_x"/>
                                          </p:val>
                                        </p:tav>
                                      </p:tavLst>
                                    </p:anim>
                                    <p:anim calcmode="lin" valueType="num">
                                      <p:cBhvr additive="base">
                                        <p:cTn dur="750" fill="hold" id="12"/>
                                        <p:tgtEl>
                                          <p:spTgt spid="11"/>
                                        </p:tgtEl>
                                        <p:attrNameLst>
                                          <p:attrName>ppt_y</p:attrName>
                                        </p:attrNameLst>
                                      </p:cBhvr>
                                      <p:tavLst>
                                        <p:tav tm="0">
                                          <p:val>
                                            <p:strVal val="#ppt_y"/>
                                          </p:val>
                                        </p:tav>
                                        <p:tav tm="100000">
                                          <p:val>
                                            <p:strVal val="#ppt_y"/>
                                          </p:val>
                                        </p:tav>
                                      </p:tavLst>
                                    </p:anim>
                                  </p:childTnLst>
                                </p:cTn>
                              </p:par>
                              <p:par>
                                <p:cTn decel="100000" fill="hold" id="13" nodeType="withEffect" presetClass="entr" presetID="2" presetSubtype="8">
                                  <p:stCondLst>
                                    <p:cond delay="0"/>
                                  </p:stCondLst>
                                  <p:childTnLst>
                                    <p:set>
                                      <p:cBhvr>
                                        <p:cTn dur="1" fill="hold" id="14">
                                          <p:stCondLst>
                                            <p:cond delay="0"/>
                                          </p:stCondLst>
                                        </p:cTn>
                                        <p:tgtEl>
                                          <p:spTgt spid="26"/>
                                        </p:tgtEl>
                                        <p:attrNameLst>
                                          <p:attrName>style.visibility</p:attrName>
                                        </p:attrNameLst>
                                      </p:cBhvr>
                                      <p:to>
                                        <p:strVal val="visible"/>
                                      </p:to>
                                    </p:set>
                                    <p:anim calcmode="lin" valueType="num">
                                      <p:cBhvr additive="base">
                                        <p:cTn dur="1500" fill="hold" id="15"/>
                                        <p:tgtEl>
                                          <p:spTgt spid="26"/>
                                        </p:tgtEl>
                                        <p:attrNameLst>
                                          <p:attrName>ppt_x</p:attrName>
                                        </p:attrNameLst>
                                      </p:cBhvr>
                                      <p:tavLst>
                                        <p:tav tm="0">
                                          <p:val>
                                            <p:strVal val="0-#ppt_w/2"/>
                                          </p:val>
                                        </p:tav>
                                        <p:tav tm="100000">
                                          <p:val>
                                            <p:strVal val="#ppt_x"/>
                                          </p:val>
                                        </p:tav>
                                      </p:tavLst>
                                    </p:anim>
                                    <p:anim calcmode="lin" valueType="num">
                                      <p:cBhvr additive="base">
                                        <p:cTn dur="1500" fill="hold" id="16"/>
                                        <p:tgtEl>
                                          <p:spTgt spid="26"/>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500"/>
                            </p:stCondLst>
                            <p:childTnLst>
                              <p:par>
                                <p:cTn fill="hold" grpId="0" id="18" nodeType="afterEffect" presetClass="entr" presetID="41" presetSubtype="0">
                                  <p:stCondLst>
                                    <p:cond delay="0"/>
                                  </p:stCondLst>
                                  <p:iterate type="lt">
                                    <p:tmPct val="10000"/>
                                  </p:iterate>
                                  <p:childTnLst>
                                    <p:set>
                                      <p:cBhvr>
                                        <p:cTn dur="1" fill="hold" id="19">
                                          <p:stCondLst>
                                            <p:cond delay="0"/>
                                          </p:stCondLst>
                                        </p:cTn>
                                        <p:tgtEl>
                                          <p:spTgt spid="61"/>
                                        </p:tgtEl>
                                        <p:attrNameLst>
                                          <p:attrName>style.visibility</p:attrName>
                                        </p:attrNameLst>
                                      </p:cBhvr>
                                      <p:to>
                                        <p:strVal val="visible"/>
                                      </p:to>
                                    </p:set>
                                    <p:anim calcmode="lin" valueType="num">
                                      <p:cBhvr>
                                        <p:cTn dur="500" fill="hold" id="20"/>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1"/>
                                        <p:tgtEl>
                                          <p:spTgt spid="61"/>
                                        </p:tgtEl>
                                        <p:attrNameLst>
                                          <p:attrName>ppt_y</p:attrName>
                                        </p:attrNameLst>
                                      </p:cBhvr>
                                      <p:tavLst>
                                        <p:tav tm="0">
                                          <p:val>
                                            <p:strVal val="#ppt_y"/>
                                          </p:val>
                                        </p:tav>
                                        <p:tav tm="100000">
                                          <p:val>
                                            <p:strVal val="#ppt_y"/>
                                          </p:val>
                                        </p:tav>
                                      </p:tavLst>
                                    </p:anim>
                                    <p:anim calcmode="lin" valueType="num">
                                      <p:cBhvr>
                                        <p:cTn dur="500" fill="hold" id="22"/>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3"/>
                                        <p:tgtEl>
                                          <p:spTgt spid="6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4" tmFilter="0,0; .5, 1; 1, 1"/>
                                        <p:tgtEl>
                                          <p:spTgt spid="6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61"/>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0" name="PA_矩形 9"/>
          <p:cNvSpPr/>
          <p:nvPr>
            <p:custDataLst>
              <p:tags r:id="rId3"/>
            </p:custDataLst>
          </p:nvPr>
        </p:nvSpPr>
        <p:spPr>
          <a:xfrm>
            <a:off x="600" y="224525"/>
            <a:ext cx="144000" cy="639292"/>
          </a:xfrm>
          <a:prstGeom prst="rect">
            <a:avLst/>
          </a:prstGeom>
          <a:solidFill>
            <a:schemeClr val="accent1"/>
          </a:solidFill>
          <a:ln>
            <a:noFill/>
          </a:ln>
          <a:effectLst>
            <a:outerShdw algn="ctr" blurRad="63500" rotWithShape="0">
              <a:prstClr val="black">
                <a:alpha val="40000"/>
              </a:prstClr>
            </a:outerShdw>
          </a:effectLst>
        </p:spPr>
        <p:txBody>
          <a:bodyPr anchor="t" anchorCtr="0" bIns="45720" compatLnSpc="1" lIns="91440" numCol="1" rIns="91440" tIns="45720" vert="horz" wrap="square"/>
          <a:lstStyle/>
          <a:p>
            <a:endParaRPr altLang="en-US" lang="zh-CN">
              <a:cs typeface="+mn-ea"/>
              <a:sym typeface="+mn-lt"/>
            </a:endParaRPr>
          </a:p>
        </p:txBody>
      </p:sp>
      <p:sp>
        <p:nvSpPr>
          <p:cNvPr id="11" name="PA_文本框 6"/>
          <p:cNvSpPr txBox="1"/>
          <p:nvPr>
            <p:custDataLst>
              <p:tags r:id="rId4"/>
            </p:custDataLst>
          </p:nvPr>
        </p:nvSpPr>
        <p:spPr>
          <a:xfrm>
            <a:off x="144600" y="277431"/>
            <a:ext cx="6094755" cy="49758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wrap="square">
            <a:spAutoFit/>
          </a:bodyPr>
          <a:lstStyle/>
          <a:p>
            <a:r>
              <a:rPr altLang="en-US" lang="zh-CN" spc="225" sz="2665">
                <a:solidFill>
                  <a:srgbClr val="459BBE"/>
                </a:solidFill>
                <a:cs typeface="+mn-ea"/>
                <a:sym typeface="+mn-lt"/>
              </a:rPr>
              <a:t>健康管理</a:t>
            </a:r>
          </a:p>
        </p:txBody>
      </p:sp>
      <p:pic>
        <p:nvPicPr>
          <p:cNvPr descr="E:\素材\中国风素材\fb2a919e8cb19fb7a3260bed43c10bd7.pngfb2a919e8cb19fb7a3260bed43c10bd7" id="26" name="图片 25"/>
          <p:cNvPicPr>
            <a:picLocks noChangeAspect="1"/>
          </p:cNvPicPr>
          <p:nvPr/>
        </p:nvPicPr>
        <p:blipFill>
          <a:blip r:embed="rId5">
            <a:extLst>
              <a:ext uri="{28A0092B-C50C-407E-A947-70E740481C1C}">
                <a14:useLocalDpi/>
              </a:ext>
            </a:extLst>
          </a:blip>
          <a:stretch>
            <a:fillRect/>
          </a:stretch>
        </p:blipFill>
        <p:spPr>
          <a:xfrm>
            <a:off x="2225040" y="748665"/>
            <a:ext cx="4169410" cy="5360035"/>
          </a:xfrm>
          <a:prstGeom prst="rect">
            <a:avLst/>
          </a:prstGeom>
        </p:spPr>
      </p:pic>
      <p:sp>
        <p:nvSpPr>
          <p:cNvPr id="61" name="Rectangle 30"/>
          <p:cNvSpPr>
            <a:spLocks noChangeArrowheads="1"/>
          </p:cNvSpPr>
          <p:nvPr/>
        </p:nvSpPr>
        <p:spPr bwMode="auto">
          <a:xfrm>
            <a:off x="6923405" y="1612900"/>
            <a:ext cx="4855210" cy="1658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7838" lIns="135676" rIns="135676" tIns="67838" wrap="square">
            <a:noAutofit/>
          </a:bodyPr>
          <a:lstStyle/>
          <a:p>
            <a:pPr algn="just" fontAlgn="base" indent="-342900" marL="342900">
              <a:lnSpc>
                <a:spcPct val="150000"/>
              </a:lnSpc>
              <a:spcBef>
                <a:spcPct val="0"/>
              </a:spcBef>
              <a:spcAft>
                <a:spcPct val="0"/>
              </a:spcAft>
              <a:buClr>
                <a:srgbClr val="459BBE"/>
              </a:buClr>
              <a:buFont charset="0" panose="05000000000000000000" typeface="Wingdings"/>
              <a:buChar char="l"/>
            </a:pPr>
            <a:r>
              <a:rPr altLang="en-US" b="1" lang="zh-CN" sz="2500">
                <a:solidFill>
                  <a:schemeClr val="bg1">
                    <a:lumMod val="50000"/>
                  </a:schemeClr>
                </a:solidFill>
                <a:cs typeface="+mn-ea"/>
                <a:sym typeface="+mn-lt"/>
              </a:rPr>
              <a:t>故善治者治皮毛</a:t>
            </a:r>
          </a:p>
          <a:p>
            <a:pPr algn="just" fontAlgn="base" indent="-342900" marL="342900">
              <a:lnSpc>
                <a:spcPct val="150000"/>
              </a:lnSpc>
              <a:spcBef>
                <a:spcPct val="0"/>
              </a:spcBef>
              <a:spcAft>
                <a:spcPct val="0"/>
              </a:spcAft>
              <a:buClr>
                <a:srgbClr val="459BBE"/>
              </a:buClr>
              <a:buFont charset="0" panose="05000000000000000000" typeface="Wingdings"/>
              <a:buChar char="l"/>
            </a:pPr>
            <a:r>
              <a:rPr altLang="en-US" b="1" lang="zh-CN" sz="2500">
                <a:solidFill>
                  <a:schemeClr val="bg1">
                    <a:lumMod val="50000"/>
                  </a:schemeClr>
                </a:solidFill>
                <a:cs typeface="+mn-ea"/>
                <a:sym typeface="+mn-lt"/>
              </a:rPr>
              <a:t>其次治肌肤</a:t>
            </a:r>
          </a:p>
          <a:p>
            <a:pPr algn="just" fontAlgn="base" indent="-342900" marL="342900">
              <a:lnSpc>
                <a:spcPct val="150000"/>
              </a:lnSpc>
              <a:spcBef>
                <a:spcPct val="0"/>
              </a:spcBef>
              <a:spcAft>
                <a:spcPct val="0"/>
              </a:spcAft>
              <a:buClr>
                <a:srgbClr val="459BBE"/>
              </a:buClr>
              <a:buFont charset="0" panose="05000000000000000000" typeface="Wingdings"/>
              <a:buChar char="l"/>
            </a:pPr>
            <a:r>
              <a:rPr altLang="en-US" b="1" lang="zh-CN" sz="2500">
                <a:solidFill>
                  <a:schemeClr val="bg1">
                    <a:lumMod val="50000"/>
                  </a:schemeClr>
                </a:solidFill>
                <a:cs typeface="+mn-ea"/>
                <a:sym typeface="+mn-lt"/>
              </a:rPr>
              <a:t>其次治筋脉</a:t>
            </a:r>
          </a:p>
          <a:p>
            <a:pPr algn="just" fontAlgn="base" indent="-342900" marL="342900">
              <a:lnSpc>
                <a:spcPct val="150000"/>
              </a:lnSpc>
              <a:spcBef>
                <a:spcPct val="0"/>
              </a:spcBef>
              <a:spcAft>
                <a:spcPct val="0"/>
              </a:spcAft>
              <a:buClr>
                <a:srgbClr val="459BBE"/>
              </a:buClr>
              <a:buFont charset="0" panose="05000000000000000000" typeface="Wingdings"/>
              <a:buChar char="l"/>
            </a:pPr>
            <a:r>
              <a:rPr altLang="en-US" b="1" lang="zh-CN" sz="2500">
                <a:solidFill>
                  <a:schemeClr val="bg1">
                    <a:lumMod val="50000"/>
                  </a:schemeClr>
                </a:solidFill>
                <a:cs typeface="+mn-ea"/>
                <a:sym typeface="+mn-lt"/>
              </a:rPr>
              <a:t>其次治六腑</a:t>
            </a:r>
          </a:p>
          <a:p>
            <a:pPr algn="just" fontAlgn="base" indent="-342900" marL="342900">
              <a:lnSpc>
                <a:spcPct val="150000"/>
              </a:lnSpc>
              <a:spcBef>
                <a:spcPct val="0"/>
              </a:spcBef>
              <a:spcAft>
                <a:spcPct val="0"/>
              </a:spcAft>
              <a:buClr>
                <a:srgbClr val="459BBE"/>
              </a:buClr>
              <a:buFont charset="0" panose="05000000000000000000" typeface="Wingdings"/>
              <a:buChar char="l"/>
            </a:pPr>
            <a:r>
              <a:rPr altLang="en-US" b="1" lang="zh-CN" sz="2500">
                <a:solidFill>
                  <a:schemeClr val="bg1">
                    <a:lumMod val="50000"/>
                  </a:schemeClr>
                </a:solidFill>
                <a:cs typeface="+mn-ea"/>
                <a:sym typeface="+mn-lt"/>
              </a:rPr>
              <a:t>其次治五脏</a:t>
            </a:r>
          </a:p>
          <a:p>
            <a:pPr algn="just" fontAlgn="base" indent="-342900" marL="342900">
              <a:lnSpc>
                <a:spcPct val="150000"/>
              </a:lnSpc>
              <a:spcBef>
                <a:spcPct val="0"/>
              </a:spcBef>
              <a:spcAft>
                <a:spcPct val="0"/>
              </a:spcAft>
              <a:buClr>
                <a:srgbClr val="459BBE"/>
              </a:buClr>
              <a:buFont charset="0" panose="05000000000000000000" typeface="Wingdings"/>
              <a:buChar char="l"/>
            </a:pPr>
            <a:r>
              <a:rPr altLang="en-US" b="1" lang="zh-CN" sz="2500">
                <a:solidFill>
                  <a:schemeClr val="bg1">
                    <a:lumMod val="50000"/>
                  </a:schemeClr>
                </a:solidFill>
                <a:cs typeface="+mn-ea"/>
                <a:sym typeface="+mn-lt"/>
              </a:rPr>
              <a:t>治五脏者</a:t>
            </a:r>
          </a:p>
          <a:p>
            <a:pPr algn="just" fontAlgn="base" indent="-342900" marL="342900">
              <a:lnSpc>
                <a:spcPct val="150000"/>
              </a:lnSpc>
              <a:spcBef>
                <a:spcPct val="0"/>
              </a:spcBef>
              <a:spcAft>
                <a:spcPct val="0"/>
              </a:spcAft>
              <a:buClr>
                <a:srgbClr val="459BBE"/>
              </a:buClr>
              <a:buFont charset="0" panose="05000000000000000000" typeface="Wingdings"/>
              <a:buChar char="l"/>
            </a:pPr>
            <a:r>
              <a:rPr altLang="en-US" b="1" lang="zh-CN" sz="2500">
                <a:solidFill>
                  <a:schemeClr val="bg1">
                    <a:lumMod val="50000"/>
                  </a:schemeClr>
                </a:solidFill>
                <a:cs typeface="+mn-ea"/>
                <a:sym typeface="+mn-lt"/>
              </a:rPr>
              <a:t>半死半生也</a:t>
            </a:r>
          </a:p>
        </p:txBody>
      </p:sp>
    </p:spTree>
    <p:custDataLst>
      <p:tags r:id="rId6"/>
    </p:custDataLst>
  </p:cSld>
  <p:clrMapOvr>
    <a:masterClrMapping/>
  </p:clrMapOvr>
  <p:transition advTm="2466">
    <p:cover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10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750" fill="hold" id="7"/>
                                        <p:tgtEl>
                                          <p:spTgt spid="10"/>
                                        </p:tgtEl>
                                        <p:attrNameLst>
                                          <p:attrName>ppt_x</p:attrName>
                                        </p:attrNameLst>
                                      </p:cBhvr>
                                      <p:tavLst>
                                        <p:tav tm="0">
                                          <p:val>
                                            <p:strVal val="0-#ppt_w/2"/>
                                          </p:val>
                                        </p:tav>
                                        <p:tav tm="100000">
                                          <p:val>
                                            <p:strVal val="#ppt_x"/>
                                          </p:val>
                                        </p:tav>
                                      </p:tavLst>
                                    </p:anim>
                                    <p:anim calcmode="lin" valueType="num">
                                      <p:cBhvr additive="base">
                                        <p:cTn dur="750" fill="hold" id="8"/>
                                        <p:tgtEl>
                                          <p:spTgt spid="10"/>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 calcmode="lin" valueType="num">
                                      <p:cBhvr additive="base">
                                        <p:cTn dur="750" fill="hold" id="11"/>
                                        <p:tgtEl>
                                          <p:spTgt spid="11"/>
                                        </p:tgtEl>
                                        <p:attrNameLst>
                                          <p:attrName>ppt_x</p:attrName>
                                        </p:attrNameLst>
                                      </p:cBhvr>
                                      <p:tavLst>
                                        <p:tav tm="0">
                                          <p:val>
                                            <p:strVal val="0-#ppt_w/2"/>
                                          </p:val>
                                        </p:tav>
                                        <p:tav tm="100000">
                                          <p:val>
                                            <p:strVal val="#ppt_x"/>
                                          </p:val>
                                        </p:tav>
                                      </p:tavLst>
                                    </p:anim>
                                    <p:anim calcmode="lin" valueType="num">
                                      <p:cBhvr additive="base">
                                        <p:cTn dur="750" fill="hold" id="12"/>
                                        <p:tgtEl>
                                          <p:spTgt spid="11"/>
                                        </p:tgtEl>
                                        <p:attrNameLst>
                                          <p:attrName>ppt_y</p:attrName>
                                        </p:attrNameLst>
                                      </p:cBhvr>
                                      <p:tavLst>
                                        <p:tav tm="0">
                                          <p:val>
                                            <p:strVal val="#ppt_y"/>
                                          </p:val>
                                        </p:tav>
                                        <p:tav tm="100000">
                                          <p:val>
                                            <p:strVal val="#ppt_y"/>
                                          </p:val>
                                        </p:tav>
                                      </p:tavLst>
                                    </p:anim>
                                  </p:childTnLst>
                                </p:cTn>
                              </p:par>
                              <p:par>
                                <p:cTn decel="100000" fill="hold" id="13" nodeType="withEffect" presetClass="entr" presetID="2" presetSubtype="8">
                                  <p:stCondLst>
                                    <p:cond delay="0"/>
                                  </p:stCondLst>
                                  <p:childTnLst>
                                    <p:set>
                                      <p:cBhvr>
                                        <p:cTn dur="1" fill="hold" id="14">
                                          <p:stCondLst>
                                            <p:cond delay="0"/>
                                          </p:stCondLst>
                                        </p:cTn>
                                        <p:tgtEl>
                                          <p:spTgt spid="26"/>
                                        </p:tgtEl>
                                        <p:attrNameLst>
                                          <p:attrName>style.visibility</p:attrName>
                                        </p:attrNameLst>
                                      </p:cBhvr>
                                      <p:to>
                                        <p:strVal val="visible"/>
                                      </p:to>
                                    </p:set>
                                    <p:anim calcmode="lin" valueType="num">
                                      <p:cBhvr additive="base">
                                        <p:cTn dur="1500" fill="hold" id="15"/>
                                        <p:tgtEl>
                                          <p:spTgt spid="26"/>
                                        </p:tgtEl>
                                        <p:attrNameLst>
                                          <p:attrName>ppt_x</p:attrName>
                                        </p:attrNameLst>
                                      </p:cBhvr>
                                      <p:tavLst>
                                        <p:tav tm="0">
                                          <p:val>
                                            <p:strVal val="0-#ppt_w/2"/>
                                          </p:val>
                                        </p:tav>
                                        <p:tav tm="100000">
                                          <p:val>
                                            <p:strVal val="#ppt_x"/>
                                          </p:val>
                                        </p:tav>
                                      </p:tavLst>
                                    </p:anim>
                                    <p:anim calcmode="lin" valueType="num">
                                      <p:cBhvr additive="base">
                                        <p:cTn dur="1500" fill="hold" id="16"/>
                                        <p:tgtEl>
                                          <p:spTgt spid="26"/>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500"/>
                            </p:stCondLst>
                            <p:childTnLst>
                              <p:par>
                                <p:cTn fill="hold" grpId="0" id="18" nodeType="afterEffect" presetClass="entr" presetID="47" presetSubtype="0">
                                  <p:stCondLst>
                                    <p:cond delay="0"/>
                                  </p:stCondLst>
                                  <p:childTnLst>
                                    <p:set>
                                      <p:cBhvr>
                                        <p:cTn dur="1" fill="hold" id="19">
                                          <p:stCondLst>
                                            <p:cond delay="0"/>
                                          </p:stCondLst>
                                        </p:cTn>
                                        <p:tgtEl>
                                          <p:spTgt spid="61"/>
                                        </p:tgtEl>
                                        <p:attrNameLst>
                                          <p:attrName>style.visibility</p:attrName>
                                        </p:attrNameLst>
                                      </p:cBhvr>
                                      <p:to>
                                        <p:strVal val="visible"/>
                                      </p:to>
                                    </p:set>
                                    <p:animEffect filter="fade" transition="in">
                                      <p:cBhvr>
                                        <p:cTn dur="1000" id="20"/>
                                        <p:tgtEl>
                                          <p:spTgt spid="61"/>
                                        </p:tgtEl>
                                      </p:cBhvr>
                                    </p:animEffect>
                                    <p:anim calcmode="lin" valueType="num">
                                      <p:cBhvr>
                                        <p:cTn dur="1000" fill="hold" id="21"/>
                                        <p:tgtEl>
                                          <p:spTgt spid="61"/>
                                        </p:tgtEl>
                                        <p:attrNameLst>
                                          <p:attrName>ppt_x</p:attrName>
                                        </p:attrNameLst>
                                      </p:cBhvr>
                                      <p:tavLst>
                                        <p:tav tm="0">
                                          <p:val>
                                            <p:strVal val="#ppt_x"/>
                                          </p:val>
                                        </p:tav>
                                        <p:tav tm="100000">
                                          <p:val>
                                            <p:strVal val="#ppt_x"/>
                                          </p:val>
                                        </p:tav>
                                      </p:tavLst>
                                    </p:anim>
                                    <p:anim calcmode="lin" valueType="num">
                                      <p:cBhvr>
                                        <p:cTn dur="1000" fill="hold" id="22"/>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61"/>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0" name="PA_矩形 9"/>
          <p:cNvSpPr/>
          <p:nvPr>
            <p:custDataLst>
              <p:tags r:id="rId3"/>
            </p:custDataLst>
          </p:nvPr>
        </p:nvSpPr>
        <p:spPr>
          <a:xfrm>
            <a:off x="600" y="224525"/>
            <a:ext cx="144000" cy="639292"/>
          </a:xfrm>
          <a:prstGeom prst="rect">
            <a:avLst/>
          </a:prstGeom>
          <a:solidFill>
            <a:schemeClr val="accent1"/>
          </a:solidFill>
          <a:ln>
            <a:noFill/>
          </a:ln>
          <a:effectLst>
            <a:outerShdw algn="ctr" blurRad="63500" rotWithShape="0">
              <a:prstClr val="black">
                <a:alpha val="40000"/>
              </a:prstClr>
            </a:outerShdw>
          </a:effectLst>
        </p:spPr>
        <p:txBody>
          <a:bodyPr anchor="t" anchorCtr="0" bIns="45720" compatLnSpc="1" lIns="91440" numCol="1" rIns="91440" tIns="45720" vert="horz" wrap="square"/>
          <a:lstStyle/>
          <a:p>
            <a:endParaRPr altLang="en-US" lang="zh-CN">
              <a:cs typeface="+mn-ea"/>
              <a:sym typeface="+mn-lt"/>
            </a:endParaRPr>
          </a:p>
        </p:txBody>
      </p:sp>
      <p:sp>
        <p:nvSpPr>
          <p:cNvPr id="11" name="PA_文本框 6"/>
          <p:cNvSpPr txBox="1"/>
          <p:nvPr>
            <p:custDataLst>
              <p:tags r:id="rId4"/>
            </p:custDataLst>
          </p:nvPr>
        </p:nvSpPr>
        <p:spPr>
          <a:xfrm>
            <a:off x="144600" y="277431"/>
            <a:ext cx="6094755" cy="49758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wrap="square">
            <a:spAutoFit/>
          </a:bodyPr>
          <a:lstStyle/>
          <a:p>
            <a:r>
              <a:rPr altLang="en-US" lang="zh-CN" spc="225" sz="2665">
                <a:solidFill>
                  <a:srgbClr val="459BBE"/>
                </a:solidFill>
                <a:cs typeface="+mn-ea"/>
                <a:sym typeface="+mn-lt"/>
              </a:rPr>
              <a:t>健康需要管理</a:t>
            </a:r>
          </a:p>
        </p:txBody>
      </p:sp>
      <p:sp>
        <p:nvSpPr>
          <p:cNvPr id="16" name="MH_Other_1"/>
          <p:cNvSpPr/>
          <p:nvPr>
            <p:custDataLst>
              <p:tags r:id="rId5"/>
            </p:custDataLst>
          </p:nvPr>
        </p:nvSpPr>
        <p:spPr>
          <a:xfrm>
            <a:off x="1663552" y="3227684"/>
            <a:ext cx="8968952" cy="866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81274" lIns="162549" rIns="162549" tIns="81274">
            <a:normAutofit fontScale="22500" lnSpcReduction="20000"/>
          </a:bodyPr>
          <a:lstStyle/>
          <a:p>
            <a:pPr algn="ctr">
              <a:defRPr/>
            </a:pPr>
            <a:endParaRPr altLang="en-US" lang="zh-CN" sz="535">
              <a:solidFill>
                <a:srgbClr val="FFFFFF"/>
              </a:solidFill>
              <a:cs typeface="+mn-ea"/>
              <a:sym typeface="+mn-lt"/>
            </a:endParaRPr>
          </a:p>
        </p:txBody>
      </p:sp>
      <p:sp>
        <p:nvSpPr>
          <p:cNvPr id="20" name="MH_SubTitle_1"/>
          <p:cNvSpPr/>
          <p:nvPr>
            <p:custDataLst>
              <p:tags r:id="rId6"/>
            </p:custDataLst>
          </p:nvPr>
        </p:nvSpPr>
        <p:spPr>
          <a:xfrm>
            <a:off x="2041977" y="4400657"/>
            <a:ext cx="2271304" cy="582157"/>
          </a:xfrm>
          <a:custGeom>
            <a:gdLst>
              <a:gd fmla="*/ 867833 w 1735666" name="connsiteX0"/>
              <a:gd fmla="*/ 0 h 459312" name="connsiteY0"/>
              <a:gd fmla="*/ 1022348 w 1735666" name="connsiteX1"/>
              <a:gd fmla="*/ 137579 h 459312" name="connsiteY1"/>
              <a:gd fmla="*/ 1735666 w 1735666" name="connsiteX2"/>
              <a:gd fmla="*/ 137579 h 459312" name="connsiteY2"/>
              <a:gd fmla="*/ 1735666 w 1735666" name="connsiteX3"/>
              <a:gd fmla="*/ 459312 h 459312" name="connsiteY3"/>
              <a:gd fmla="*/ 0 w 1735666" name="connsiteX4"/>
              <a:gd fmla="*/ 459312 h 459312" name="connsiteY4"/>
              <a:gd fmla="*/ 0 w 1735666" name="connsiteX5"/>
              <a:gd fmla="*/ 137579 h 459312" name="connsiteY5"/>
              <a:gd fmla="*/ 713318 w 1735666" name="connsiteX6"/>
              <a:gd fmla="*/ 137579 h 45931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59312" w="1735666">
                <a:moveTo>
                  <a:pt x="867833" y="0"/>
                </a:moveTo>
                <a:lnTo>
                  <a:pt x="1022348" y="137579"/>
                </a:lnTo>
                <a:lnTo>
                  <a:pt x="1735666" y="137579"/>
                </a:lnTo>
                <a:lnTo>
                  <a:pt x="1735666" y="459312"/>
                </a:lnTo>
                <a:lnTo>
                  <a:pt x="0" y="459312"/>
                </a:lnTo>
                <a:lnTo>
                  <a:pt x="0" y="137579"/>
                </a:lnTo>
                <a:lnTo>
                  <a:pt x="713318" y="137579"/>
                </a:lnTo>
                <a:close/>
              </a:path>
            </a:pathLst>
          </a:custGeom>
          <a:gradFill>
            <a:gsLst>
              <a:gs pos="0">
                <a:srgbClr val="68DEDB"/>
              </a:gs>
              <a:gs pos="89000">
                <a:srgbClr val="3E8EB9"/>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bIns="81274" lIns="162549" rIns="162549" tIns="319977"/>
          <a:lstStyle/>
          <a:p>
            <a:pPr algn="ctr">
              <a:defRPr/>
            </a:pPr>
            <a:r>
              <a:rPr altLang="en-US" b="1" lang="zh-CN" sz="1865">
                <a:solidFill>
                  <a:srgbClr val="FEFFFF"/>
                </a:solidFill>
                <a:cs typeface="+mn-ea"/>
                <a:sym typeface="+mn-lt"/>
              </a:rPr>
              <a:t>健康人群</a:t>
            </a:r>
          </a:p>
        </p:txBody>
      </p:sp>
      <p:sp>
        <p:nvSpPr>
          <p:cNvPr id="21" name="MH_SubTitle_2"/>
          <p:cNvSpPr/>
          <p:nvPr>
            <p:custDataLst>
              <p:tags r:id="rId7"/>
            </p:custDataLst>
          </p:nvPr>
        </p:nvSpPr>
        <p:spPr>
          <a:xfrm>
            <a:off x="4998413" y="4400657"/>
            <a:ext cx="2271304" cy="582157"/>
          </a:xfrm>
          <a:custGeom>
            <a:gdLst>
              <a:gd fmla="*/ 867833 w 1735666" name="connsiteX0"/>
              <a:gd fmla="*/ 0 h 459312" name="connsiteY0"/>
              <a:gd fmla="*/ 1022348 w 1735666" name="connsiteX1"/>
              <a:gd fmla="*/ 137579 h 459312" name="connsiteY1"/>
              <a:gd fmla="*/ 1735666 w 1735666" name="connsiteX2"/>
              <a:gd fmla="*/ 137579 h 459312" name="connsiteY2"/>
              <a:gd fmla="*/ 1735666 w 1735666" name="connsiteX3"/>
              <a:gd fmla="*/ 459312 h 459312" name="connsiteY3"/>
              <a:gd fmla="*/ 0 w 1735666" name="connsiteX4"/>
              <a:gd fmla="*/ 459312 h 459312" name="connsiteY4"/>
              <a:gd fmla="*/ 0 w 1735666" name="connsiteX5"/>
              <a:gd fmla="*/ 137579 h 459312" name="connsiteY5"/>
              <a:gd fmla="*/ 713318 w 1735666" name="connsiteX6"/>
              <a:gd fmla="*/ 137579 h 45931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59312" w="1735666">
                <a:moveTo>
                  <a:pt x="867833" y="0"/>
                </a:moveTo>
                <a:lnTo>
                  <a:pt x="1022348" y="137579"/>
                </a:lnTo>
                <a:lnTo>
                  <a:pt x="1735666" y="137579"/>
                </a:lnTo>
                <a:lnTo>
                  <a:pt x="1735666" y="459312"/>
                </a:lnTo>
                <a:lnTo>
                  <a:pt x="0" y="459312"/>
                </a:lnTo>
                <a:lnTo>
                  <a:pt x="0" y="137579"/>
                </a:lnTo>
                <a:lnTo>
                  <a:pt x="713318" y="137579"/>
                </a:lnTo>
                <a:close/>
              </a:path>
            </a:pathLst>
          </a:custGeom>
          <a:gradFill>
            <a:gsLst>
              <a:gs pos="0">
                <a:srgbClr val="68DEDB"/>
              </a:gs>
              <a:gs pos="89000">
                <a:srgbClr val="3E8EB9"/>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bIns="81274" lIns="162549" rIns="162549" tIns="319977"/>
          <a:lstStyle/>
          <a:p>
            <a:pPr algn="ctr">
              <a:defRPr/>
            </a:pPr>
            <a:r>
              <a:rPr altLang="en-US" b="1" lang="zh-CN" sz="1865">
                <a:solidFill>
                  <a:srgbClr val="FEFFFF"/>
                </a:solidFill>
                <a:cs typeface="+mn-ea"/>
                <a:sym typeface="+mn-lt"/>
              </a:rPr>
              <a:t>亚健康人群</a:t>
            </a:r>
          </a:p>
        </p:txBody>
      </p:sp>
      <p:sp>
        <p:nvSpPr>
          <p:cNvPr id="23" name="MH_Text_2"/>
          <p:cNvSpPr/>
          <p:nvPr>
            <p:custDataLst>
              <p:tags r:id="rId8"/>
            </p:custDataLst>
          </p:nvPr>
        </p:nvSpPr>
        <p:spPr>
          <a:xfrm>
            <a:off x="5012375" y="5168805"/>
            <a:ext cx="2544000" cy="796532"/>
          </a:xfrm>
          <a:prstGeom prst="rect">
            <a:avLst/>
          </a:prstGeom>
          <a:noFill/>
        </p:spPr>
        <p:txBody>
          <a:bodyPr bIns="81274" lIns="162549" rIns="162549" rtlCol="0" tIns="81274" wrap="square">
            <a:spAutoFit/>
          </a:bodyPr>
          <a:lstStyle/>
          <a:p>
            <a:pPr>
              <a:lnSpc>
                <a:spcPct val="130000"/>
              </a:lnSpc>
            </a:pPr>
            <a:r>
              <a:rPr altLang="en-US" lang="zh-CN" sz="1600">
                <a:solidFill>
                  <a:schemeClr val="bg1">
                    <a:lumMod val="50000"/>
                  </a:schemeClr>
                </a:solidFill>
                <a:cs typeface="+mn-ea"/>
                <a:sym typeface="+mn-lt"/>
              </a:rPr>
              <a:t>您的内容打在这里，或者通过复制您的文本</a:t>
            </a:r>
          </a:p>
        </p:txBody>
      </p:sp>
      <p:sp>
        <p:nvSpPr>
          <p:cNvPr id="27" name="MH_SubTitle_3"/>
          <p:cNvSpPr/>
          <p:nvPr>
            <p:custDataLst>
              <p:tags r:id="rId9"/>
            </p:custDataLst>
          </p:nvPr>
        </p:nvSpPr>
        <p:spPr>
          <a:xfrm>
            <a:off x="7968808" y="4400657"/>
            <a:ext cx="2271304" cy="582157"/>
          </a:xfrm>
          <a:custGeom>
            <a:gdLst>
              <a:gd fmla="*/ 867833 w 1735666" name="connsiteX0"/>
              <a:gd fmla="*/ 0 h 459312" name="connsiteY0"/>
              <a:gd fmla="*/ 1022348 w 1735666" name="connsiteX1"/>
              <a:gd fmla="*/ 137579 h 459312" name="connsiteY1"/>
              <a:gd fmla="*/ 1735666 w 1735666" name="connsiteX2"/>
              <a:gd fmla="*/ 137579 h 459312" name="connsiteY2"/>
              <a:gd fmla="*/ 1735666 w 1735666" name="connsiteX3"/>
              <a:gd fmla="*/ 459312 h 459312" name="connsiteY3"/>
              <a:gd fmla="*/ 0 w 1735666" name="connsiteX4"/>
              <a:gd fmla="*/ 459312 h 459312" name="connsiteY4"/>
              <a:gd fmla="*/ 0 w 1735666" name="connsiteX5"/>
              <a:gd fmla="*/ 137579 h 459312" name="connsiteY5"/>
              <a:gd fmla="*/ 713318 w 1735666" name="connsiteX6"/>
              <a:gd fmla="*/ 137579 h 45931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59312" w="1735666">
                <a:moveTo>
                  <a:pt x="867833" y="0"/>
                </a:moveTo>
                <a:lnTo>
                  <a:pt x="1022348" y="137579"/>
                </a:lnTo>
                <a:lnTo>
                  <a:pt x="1735666" y="137579"/>
                </a:lnTo>
                <a:lnTo>
                  <a:pt x="1735666" y="459312"/>
                </a:lnTo>
                <a:lnTo>
                  <a:pt x="0" y="459312"/>
                </a:lnTo>
                <a:lnTo>
                  <a:pt x="0" y="137579"/>
                </a:lnTo>
                <a:lnTo>
                  <a:pt x="713318" y="137579"/>
                </a:lnTo>
                <a:close/>
              </a:path>
            </a:pathLst>
          </a:custGeom>
          <a:gradFill>
            <a:gsLst>
              <a:gs pos="0">
                <a:srgbClr val="68DEDB"/>
              </a:gs>
              <a:gs pos="89000">
                <a:srgbClr val="3E8EB9"/>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bIns="81274" lIns="162549" rIns="162549" tIns="319977"/>
          <a:lstStyle/>
          <a:p>
            <a:pPr algn="ctr">
              <a:defRPr/>
            </a:pPr>
            <a:r>
              <a:rPr altLang="en-US" b="1" lang="zh-CN" sz="1865">
                <a:solidFill>
                  <a:srgbClr val="FEFFFF"/>
                </a:solidFill>
                <a:cs typeface="+mn-ea"/>
                <a:sym typeface="+mn-lt"/>
              </a:rPr>
              <a:t>疾病人群</a:t>
            </a:r>
          </a:p>
        </p:txBody>
      </p:sp>
      <p:sp>
        <p:nvSpPr>
          <p:cNvPr id="28" name="MH_Text_3"/>
          <p:cNvSpPr/>
          <p:nvPr>
            <p:custDataLst>
              <p:tags r:id="rId10"/>
            </p:custDataLst>
          </p:nvPr>
        </p:nvSpPr>
        <p:spPr>
          <a:xfrm>
            <a:off x="7968807" y="5168805"/>
            <a:ext cx="2544000" cy="796532"/>
          </a:xfrm>
          <a:prstGeom prst="rect">
            <a:avLst/>
          </a:prstGeom>
          <a:noFill/>
        </p:spPr>
        <p:txBody>
          <a:bodyPr bIns="81274" lIns="162549" rIns="162549" rtlCol="0" tIns="81274" wrap="square">
            <a:spAutoFit/>
          </a:bodyPr>
          <a:lstStyle/>
          <a:p>
            <a:pPr>
              <a:lnSpc>
                <a:spcPct val="130000"/>
              </a:lnSpc>
            </a:pPr>
            <a:r>
              <a:rPr altLang="en-US" lang="zh-CN" sz="1600">
                <a:solidFill>
                  <a:schemeClr val="bg1">
                    <a:lumMod val="50000"/>
                  </a:schemeClr>
                </a:solidFill>
                <a:cs typeface="+mn-ea"/>
                <a:sym typeface="+mn-lt"/>
              </a:rPr>
              <a:t>您的内容打在这里，或者通过复制您的文本</a:t>
            </a:r>
          </a:p>
        </p:txBody>
      </p:sp>
      <p:sp>
        <p:nvSpPr>
          <p:cNvPr id="29" name="TextBox 28"/>
          <p:cNvSpPr txBox="1"/>
          <p:nvPr/>
        </p:nvSpPr>
        <p:spPr>
          <a:xfrm>
            <a:off x="1663552" y="1198907"/>
            <a:ext cx="8968952" cy="1272020"/>
          </a:xfrm>
          <a:prstGeom prst="rect">
            <a:avLst/>
          </a:prstGeom>
          <a:noFill/>
        </p:spPr>
        <p:txBody>
          <a:bodyPr bIns="81274" lIns="162549" rIns="162549" rtlCol="0" tIns="81274" wrap="square">
            <a:spAutoFit/>
          </a:bodyPr>
          <a:lstStyle/>
          <a:p>
            <a:pPr algn="ctr">
              <a:lnSpc>
                <a:spcPct val="130000"/>
              </a:lnSpc>
            </a:pPr>
            <a:r>
              <a:rPr altLang="en-US" lang="zh-CN" sz="2800">
                <a:solidFill>
                  <a:schemeClr val="bg1">
                    <a:lumMod val="50000"/>
                  </a:schemeClr>
                </a:solidFill>
                <a:cs typeface="+mn-ea"/>
                <a:sym typeface="+mn-lt"/>
              </a:rPr>
              <a:t>健康危险因素进行</a:t>
            </a:r>
          </a:p>
          <a:p>
            <a:pPr algn="ctr">
              <a:lnSpc>
                <a:spcPct val="130000"/>
              </a:lnSpc>
            </a:pPr>
            <a:r>
              <a:rPr altLang="en-US" lang="zh-CN" sz="2800">
                <a:solidFill>
                  <a:schemeClr val="bg1">
                    <a:lumMod val="50000"/>
                  </a:schemeClr>
                </a:solidFill>
                <a:cs typeface="+mn-ea"/>
                <a:sym typeface="+mn-lt"/>
              </a:rPr>
              <a:t>全面监测、分析、评估、预测、预防和维护的全过程。</a:t>
            </a:r>
          </a:p>
        </p:txBody>
      </p:sp>
      <p:sp>
        <p:nvSpPr>
          <p:cNvPr id="30" name="MH_Text_2"/>
          <p:cNvSpPr/>
          <p:nvPr>
            <p:custDataLst>
              <p:tags r:id="rId11"/>
            </p:custDataLst>
          </p:nvPr>
        </p:nvSpPr>
        <p:spPr>
          <a:xfrm>
            <a:off x="1943143" y="5168805"/>
            <a:ext cx="2544000" cy="796532"/>
          </a:xfrm>
          <a:prstGeom prst="rect">
            <a:avLst/>
          </a:prstGeom>
          <a:noFill/>
        </p:spPr>
        <p:txBody>
          <a:bodyPr bIns="81274" lIns="162549" rIns="162549" rtlCol="0" tIns="81274" wrap="square">
            <a:spAutoFit/>
          </a:bodyPr>
          <a:lstStyle/>
          <a:p>
            <a:pPr>
              <a:lnSpc>
                <a:spcPct val="130000"/>
              </a:lnSpc>
            </a:pPr>
            <a:r>
              <a:rPr altLang="en-US" lang="zh-CN" sz="1600">
                <a:solidFill>
                  <a:schemeClr val="bg1">
                    <a:lumMod val="50000"/>
                  </a:schemeClr>
                </a:solidFill>
                <a:cs typeface="+mn-ea"/>
                <a:sym typeface="+mn-lt"/>
              </a:rPr>
              <a:t>您的内容打在这里，或者通过复制您的文本</a:t>
            </a:r>
          </a:p>
        </p:txBody>
      </p:sp>
      <p:grpSp>
        <p:nvGrpSpPr>
          <p:cNvPr id="3" name="组合 2"/>
          <p:cNvGrpSpPr/>
          <p:nvPr/>
        </p:nvGrpSpPr>
        <p:grpSpPr>
          <a:xfrm>
            <a:off x="2451163" y="2530867"/>
            <a:ext cx="1480872" cy="1480255"/>
            <a:chOff x="1691680" y="5236046"/>
            <a:chExt cx="1110654" cy="1110191"/>
          </a:xfrm>
        </p:grpSpPr>
        <p:sp>
          <p:nvSpPr>
            <p:cNvPr id="24" name="椭圆 23"/>
            <p:cNvSpPr/>
            <p:nvPr/>
          </p:nvSpPr>
          <p:spPr bwMode="auto">
            <a:xfrm>
              <a:off x="1691680" y="5236046"/>
              <a:ext cx="1110654" cy="1110191"/>
            </a:xfrm>
            <a:prstGeom prst="ellipse">
              <a:avLst/>
            </a:prstGeom>
            <a:gradFill flip="none" rotWithShape="1">
              <a:gsLst>
                <a:gs pos="50000">
                  <a:srgbClr val="EEEEEE"/>
                </a:gs>
                <a:gs pos="100000">
                  <a:schemeClr val="bg1"/>
                </a:gs>
                <a:gs pos="0">
                  <a:schemeClr val="bg1">
                    <a:lumMod val="75000"/>
                  </a:schemeClr>
                </a:gs>
              </a:gsLst>
              <a:lin ang="8100000" scaled="0"/>
            </a:gradFill>
            <a:ln w="34925">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cs typeface="+mn-ea"/>
                <a:sym typeface="+mn-lt"/>
              </a:endParaRPr>
            </a:p>
          </p:txBody>
        </p:sp>
        <p:sp>
          <p:nvSpPr>
            <p:cNvPr id="45" name="KSO_Shape"/>
            <p:cNvSpPr/>
            <p:nvPr/>
          </p:nvSpPr>
          <p:spPr bwMode="auto">
            <a:xfrm>
              <a:off x="1940967" y="5523356"/>
              <a:ext cx="612081" cy="535571"/>
            </a:xfrm>
            <a:custGeom>
              <a:gdLst>
                <a:gd fmla="*/ 1057936 w 2019300" name="T0"/>
                <a:gd fmla="*/ 1427350 h 1766888" name="T1"/>
                <a:gd fmla="*/ 1097009 w 2019300" name="T2"/>
                <a:gd fmla="*/ 1440995 h 1766888" name="T3"/>
                <a:gd fmla="*/ 1134812 w 2019300" name="T4"/>
                <a:gd fmla="*/ 1428936 h 1766888" name="T5"/>
                <a:gd fmla="*/ 1155143 w 2019300" name="T6"/>
                <a:gd fmla="*/ 1405454 h 1766888" name="T7"/>
                <a:gd fmla="*/ 1376876 w 2019300" name="T8"/>
                <a:gd fmla="*/ 1161748 h 1766888" name="T9"/>
                <a:gd fmla="*/ 1401654 w 2019300" name="T10"/>
                <a:gd fmla="*/ 1182374 h 1766888" name="T11"/>
                <a:gd fmla="*/ 1606550 w 2019300" name="T12"/>
                <a:gd fmla="*/ 1189038 h 1766888" name="T13"/>
                <a:gd fmla="*/ 1071596 w 2019300" name="T14"/>
                <a:gd fmla="*/ 1750387 h 1766888" name="T15"/>
                <a:gd fmla="*/ 1029346 w 2019300" name="T16"/>
                <a:gd fmla="*/ 1765302 h 1766888" name="T17"/>
                <a:gd fmla="*/ 983601 w 2019300" name="T18"/>
                <a:gd fmla="*/ 1764032 h 1766888" name="T19"/>
                <a:gd fmla="*/ 941987 w 2019300" name="T20"/>
                <a:gd fmla="*/ 1747214 h 1766888" name="T21"/>
                <a:gd fmla="*/ 516628 w 2019300" name="T22"/>
                <a:gd fmla="*/ 1189038 h 1766888" name="T23"/>
                <a:gd fmla="*/ 544265 w 2019300" name="T24"/>
                <a:gd fmla="*/ 1182374 h 1766888" name="T25"/>
                <a:gd fmla="*/ 561102 w 2019300" name="T26"/>
                <a:gd fmla="*/ 1170633 h 1766888" name="T27"/>
                <a:gd fmla="*/ 798083 w 2019300" name="T28"/>
                <a:gd fmla="*/ 611188 h 1766888" name="T29"/>
                <a:gd fmla="*/ 602838 w 2019300" name="T30"/>
                <a:gd fmla="*/ 3809 h 1766888" name="T31"/>
                <a:gd fmla="*/ 692676 w 2019300" name="T32"/>
                <a:gd fmla="*/ 22854 h 1766888" name="T33"/>
                <a:gd fmla="*/ 777435 w 2019300" name="T34"/>
                <a:gd fmla="*/ 56817 h 1766888" name="T35"/>
                <a:gd fmla="*/ 855211 w 2019300" name="T36"/>
                <a:gd fmla="*/ 104746 h 1766888" name="T37"/>
                <a:gd fmla="*/ 929494 w 2019300" name="T38"/>
                <a:gd fmla="*/ 171403 h 1766888" name="T39"/>
                <a:gd fmla="*/ 1009491 w 2019300" name="T40"/>
                <a:gd fmla="*/ 283450 h 1766888" name="T41"/>
                <a:gd fmla="*/ 1089806 w 2019300" name="T42"/>
                <a:gd fmla="*/ 171403 h 1766888" name="T43"/>
                <a:gd fmla="*/ 1163772 w 2019300" name="T44"/>
                <a:gd fmla="*/ 104746 h 1766888" name="T45"/>
                <a:gd fmla="*/ 1241865 w 2019300" name="T46"/>
                <a:gd fmla="*/ 56817 h 1766888" name="T47"/>
                <a:gd fmla="*/ 1326624 w 2019300" name="T48"/>
                <a:gd fmla="*/ 22854 h 1766888" name="T49"/>
                <a:gd fmla="*/ 1416145 w 2019300" name="T50"/>
                <a:gd fmla="*/ 3809 h 1766888" name="T51"/>
                <a:gd fmla="*/ 1509475 w 2019300" name="T52"/>
                <a:gd fmla="*/ 635 h 1766888" name="T53"/>
                <a:gd fmla="*/ 1600901 w 2019300" name="T54"/>
                <a:gd fmla="*/ 13014 h 1766888" name="T55"/>
                <a:gd fmla="*/ 1687882 w 2019300" name="T56"/>
                <a:gd fmla="*/ 40311 h 1766888" name="T57"/>
                <a:gd fmla="*/ 1769150 w 2019300" name="T58"/>
                <a:gd fmla="*/ 82527 h 1766888" name="T59"/>
                <a:gd fmla="*/ 1842480 w 2019300" name="T60"/>
                <a:gd fmla="*/ 138709 h 1766888" name="T61"/>
                <a:gd fmla="*/ 1905971 w 2019300" name="T62"/>
                <a:gd fmla="*/ 206636 h 1766888" name="T63"/>
                <a:gd fmla="*/ 1956128 w 2019300" name="T64"/>
                <a:gd fmla="*/ 283767 h 1766888" name="T65"/>
                <a:gd fmla="*/ 1991999 w 2019300" name="T66"/>
                <a:gd fmla="*/ 367247 h 1766888" name="T67"/>
                <a:gd fmla="*/ 2012951 w 2019300" name="T68"/>
                <a:gd fmla="*/ 456757 h 1766888" name="T69"/>
                <a:gd fmla="*/ 2018665 w 2019300" name="T70"/>
                <a:gd fmla="*/ 549759 h 1766888" name="T71"/>
                <a:gd fmla="*/ 2008824 w 2019300" name="T72"/>
                <a:gd fmla="*/ 641491 h 1766888" name="T73"/>
                <a:gd fmla="*/ 1983111 w 2019300" name="T74"/>
                <a:gd fmla="*/ 729415 h 1766888" name="T75"/>
                <a:gd fmla="*/ 1943430 w 2019300" name="T76"/>
                <a:gd fmla="*/ 811307 h 1766888" name="T77"/>
                <a:gd fmla="*/ 1889146 w 2019300" name="T78"/>
                <a:gd fmla="*/ 886217 h 1766888" name="T79"/>
                <a:gd fmla="*/ 1321862 w 2019300" name="T80"/>
                <a:gd fmla="*/ 757982 h 1766888" name="T81"/>
                <a:gd fmla="*/ 1294562 w 2019300" name="T82"/>
                <a:gd fmla="*/ 726558 h 1766888" name="T83"/>
                <a:gd fmla="*/ 1257103 w 2019300" name="T84"/>
                <a:gd fmla="*/ 718623 h 1766888" name="T85"/>
                <a:gd fmla="*/ 1219326 w 2019300" name="T86"/>
                <a:gd fmla="*/ 737033 h 1766888" name="T87"/>
                <a:gd fmla="*/ 863782 w 2019300" name="T88"/>
                <a:gd fmla="*/ 397083 h 1766888" name="T89"/>
                <a:gd fmla="*/ 842195 w 2019300" name="T90"/>
                <a:gd fmla="*/ 372960 h 1766888" name="T91"/>
                <a:gd fmla="*/ 811403 w 2019300" name="T92"/>
                <a:gd fmla="*/ 362803 h 1766888" name="T93"/>
                <a:gd fmla="*/ 780293 w 2019300" name="T94"/>
                <a:gd fmla="*/ 368516 h 1766888" name="T95"/>
                <a:gd fmla="*/ 755214 w 2019300" name="T96"/>
                <a:gd fmla="*/ 389148 h 1766888" name="T97"/>
                <a:gd fmla="*/ 147615 w 2019300" name="T98"/>
                <a:gd fmla="*/ 905579 h 1766888" name="T99"/>
                <a:gd fmla="*/ 89521 w 2019300" name="T100"/>
                <a:gd fmla="*/ 833526 h 1766888" name="T101"/>
                <a:gd fmla="*/ 45713 w 2019300" name="T102"/>
                <a:gd fmla="*/ 753221 h 1766888" name="T103"/>
                <a:gd fmla="*/ 15873 w 2019300" name="T104"/>
                <a:gd fmla="*/ 667202 h 1766888" name="T105"/>
                <a:gd fmla="*/ 1270 w 2019300" name="T106"/>
                <a:gd fmla="*/ 576104 h 1766888" name="T107"/>
                <a:gd fmla="*/ 2857 w 2019300" name="T108"/>
                <a:gd fmla="*/ 482785 h 1766888" name="T109"/>
                <a:gd fmla="*/ 19365 w 2019300" name="T110"/>
                <a:gd fmla="*/ 392640 h 1766888" name="T111"/>
                <a:gd fmla="*/ 51110 w 2019300" name="T112"/>
                <a:gd fmla="*/ 307256 h 1766888" name="T113"/>
                <a:gd fmla="*/ 97140 w 2019300" name="T114"/>
                <a:gd fmla="*/ 228220 h 1766888" name="T115"/>
                <a:gd fmla="*/ 157455 w 2019300" name="T116"/>
                <a:gd fmla="*/ 156802 h 1766888" name="T117"/>
                <a:gd fmla="*/ 228247 w 2019300" name="T118"/>
                <a:gd fmla="*/ 97128 h 1766888" name="T119"/>
                <a:gd fmla="*/ 307292 w 2019300" name="T120"/>
                <a:gd fmla="*/ 51103 h 1766888" name="T121"/>
                <a:gd fmla="*/ 392686 w 2019300" name="T122"/>
                <a:gd fmla="*/ 19045 h 1766888" name="T123"/>
                <a:gd fmla="*/ 483159 w 2019300" name="T124"/>
                <a:gd fmla="*/ 2222 h 176688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766888" w="2019300">
                  <a:moveTo>
                    <a:pt x="798083" y="611188"/>
                  </a:moveTo>
                  <a:lnTo>
                    <a:pt x="1039193" y="1402281"/>
                  </a:lnTo>
                  <a:lnTo>
                    <a:pt x="1042052" y="1407993"/>
                  </a:lnTo>
                  <a:lnTo>
                    <a:pt x="1045229" y="1413387"/>
                  </a:lnTo>
                  <a:lnTo>
                    <a:pt x="1049359" y="1418465"/>
                  </a:lnTo>
                  <a:lnTo>
                    <a:pt x="1053171" y="1422907"/>
                  </a:lnTo>
                  <a:lnTo>
                    <a:pt x="1057936" y="1427350"/>
                  </a:lnTo>
                  <a:lnTo>
                    <a:pt x="1062701" y="1430840"/>
                  </a:lnTo>
                  <a:lnTo>
                    <a:pt x="1068101" y="1433696"/>
                  </a:lnTo>
                  <a:lnTo>
                    <a:pt x="1073502" y="1436552"/>
                  </a:lnTo>
                  <a:lnTo>
                    <a:pt x="1079220" y="1438139"/>
                  </a:lnTo>
                  <a:lnTo>
                    <a:pt x="1084938" y="1440043"/>
                  </a:lnTo>
                  <a:lnTo>
                    <a:pt x="1090973" y="1440677"/>
                  </a:lnTo>
                  <a:lnTo>
                    <a:pt x="1097009" y="1440995"/>
                  </a:lnTo>
                  <a:lnTo>
                    <a:pt x="1103363" y="1440677"/>
                  </a:lnTo>
                  <a:lnTo>
                    <a:pt x="1109398" y="1440043"/>
                  </a:lnTo>
                  <a:lnTo>
                    <a:pt x="1115434" y="1438456"/>
                  </a:lnTo>
                  <a:lnTo>
                    <a:pt x="1121470" y="1436552"/>
                  </a:lnTo>
                  <a:lnTo>
                    <a:pt x="1126235" y="1434331"/>
                  </a:lnTo>
                  <a:lnTo>
                    <a:pt x="1130364" y="1431792"/>
                  </a:lnTo>
                  <a:lnTo>
                    <a:pt x="1134812" y="1428936"/>
                  </a:lnTo>
                  <a:lnTo>
                    <a:pt x="1138306" y="1426080"/>
                  </a:lnTo>
                  <a:lnTo>
                    <a:pt x="1141801" y="1422907"/>
                  </a:lnTo>
                  <a:lnTo>
                    <a:pt x="1144977" y="1419417"/>
                  </a:lnTo>
                  <a:lnTo>
                    <a:pt x="1148472" y="1415926"/>
                  </a:lnTo>
                  <a:lnTo>
                    <a:pt x="1150695" y="1411801"/>
                  </a:lnTo>
                  <a:lnTo>
                    <a:pt x="1152919" y="1408627"/>
                  </a:lnTo>
                  <a:lnTo>
                    <a:pt x="1155143" y="1405454"/>
                  </a:lnTo>
                  <a:lnTo>
                    <a:pt x="1157366" y="1401964"/>
                  </a:lnTo>
                  <a:lnTo>
                    <a:pt x="1158637" y="1398473"/>
                  </a:lnTo>
                  <a:lnTo>
                    <a:pt x="1279351" y="961833"/>
                  </a:lnTo>
                  <a:lnTo>
                    <a:pt x="1369569" y="1148738"/>
                  </a:lnTo>
                  <a:lnTo>
                    <a:pt x="1371793" y="1153498"/>
                  </a:lnTo>
                  <a:lnTo>
                    <a:pt x="1374017" y="1157623"/>
                  </a:lnTo>
                  <a:lnTo>
                    <a:pt x="1376876" y="1161748"/>
                  </a:lnTo>
                  <a:lnTo>
                    <a:pt x="1379735" y="1165239"/>
                  </a:lnTo>
                  <a:lnTo>
                    <a:pt x="1382911" y="1168729"/>
                  </a:lnTo>
                  <a:lnTo>
                    <a:pt x="1386088" y="1171903"/>
                  </a:lnTo>
                  <a:lnTo>
                    <a:pt x="1389900" y="1174758"/>
                  </a:lnTo>
                  <a:lnTo>
                    <a:pt x="1393394" y="1177614"/>
                  </a:lnTo>
                  <a:lnTo>
                    <a:pt x="1397524" y="1180153"/>
                  </a:lnTo>
                  <a:lnTo>
                    <a:pt x="1401654" y="1182374"/>
                  </a:lnTo>
                  <a:lnTo>
                    <a:pt x="1406101" y="1184596"/>
                  </a:lnTo>
                  <a:lnTo>
                    <a:pt x="1410231" y="1185865"/>
                  </a:lnTo>
                  <a:lnTo>
                    <a:pt x="1414996" y="1187134"/>
                  </a:lnTo>
                  <a:lnTo>
                    <a:pt x="1419443" y="1188086"/>
                  </a:lnTo>
                  <a:lnTo>
                    <a:pt x="1424526" y="1188721"/>
                  </a:lnTo>
                  <a:lnTo>
                    <a:pt x="1429609" y="1189038"/>
                  </a:lnTo>
                  <a:lnTo>
                    <a:pt x="1606550" y="1189038"/>
                  </a:lnTo>
                  <a:lnTo>
                    <a:pt x="1102092" y="1726588"/>
                  </a:lnTo>
                  <a:lnTo>
                    <a:pt x="1097645" y="1731348"/>
                  </a:lnTo>
                  <a:lnTo>
                    <a:pt x="1092879" y="1735473"/>
                  </a:lnTo>
                  <a:lnTo>
                    <a:pt x="1087797" y="1739598"/>
                  </a:lnTo>
                  <a:lnTo>
                    <a:pt x="1082714" y="1743723"/>
                  </a:lnTo>
                  <a:lnTo>
                    <a:pt x="1076996" y="1747214"/>
                  </a:lnTo>
                  <a:lnTo>
                    <a:pt x="1071596" y="1750387"/>
                  </a:lnTo>
                  <a:lnTo>
                    <a:pt x="1065878" y="1753561"/>
                  </a:lnTo>
                  <a:lnTo>
                    <a:pt x="1060160" y="1756099"/>
                  </a:lnTo>
                  <a:lnTo>
                    <a:pt x="1054124" y="1758638"/>
                  </a:lnTo>
                  <a:lnTo>
                    <a:pt x="1048088" y="1760859"/>
                  </a:lnTo>
                  <a:lnTo>
                    <a:pt x="1041735" y="1762446"/>
                  </a:lnTo>
                  <a:lnTo>
                    <a:pt x="1035699" y="1764032"/>
                  </a:lnTo>
                  <a:lnTo>
                    <a:pt x="1029346" y="1765302"/>
                  </a:lnTo>
                  <a:lnTo>
                    <a:pt x="1022992" y="1766254"/>
                  </a:lnTo>
                  <a:lnTo>
                    <a:pt x="1016004" y="1766571"/>
                  </a:lnTo>
                  <a:lnTo>
                    <a:pt x="1009650" y="1766888"/>
                  </a:lnTo>
                  <a:lnTo>
                    <a:pt x="1003297" y="1766571"/>
                  </a:lnTo>
                  <a:lnTo>
                    <a:pt x="996626" y="1766254"/>
                  </a:lnTo>
                  <a:lnTo>
                    <a:pt x="989955" y="1765302"/>
                  </a:lnTo>
                  <a:lnTo>
                    <a:pt x="983601" y="1764032"/>
                  </a:lnTo>
                  <a:lnTo>
                    <a:pt x="977566" y="1762446"/>
                  </a:lnTo>
                  <a:lnTo>
                    <a:pt x="971212" y="1760859"/>
                  </a:lnTo>
                  <a:lnTo>
                    <a:pt x="965177" y="1758638"/>
                  </a:lnTo>
                  <a:lnTo>
                    <a:pt x="959141" y="1756099"/>
                  </a:lnTo>
                  <a:lnTo>
                    <a:pt x="953423" y="1753561"/>
                  </a:lnTo>
                  <a:lnTo>
                    <a:pt x="947705" y="1750387"/>
                  </a:lnTo>
                  <a:lnTo>
                    <a:pt x="941987" y="1747214"/>
                  </a:lnTo>
                  <a:lnTo>
                    <a:pt x="936586" y="1743723"/>
                  </a:lnTo>
                  <a:lnTo>
                    <a:pt x="931504" y="1739598"/>
                  </a:lnTo>
                  <a:lnTo>
                    <a:pt x="926739" y="1735473"/>
                  </a:lnTo>
                  <a:lnTo>
                    <a:pt x="921656" y="1731348"/>
                  </a:lnTo>
                  <a:lnTo>
                    <a:pt x="916891" y="1726588"/>
                  </a:lnTo>
                  <a:lnTo>
                    <a:pt x="412750" y="1189038"/>
                  </a:lnTo>
                  <a:lnTo>
                    <a:pt x="516628" y="1189038"/>
                  </a:lnTo>
                  <a:lnTo>
                    <a:pt x="516946" y="1189038"/>
                  </a:lnTo>
                  <a:lnTo>
                    <a:pt x="522028" y="1188721"/>
                  </a:lnTo>
                  <a:lnTo>
                    <a:pt x="527429" y="1188086"/>
                  </a:lnTo>
                  <a:lnTo>
                    <a:pt x="532511" y="1186499"/>
                  </a:lnTo>
                  <a:lnTo>
                    <a:pt x="537594" y="1185230"/>
                  </a:lnTo>
                  <a:lnTo>
                    <a:pt x="540771" y="1183961"/>
                  </a:lnTo>
                  <a:lnTo>
                    <a:pt x="544265" y="1182374"/>
                  </a:lnTo>
                  <a:lnTo>
                    <a:pt x="547442" y="1180470"/>
                  </a:lnTo>
                  <a:lnTo>
                    <a:pt x="549666" y="1179518"/>
                  </a:lnTo>
                  <a:lnTo>
                    <a:pt x="551254" y="1178249"/>
                  </a:lnTo>
                  <a:lnTo>
                    <a:pt x="553795" y="1176345"/>
                  </a:lnTo>
                  <a:lnTo>
                    <a:pt x="556337" y="1174441"/>
                  </a:lnTo>
                  <a:lnTo>
                    <a:pt x="558560" y="1172220"/>
                  </a:lnTo>
                  <a:lnTo>
                    <a:pt x="561102" y="1170633"/>
                  </a:lnTo>
                  <a:lnTo>
                    <a:pt x="565231" y="1165239"/>
                  </a:lnTo>
                  <a:lnTo>
                    <a:pt x="567137" y="1163335"/>
                  </a:lnTo>
                  <a:lnTo>
                    <a:pt x="568726" y="1160796"/>
                  </a:lnTo>
                  <a:lnTo>
                    <a:pt x="572220" y="1156036"/>
                  </a:lnTo>
                  <a:lnTo>
                    <a:pt x="575079" y="1150324"/>
                  </a:lnTo>
                  <a:lnTo>
                    <a:pt x="575079" y="1150007"/>
                  </a:lnTo>
                  <a:lnTo>
                    <a:pt x="798083" y="611188"/>
                  </a:lnTo>
                  <a:close/>
                  <a:moveTo>
                    <a:pt x="523158" y="0"/>
                  </a:moveTo>
                  <a:lnTo>
                    <a:pt x="536173" y="0"/>
                  </a:lnTo>
                  <a:lnTo>
                    <a:pt x="549824" y="0"/>
                  </a:lnTo>
                  <a:lnTo>
                    <a:pt x="562839" y="635"/>
                  </a:lnTo>
                  <a:lnTo>
                    <a:pt x="576490" y="1270"/>
                  </a:lnTo>
                  <a:lnTo>
                    <a:pt x="589822" y="2222"/>
                  </a:lnTo>
                  <a:lnTo>
                    <a:pt x="602838" y="3809"/>
                  </a:lnTo>
                  <a:lnTo>
                    <a:pt x="615536" y="5713"/>
                  </a:lnTo>
                  <a:lnTo>
                    <a:pt x="628869" y="7618"/>
                  </a:lnTo>
                  <a:lnTo>
                    <a:pt x="641567" y="10157"/>
                  </a:lnTo>
                  <a:lnTo>
                    <a:pt x="654582" y="13014"/>
                  </a:lnTo>
                  <a:lnTo>
                    <a:pt x="667280" y="15871"/>
                  </a:lnTo>
                  <a:lnTo>
                    <a:pt x="679978" y="19045"/>
                  </a:lnTo>
                  <a:lnTo>
                    <a:pt x="692676" y="22854"/>
                  </a:lnTo>
                  <a:lnTo>
                    <a:pt x="705057" y="26980"/>
                  </a:lnTo>
                  <a:lnTo>
                    <a:pt x="717120" y="31106"/>
                  </a:lnTo>
                  <a:lnTo>
                    <a:pt x="729501" y="35550"/>
                  </a:lnTo>
                  <a:lnTo>
                    <a:pt x="741881" y="40311"/>
                  </a:lnTo>
                  <a:lnTo>
                    <a:pt x="753627" y="45390"/>
                  </a:lnTo>
                  <a:lnTo>
                    <a:pt x="765690" y="51103"/>
                  </a:lnTo>
                  <a:lnTo>
                    <a:pt x="777435" y="56817"/>
                  </a:lnTo>
                  <a:lnTo>
                    <a:pt x="788864" y="62848"/>
                  </a:lnTo>
                  <a:lnTo>
                    <a:pt x="800292" y="68879"/>
                  </a:lnTo>
                  <a:lnTo>
                    <a:pt x="811403" y="75862"/>
                  </a:lnTo>
                  <a:lnTo>
                    <a:pt x="822513" y="82527"/>
                  </a:lnTo>
                  <a:lnTo>
                    <a:pt x="833624" y="89510"/>
                  </a:lnTo>
                  <a:lnTo>
                    <a:pt x="844735" y="97128"/>
                  </a:lnTo>
                  <a:lnTo>
                    <a:pt x="855211" y="104746"/>
                  </a:lnTo>
                  <a:lnTo>
                    <a:pt x="865687" y="112682"/>
                  </a:lnTo>
                  <a:lnTo>
                    <a:pt x="875845" y="121252"/>
                  </a:lnTo>
                  <a:lnTo>
                    <a:pt x="886321" y="129822"/>
                  </a:lnTo>
                  <a:lnTo>
                    <a:pt x="896162" y="138709"/>
                  </a:lnTo>
                  <a:lnTo>
                    <a:pt x="906003" y="147597"/>
                  </a:lnTo>
                  <a:lnTo>
                    <a:pt x="915526" y="156802"/>
                  </a:lnTo>
                  <a:lnTo>
                    <a:pt x="929494" y="171403"/>
                  </a:lnTo>
                  <a:lnTo>
                    <a:pt x="942510" y="186321"/>
                  </a:lnTo>
                  <a:lnTo>
                    <a:pt x="955525" y="201557"/>
                  </a:lnTo>
                  <a:lnTo>
                    <a:pt x="967588" y="217110"/>
                  </a:lnTo>
                  <a:lnTo>
                    <a:pt x="979016" y="232981"/>
                  </a:lnTo>
                  <a:lnTo>
                    <a:pt x="989492" y="249487"/>
                  </a:lnTo>
                  <a:lnTo>
                    <a:pt x="999968" y="266309"/>
                  </a:lnTo>
                  <a:lnTo>
                    <a:pt x="1009491" y="283450"/>
                  </a:lnTo>
                  <a:lnTo>
                    <a:pt x="1019015" y="266309"/>
                  </a:lnTo>
                  <a:lnTo>
                    <a:pt x="1029173" y="249487"/>
                  </a:lnTo>
                  <a:lnTo>
                    <a:pt x="1040284" y="232981"/>
                  </a:lnTo>
                  <a:lnTo>
                    <a:pt x="1051712" y="217110"/>
                  </a:lnTo>
                  <a:lnTo>
                    <a:pt x="1063775" y="201557"/>
                  </a:lnTo>
                  <a:lnTo>
                    <a:pt x="1076156" y="186321"/>
                  </a:lnTo>
                  <a:lnTo>
                    <a:pt x="1089806" y="171403"/>
                  </a:lnTo>
                  <a:lnTo>
                    <a:pt x="1103457" y="156802"/>
                  </a:lnTo>
                  <a:lnTo>
                    <a:pt x="1113298" y="147597"/>
                  </a:lnTo>
                  <a:lnTo>
                    <a:pt x="1122821" y="138709"/>
                  </a:lnTo>
                  <a:lnTo>
                    <a:pt x="1132662" y="129822"/>
                  </a:lnTo>
                  <a:lnTo>
                    <a:pt x="1143138" y="121252"/>
                  </a:lnTo>
                  <a:lnTo>
                    <a:pt x="1153296" y="112682"/>
                  </a:lnTo>
                  <a:lnTo>
                    <a:pt x="1163772" y="104746"/>
                  </a:lnTo>
                  <a:lnTo>
                    <a:pt x="1174566" y="97128"/>
                  </a:lnTo>
                  <a:lnTo>
                    <a:pt x="1185359" y="89510"/>
                  </a:lnTo>
                  <a:lnTo>
                    <a:pt x="1196470" y="82527"/>
                  </a:lnTo>
                  <a:lnTo>
                    <a:pt x="1207580" y="75862"/>
                  </a:lnTo>
                  <a:lnTo>
                    <a:pt x="1219009" y="68879"/>
                  </a:lnTo>
                  <a:lnTo>
                    <a:pt x="1230437" y="62848"/>
                  </a:lnTo>
                  <a:lnTo>
                    <a:pt x="1241865" y="56817"/>
                  </a:lnTo>
                  <a:lnTo>
                    <a:pt x="1253611" y="51103"/>
                  </a:lnTo>
                  <a:lnTo>
                    <a:pt x="1265356" y="45390"/>
                  </a:lnTo>
                  <a:lnTo>
                    <a:pt x="1277419" y="40311"/>
                  </a:lnTo>
                  <a:lnTo>
                    <a:pt x="1289482" y="35550"/>
                  </a:lnTo>
                  <a:lnTo>
                    <a:pt x="1301546" y="31106"/>
                  </a:lnTo>
                  <a:lnTo>
                    <a:pt x="1313926" y="26980"/>
                  </a:lnTo>
                  <a:lnTo>
                    <a:pt x="1326624" y="22854"/>
                  </a:lnTo>
                  <a:lnTo>
                    <a:pt x="1339005" y="19045"/>
                  </a:lnTo>
                  <a:lnTo>
                    <a:pt x="1351703" y="15871"/>
                  </a:lnTo>
                  <a:lnTo>
                    <a:pt x="1364718" y="13014"/>
                  </a:lnTo>
                  <a:lnTo>
                    <a:pt x="1377416" y="10157"/>
                  </a:lnTo>
                  <a:lnTo>
                    <a:pt x="1390114" y="7618"/>
                  </a:lnTo>
                  <a:lnTo>
                    <a:pt x="1403130" y="5713"/>
                  </a:lnTo>
                  <a:lnTo>
                    <a:pt x="1416145" y="3809"/>
                  </a:lnTo>
                  <a:lnTo>
                    <a:pt x="1429478" y="2222"/>
                  </a:lnTo>
                  <a:lnTo>
                    <a:pt x="1442493" y="1270"/>
                  </a:lnTo>
                  <a:lnTo>
                    <a:pt x="1456144" y="635"/>
                  </a:lnTo>
                  <a:lnTo>
                    <a:pt x="1469159" y="0"/>
                  </a:lnTo>
                  <a:lnTo>
                    <a:pt x="1482810" y="0"/>
                  </a:lnTo>
                  <a:lnTo>
                    <a:pt x="1496142" y="0"/>
                  </a:lnTo>
                  <a:lnTo>
                    <a:pt x="1509475" y="635"/>
                  </a:lnTo>
                  <a:lnTo>
                    <a:pt x="1522808" y="1270"/>
                  </a:lnTo>
                  <a:lnTo>
                    <a:pt x="1535824" y="2222"/>
                  </a:lnTo>
                  <a:lnTo>
                    <a:pt x="1549157" y="3809"/>
                  </a:lnTo>
                  <a:lnTo>
                    <a:pt x="1562172" y="5713"/>
                  </a:lnTo>
                  <a:lnTo>
                    <a:pt x="1575188" y="7618"/>
                  </a:lnTo>
                  <a:lnTo>
                    <a:pt x="1588203" y="10157"/>
                  </a:lnTo>
                  <a:lnTo>
                    <a:pt x="1600901" y="13014"/>
                  </a:lnTo>
                  <a:lnTo>
                    <a:pt x="1613916" y="15871"/>
                  </a:lnTo>
                  <a:lnTo>
                    <a:pt x="1626297" y="19045"/>
                  </a:lnTo>
                  <a:lnTo>
                    <a:pt x="1638678" y="22854"/>
                  </a:lnTo>
                  <a:lnTo>
                    <a:pt x="1651376" y="26980"/>
                  </a:lnTo>
                  <a:lnTo>
                    <a:pt x="1663756" y="31106"/>
                  </a:lnTo>
                  <a:lnTo>
                    <a:pt x="1675819" y="35550"/>
                  </a:lnTo>
                  <a:lnTo>
                    <a:pt x="1687882" y="40311"/>
                  </a:lnTo>
                  <a:lnTo>
                    <a:pt x="1699945" y="45390"/>
                  </a:lnTo>
                  <a:lnTo>
                    <a:pt x="1711691" y="51103"/>
                  </a:lnTo>
                  <a:lnTo>
                    <a:pt x="1723437" y="56817"/>
                  </a:lnTo>
                  <a:lnTo>
                    <a:pt x="1735182" y="62848"/>
                  </a:lnTo>
                  <a:lnTo>
                    <a:pt x="1746611" y="68879"/>
                  </a:lnTo>
                  <a:lnTo>
                    <a:pt x="1757721" y="75862"/>
                  </a:lnTo>
                  <a:lnTo>
                    <a:pt x="1769150" y="82527"/>
                  </a:lnTo>
                  <a:lnTo>
                    <a:pt x="1780260" y="89510"/>
                  </a:lnTo>
                  <a:lnTo>
                    <a:pt x="1790736" y="97128"/>
                  </a:lnTo>
                  <a:lnTo>
                    <a:pt x="1801529" y="104746"/>
                  </a:lnTo>
                  <a:lnTo>
                    <a:pt x="1812323" y="112682"/>
                  </a:lnTo>
                  <a:lnTo>
                    <a:pt x="1822481" y="121252"/>
                  </a:lnTo>
                  <a:lnTo>
                    <a:pt x="1832640" y="129822"/>
                  </a:lnTo>
                  <a:lnTo>
                    <a:pt x="1842480" y="138709"/>
                  </a:lnTo>
                  <a:lnTo>
                    <a:pt x="1852004" y="147597"/>
                  </a:lnTo>
                  <a:lnTo>
                    <a:pt x="1861845" y="156802"/>
                  </a:lnTo>
                  <a:lnTo>
                    <a:pt x="1871368" y="166642"/>
                  </a:lnTo>
                  <a:lnTo>
                    <a:pt x="1880257" y="176482"/>
                  </a:lnTo>
                  <a:lnTo>
                    <a:pt x="1889146" y="186321"/>
                  </a:lnTo>
                  <a:lnTo>
                    <a:pt x="1897717" y="196479"/>
                  </a:lnTo>
                  <a:lnTo>
                    <a:pt x="1905971" y="206636"/>
                  </a:lnTo>
                  <a:lnTo>
                    <a:pt x="1914224" y="217428"/>
                  </a:lnTo>
                  <a:lnTo>
                    <a:pt x="1921526" y="228220"/>
                  </a:lnTo>
                  <a:lnTo>
                    <a:pt x="1929144" y="238694"/>
                  </a:lnTo>
                  <a:lnTo>
                    <a:pt x="1936128" y="249804"/>
                  </a:lnTo>
                  <a:lnTo>
                    <a:pt x="1943430" y="260913"/>
                  </a:lnTo>
                  <a:lnTo>
                    <a:pt x="1949779" y="272340"/>
                  </a:lnTo>
                  <a:lnTo>
                    <a:pt x="1956128" y="283767"/>
                  </a:lnTo>
                  <a:lnTo>
                    <a:pt x="1962159" y="295511"/>
                  </a:lnTo>
                  <a:lnTo>
                    <a:pt x="1967873" y="307256"/>
                  </a:lnTo>
                  <a:lnTo>
                    <a:pt x="1973270" y="319000"/>
                  </a:lnTo>
                  <a:lnTo>
                    <a:pt x="1978667" y="331062"/>
                  </a:lnTo>
                  <a:lnTo>
                    <a:pt x="1983111" y="343123"/>
                  </a:lnTo>
                  <a:lnTo>
                    <a:pt x="1987873" y="355185"/>
                  </a:lnTo>
                  <a:lnTo>
                    <a:pt x="1991999" y="367247"/>
                  </a:lnTo>
                  <a:lnTo>
                    <a:pt x="1996126" y="379943"/>
                  </a:lnTo>
                  <a:lnTo>
                    <a:pt x="1999618" y="392640"/>
                  </a:lnTo>
                  <a:lnTo>
                    <a:pt x="2003110" y="405019"/>
                  </a:lnTo>
                  <a:lnTo>
                    <a:pt x="2005967" y="418033"/>
                  </a:lnTo>
                  <a:lnTo>
                    <a:pt x="2008824" y="430729"/>
                  </a:lnTo>
                  <a:lnTo>
                    <a:pt x="2011364" y="443426"/>
                  </a:lnTo>
                  <a:lnTo>
                    <a:pt x="2012951" y="456757"/>
                  </a:lnTo>
                  <a:lnTo>
                    <a:pt x="2014856" y="469771"/>
                  </a:lnTo>
                  <a:lnTo>
                    <a:pt x="2016443" y="482785"/>
                  </a:lnTo>
                  <a:lnTo>
                    <a:pt x="2017713" y="496116"/>
                  </a:lnTo>
                  <a:lnTo>
                    <a:pt x="2018348" y="509448"/>
                  </a:lnTo>
                  <a:lnTo>
                    <a:pt x="2018665" y="522462"/>
                  </a:lnTo>
                  <a:lnTo>
                    <a:pt x="2019300" y="536110"/>
                  </a:lnTo>
                  <a:lnTo>
                    <a:pt x="2018665" y="549759"/>
                  </a:lnTo>
                  <a:lnTo>
                    <a:pt x="2018348" y="562773"/>
                  </a:lnTo>
                  <a:lnTo>
                    <a:pt x="2017713" y="576104"/>
                  </a:lnTo>
                  <a:lnTo>
                    <a:pt x="2016443" y="589436"/>
                  </a:lnTo>
                  <a:lnTo>
                    <a:pt x="2014856" y="602767"/>
                  </a:lnTo>
                  <a:lnTo>
                    <a:pt x="2012951" y="615464"/>
                  </a:lnTo>
                  <a:lnTo>
                    <a:pt x="2011364" y="628795"/>
                  </a:lnTo>
                  <a:lnTo>
                    <a:pt x="2008824" y="641491"/>
                  </a:lnTo>
                  <a:lnTo>
                    <a:pt x="2005967" y="654188"/>
                  </a:lnTo>
                  <a:lnTo>
                    <a:pt x="2003110" y="667202"/>
                  </a:lnTo>
                  <a:lnTo>
                    <a:pt x="1999618" y="679898"/>
                  </a:lnTo>
                  <a:lnTo>
                    <a:pt x="1996126" y="692277"/>
                  </a:lnTo>
                  <a:lnTo>
                    <a:pt x="1991999" y="704974"/>
                  </a:lnTo>
                  <a:lnTo>
                    <a:pt x="1987873" y="717036"/>
                  </a:lnTo>
                  <a:lnTo>
                    <a:pt x="1983111" y="729415"/>
                  </a:lnTo>
                  <a:lnTo>
                    <a:pt x="1978667" y="741476"/>
                  </a:lnTo>
                  <a:lnTo>
                    <a:pt x="1973270" y="753221"/>
                  </a:lnTo>
                  <a:lnTo>
                    <a:pt x="1967873" y="765282"/>
                  </a:lnTo>
                  <a:lnTo>
                    <a:pt x="1962159" y="777027"/>
                  </a:lnTo>
                  <a:lnTo>
                    <a:pt x="1956128" y="788453"/>
                  </a:lnTo>
                  <a:lnTo>
                    <a:pt x="1949779" y="799880"/>
                  </a:lnTo>
                  <a:lnTo>
                    <a:pt x="1943430" y="811307"/>
                  </a:lnTo>
                  <a:lnTo>
                    <a:pt x="1936128" y="822417"/>
                  </a:lnTo>
                  <a:lnTo>
                    <a:pt x="1929144" y="833526"/>
                  </a:lnTo>
                  <a:lnTo>
                    <a:pt x="1921526" y="844318"/>
                  </a:lnTo>
                  <a:lnTo>
                    <a:pt x="1914224" y="855110"/>
                  </a:lnTo>
                  <a:lnTo>
                    <a:pt x="1905971" y="865585"/>
                  </a:lnTo>
                  <a:lnTo>
                    <a:pt x="1897717" y="875742"/>
                  </a:lnTo>
                  <a:lnTo>
                    <a:pt x="1889146" y="886217"/>
                  </a:lnTo>
                  <a:lnTo>
                    <a:pt x="1880257" y="896056"/>
                  </a:lnTo>
                  <a:lnTo>
                    <a:pt x="1871368" y="905579"/>
                  </a:lnTo>
                  <a:lnTo>
                    <a:pt x="1861845" y="915419"/>
                  </a:lnTo>
                  <a:lnTo>
                    <a:pt x="1724389" y="1062063"/>
                  </a:lnTo>
                  <a:lnTo>
                    <a:pt x="1467572" y="1062063"/>
                  </a:lnTo>
                  <a:lnTo>
                    <a:pt x="1324402" y="764330"/>
                  </a:lnTo>
                  <a:lnTo>
                    <a:pt x="1321862" y="757982"/>
                  </a:lnTo>
                  <a:lnTo>
                    <a:pt x="1319005" y="751634"/>
                  </a:lnTo>
                  <a:lnTo>
                    <a:pt x="1315513" y="745920"/>
                  </a:lnTo>
                  <a:lnTo>
                    <a:pt x="1311069" y="740207"/>
                  </a:lnTo>
                  <a:lnTo>
                    <a:pt x="1306307" y="735128"/>
                  </a:lnTo>
                  <a:lnTo>
                    <a:pt x="1300911" y="730367"/>
                  </a:lnTo>
                  <a:lnTo>
                    <a:pt x="1297736" y="728462"/>
                  </a:lnTo>
                  <a:lnTo>
                    <a:pt x="1294562" y="726558"/>
                  </a:lnTo>
                  <a:lnTo>
                    <a:pt x="1291387" y="724971"/>
                  </a:lnTo>
                  <a:lnTo>
                    <a:pt x="1287895" y="723384"/>
                  </a:lnTo>
                  <a:lnTo>
                    <a:pt x="1281864" y="721162"/>
                  </a:lnTo>
                  <a:lnTo>
                    <a:pt x="1275515" y="719892"/>
                  </a:lnTo>
                  <a:lnTo>
                    <a:pt x="1269483" y="718623"/>
                  </a:lnTo>
                  <a:lnTo>
                    <a:pt x="1263452" y="718305"/>
                  </a:lnTo>
                  <a:lnTo>
                    <a:pt x="1257103" y="718623"/>
                  </a:lnTo>
                  <a:lnTo>
                    <a:pt x="1251071" y="719892"/>
                  </a:lnTo>
                  <a:lnTo>
                    <a:pt x="1245357" y="721162"/>
                  </a:lnTo>
                  <a:lnTo>
                    <a:pt x="1239643" y="723384"/>
                  </a:lnTo>
                  <a:lnTo>
                    <a:pt x="1234246" y="725923"/>
                  </a:lnTo>
                  <a:lnTo>
                    <a:pt x="1228849" y="729097"/>
                  </a:lnTo>
                  <a:lnTo>
                    <a:pt x="1223770" y="732589"/>
                  </a:lnTo>
                  <a:lnTo>
                    <a:pt x="1219326" y="737033"/>
                  </a:lnTo>
                  <a:lnTo>
                    <a:pt x="1215517" y="741159"/>
                  </a:lnTo>
                  <a:lnTo>
                    <a:pt x="1211390" y="746238"/>
                  </a:lnTo>
                  <a:lnTo>
                    <a:pt x="1208215" y="751951"/>
                  </a:lnTo>
                  <a:lnTo>
                    <a:pt x="1205358" y="757664"/>
                  </a:lnTo>
                  <a:lnTo>
                    <a:pt x="1095203" y="1155700"/>
                  </a:lnTo>
                  <a:lnTo>
                    <a:pt x="866004" y="401527"/>
                  </a:lnTo>
                  <a:lnTo>
                    <a:pt x="863782" y="397083"/>
                  </a:lnTo>
                  <a:lnTo>
                    <a:pt x="861242" y="392957"/>
                  </a:lnTo>
                  <a:lnTo>
                    <a:pt x="859020" y="389148"/>
                  </a:lnTo>
                  <a:lnTo>
                    <a:pt x="856163" y="385022"/>
                  </a:lnTo>
                  <a:lnTo>
                    <a:pt x="852989" y="381530"/>
                  </a:lnTo>
                  <a:lnTo>
                    <a:pt x="849179" y="378356"/>
                  </a:lnTo>
                  <a:lnTo>
                    <a:pt x="845687" y="375499"/>
                  </a:lnTo>
                  <a:lnTo>
                    <a:pt x="842195" y="372960"/>
                  </a:lnTo>
                  <a:lnTo>
                    <a:pt x="837751" y="370421"/>
                  </a:lnTo>
                  <a:lnTo>
                    <a:pt x="833942" y="368516"/>
                  </a:lnTo>
                  <a:lnTo>
                    <a:pt x="829815" y="366612"/>
                  </a:lnTo>
                  <a:lnTo>
                    <a:pt x="825370" y="365342"/>
                  </a:lnTo>
                  <a:lnTo>
                    <a:pt x="820926" y="364073"/>
                  </a:lnTo>
                  <a:lnTo>
                    <a:pt x="816164" y="363438"/>
                  </a:lnTo>
                  <a:lnTo>
                    <a:pt x="811403" y="362803"/>
                  </a:lnTo>
                  <a:lnTo>
                    <a:pt x="806958" y="362803"/>
                  </a:lnTo>
                  <a:lnTo>
                    <a:pt x="802197" y="362803"/>
                  </a:lnTo>
                  <a:lnTo>
                    <a:pt x="797752" y="363438"/>
                  </a:lnTo>
                  <a:lnTo>
                    <a:pt x="793308" y="364073"/>
                  </a:lnTo>
                  <a:lnTo>
                    <a:pt x="788864" y="365342"/>
                  </a:lnTo>
                  <a:lnTo>
                    <a:pt x="784419" y="366612"/>
                  </a:lnTo>
                  <a:lnTo>
                    <a:pt x="780293" y="368516"/>
                  </a:lnTo>
                  <a:lnTo>
                    <a:pt x="775848" y="370421"/>
                  </a:lnTo>
                  <a:lnTo>
                    <a:pt x="772039" y="372960"/>
                  </a:lnTo>
                  <a:lnTo>
                    <a:pt x="768229" y="375499"/>
                  </a:lnTo>
                  <a:lnTo>
                    <a:pt x="764420" y="378356"/>
                  </a:lnTo>
                  <a:lnTo>
                    <a:pt x="761246" y="381530"/>
                  </a:lnTo>
                  <a:lnTo>
                    <a:pt x="758071" y="385022"/>
                  </a:lnTo>
                  <a:lnTo>
                    <a:pt x="755214" y="389148"/>
                  </a:lnTo>
                  <a:lnTo>
                    <a:pt x="752357" y="392957"/>
                  </a:lnTo>
                  <a:lnTo>
                    <a:pt x="750135" y="397083"/>
                  </a:lnTo>
                  <a:lnTo>
                    <a:pt x="748230" y="401527"/>
                  </a:lnTo>
                  <a:lnTo>
                    <a:pt x="474588" y="1062063"/>
                  </a:lnTo>
                  <a:lnTo>
                    <a:pt x="294911" y="1062063"/>
                  </a:lnTo>
                  <a:lnTo>
                    <a:pt x="157455" y="915419"/>
                  </a:lnTo>
                  <a:lnTo>
                    <a:pt x="147615" y="905579"/>
                  </a:lnTo>
                  <a:lnTo>
                    <a:pt x="138726" y="896056"/>
                  </a:lnTo>
                  <a:lnTo>
                    <a:pt x="129837" y="886217"/>
                  </a:lnTo>
                  <a:lnTo>
                    <a:pt x="121266" y="875742"/>
                  </a:lnTo>
                  <a:lnTo>
                    <a:pt x="113330" y="865585"/>
                  </a:lnTo>
                  <a:lnTo>
                    <a:pt x="105076" y="855110"/>
                  </a:lnTo>
                  <a:lnTo>
                    <a:pt x="97140" y="844318"/>
                  </a:lnTo>
                  <a:lnTo>
                    <a:pt x="89521" y="833526"/>
                  </a:lnTo>
                  <a:lnTo>
                    <a:pt x="82537" y="822417"/>
                  </a:lnTo>
                  <a:lnTo>
                    <a:pt x="75871" y="811307"/>
                  </a:lnTo>
                  <a:lnTo>
                    <a:pt x="68887" y="799880"/>
                  </a:lnTo>
                  <a:lnTo>
                    <a:pt x="62855" y="788453"/>
                  </a:lnTo>
                  <a:lnTo>
                    <a:pt x="56824" y="777027"/>
                  </a:lnTo>
                  <a:lnTo>
                    <a:pt x="51110" y="765282"/>
                  </a:lnTo>
                  <a:lnTo>
                    <a:pt x="45713" y="753221"/>
                  </a:lnTo>
                  <a:lnTo>
                    <a:pt x="40634" y="741476"/>
                  </a:lnTo>
                  <a:lnTo>
                    <a:pt x="35872" y="729415"/>
                  </a:lnTo>
                  <a:lnTo>
                    <a:pt x="31110" y="717036"/>
                  </a:lnTo>
                  <a:lnTo>
                    <a:pt x="26984" y="704974"/>
                  </a:lnTo>
                  <a:lnTo>
                    <a:pt x="23174" y="692277"/>
                  </a:lnTo>
                  <a:lnTo>
                    <a:pt x="19365" y="679898"/>
                  </a:lnTo>
                  <a:lnTo>
                    <a:pt x="15873" y="667202"/>
                  </a:lnTo>
                  <a:lnTo>
                    <a:pt x="13016" y="654188"/>
                  </a:lnTo>
                  <a:lnTo>
                    <a:pt x="10159" y="641491"/>
                  </a:lnTo>
                  <a:lnTo>
                    <a:pt x="7619" y="628795"/>
                  </a:lnTo>
                  <a:lnTo>
                    <a:pt x="6032" y="615464"/>
                  </a:lnTo>
                  <a:lnTo>
                    <a:pt x="4127" y="602767"/>
                  </a:lnTo>
                  <a:lnTo>
                    <a:pt x="2857" y="589436"/>
                  </a:lnTo>
                  <a:lnTo>
                    <a:pt x="1270" y="576104"/>
                  </a:lnTo>
                  <a:lnTo>
                    <a:pt x="635" y="562773"/>
                  </a:lnTo>
                  <a:lnTo>
                    <a:pt x="318" y="549759"/>
                  </a:lnTo>
                  <a:lnTo>
                    <a:pt x="0" y="536110"/>
                  </a:lnTo>
                  <a:lnTo>
                    <a:pt x="318" y="522462"/>
                  </a:lnTo>
                  <a:lnTo>
                    <a:pt x="635" y="509448"/>
                  </a:lnTo>
                  <a:lnTo>
                    <a:pt x="1270" y="496116"/>
                  </a:lnTo>
                  <a:lnTo>
                    <a:pt x="2857" y="482785"/>
                  </a:lnTo>
                  <a:lnTo>
                    <a:pt x="4127" y="469771"/>
                  </a:lnTo>
                  <a:lnTo>
                    <a:pt x="6032" y="456757"/>
                  </a:lnTo>
                  <a:lnTo>
                    <a:pt x="7619" y="443426"/>
                  </a:lnTo>
                  <a:lnTo>
                    <a:pt x="10159" y="430729"/>
                  </a:lnTo>
                  <a:lnTo>
                    <a:pt x="13016" y="418033"/>
                  </a:lnTo>
                  <a:lnTo>
                    <a:pt x="15873" y="405019"/>
                  </a:lnTo>
                  <a:lnTo>
                    <a:pt x="19365" y="392640"/>
                  </a:lnTo>
                  <a:lnTo>
                    <a:pt x="23174" y="379943"/>
                  </a:lnTo>
                  <a:lnTo>
                    <a:pt x="26984" y="367247"/>
                  </a:lnTo>
                  <a:lnTo>
                    <a:pt x="31110" y="355185"/>
                  </a:lnTo>
                  <a:lnTo>
                    <a:pt x="35872" y="343123"/>
                  </a:lnTo>
                  <a:lnTo>
                    <a:pt x="40634" y="331062"/>
                  </a:lnTo>
                  <a:lnTo>
                    <a:pt x="45713" y="319000"/>
                  </a:lnTo>
                  <a:lnTo>
                    <a:pt x="51110" y="307256"/>
                  </a:lnTo>
                  <a:lnTo>
                    <a:pt x="56824" y="295511"/>
                  </a:lnTo>
                  <a:lnTo>
                    <a:pt x="62855" y="283767"/>
                  </a:lnTo>
                  <a:lnTo>
                    <a:pt x="68887" y="272340"/>
                  </a:lnTo>
                  <a:lnTo>
                    <a:pt x="75871" y="260913"/>
                  </a:lnTo>
                  <a:lnTo>
                    <a:pt x="82537" y="249804"/>
                  </a:lnTo>
                  <a:lnTo>
                    <a:pt x="89521" y="238694"/>
                  </a:lnTo>
                  <a:lnTo>
                    <a:pt x="97140" y="228220"/>
                  </a:lnTo>
                  <a:lnTo>
                    <a:pt x="105076" y="217428"/>
                  </a:lnTo>
                  <a:lnTo>
                    <a:pt x="113330" y="206636"/>
                  </a:lnTo>
                  <a:lnTo>
                    <a:pt x="121266" y="196479"/>
                  </a:lnTo>
                  <a:lnTo>
                    <a:pt x="129837" y="186321"/>
                  </a:lnTo>
                  <a:lnTo>
                    <a:pt x="138726" y="176482"/>
                  </a:lnTo>
                  <a:lnTo>
                    <a:pt x="147615" y="166642"/>
                  </a:lnTo>
                  <a:lnTo>
                    <a:pt x="157455" y="156802"/>
                  </a:lnTo>
                  <a:lnTo>
                    <a:pt x="166662" y="147597"/>
                  </a:lnTo>
                  <a:lnTo>
                    <a:pt x="176502" y="138709"/>
                  </a:lnTo>
                  <a:lnTo>
                    <a:pt x="186661" y="129822"/>
                  </a:lnTo>
                  <a:lnTo>
                    <a:pt x="196502" y="121252"/>
                  </a:lnTo>
                  <a:lnTo>
                    <a:pt x="206978" y="112682"/>
                  </a:lnTo>
                  <a:lnTo>
                    <a:pt x="217454" y="104746"/>
                  </a:lnTo>
                  <a:lnTo>
                    <a:pt x="228247" y="97128"/>
                  </a:lnTo>
                  <a:lnTo>
                    <a:pt x="239040" y="89510"/>
                  </a:lnTo>
                  <a:lnTo>
                    <a:pt x="249833" y="82527"/>
                  </a:lnTo>
                  <a:lnTo>
                    <a:pt x="260944" y="75862"/>
                  </a:lnTo>
                  <a:lnTo>
                    <a:pt x="272372" y="68879"/>
                  </a:lnTo>
                  <a:lnTo>
                    <a:pt x="283801" y="62848"/>
                  </a:lnTo>
                  <a:lnTo>
                    <a:pt x="295546" y="56817"/>
                  </a:lnTo>
                  <a:lnTo>
                    <a:pt x="307292" y="51103"/>
                  </a:lnTo>
                  <a:lnTo>
                    <a:pt x="319038" y="45390"/>
                  </a:lnTo>
                  <a:lnTo>
                    <a:pt x="331101" y="40311"/>
                  </a:lnTo>
                  <a:lnTo>
                    <a:pt x="343164" y="35550"/>
                  </a:lnTo>
                  <a:lnTo>
                    <a:pt x="355227" y="31106"/>
                  </a:lnTo>
                  <a:lnTo>
                    <a:pt x="367925" y="26980"/>
                  </a:lnTo>
                  <a:lnTo>
                    <a:pt x="380305" y="22854"/>
                  </a:lnTo>
                  <a:lnTo>
                    <a:pt x="392686" y="19045"/>
                  </a:lnTo>
                  <a:lnTo>
                    <a:pt x="405067" y="15871"/>
                  </a:lnTo>
                  <a:lnTo>
                    <a:pt x="418082" y="13014"/>
                  </a:lnTo>
                  <a:lnTo>
                    <a:pt x="430780" y="10157"/>
                  </a:lnTo>
                  <a:lnTo>
                    <a:pt x="444113" y="7618"/>
                  </a:lnTo>
                  <a:lnTo>
                    <a:pt x="456811" y="5713"/>
                  </a:lnTo>
                  <a:lnTo>
                    <a:pt x="470144" y="3809"/>
                  </a:lnTo>
                  <a:lnTo>
                    <a:pt x="483159" y="2222"/>
                  </a:lnTo>
                  <a:lnTo>
                    <a:pt x="496492" y="1270"/>
                  </a:lnTo>
                  <a:lnTo>
                    <a:pt x="509508" y="635"/>
                  </a:lnTo>
                  <a:lnTo>
                    <a:pt x="523158" y="0"/>
                  </a:lnTo>
                  <a:close/>
                </a:path>
              </a:pathLst>
            </a:custGeom>
            <a:gradFill>
              <a:gsLst>
                <a:gs pos="0">
                  <a:srgbClr val="68DEDB"/>
                </a:gs>
                <a:gs pos="89000">
                  <a:srgbClr val="3E8EB9"/>
                </a:gs>
              </a:gsLst>
              <a:lin ang="2700000" scaled="0"/>
            </a:gradFill>
            <a:ln>
              <a:noFill/>
            </a:ln>
            <a:extLst>
              <a:ext uri="{91240B29-F687-4F45-9708-019B960494DF}">
                <a14:hiddenLine w="9525">
                  <a:solidFill>
                    <a:srgbClr val="000000"/>
                  </a:solidFill>
                  <a:rou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sz="2400">
                <a:solidFill>
                  <a:srgbClr val="FFFFFF"/>
                </a:solidFill>
                <a:latin typeface="+mn-lt"/>
                <a:ea typeface="+mn-ea"/>
                <a:cs typeface="+mn-ea"/>
                <a:sym typeface="+mn-lt"/>
              </a:endParaRPr>
            </a:p>
          </p:txBody>
        </p:sp>
      </p:grpSp>
      <p:grpSp>
        <p:nvGrpSpPr>
          <p:cNvPr id="4" name="组合 3"/>
          <p:cNvGrpSpPr/>
          <p:nvPr/>
        </p:nvGrpSpPr>
        <p:grpSpPr>
          <a:xfrm>
            <a:off x="5408924" y="2530867"/>
            <a:ext cx="1480871" cy="1480255"/>
            <a:chOff x="3910000" y="5236046"/>
            <a:chExt cx="1110653" cy="1110191"/>
          </a:xfrm>
        </p:grpSpPr>
        <p:sp>
          <p:nvSpPr>
            <p:cNvPr id="40" name="椭圆 39"/>
            <p:cNvSpPr/>
            <p:nvPr/>
          </p:nvSpPr>
          <p:spPr bwMode="auto">
            <a:xfrm>
              <a:off x="3910000" y="5236046"/>
              <a:ext cx="1110653" cy="1110191"/>
            </a:xfrm>
            <a:prstGeom prst="ellipse">
              <a:avLst/>
            </a:prstGeom>
            <a:gradFill flip="none" rotWithShape="1">
              <a:gsLst>
                <a:gs pos="50000">
                  <a:srgbClr val="EEEEEE"/>
                </a:gs>
                <a:gs pos="100000">
                  <a:schemeClr val="bg1"/>
                </a:gs>
                <a:gs pos="0">
                  <a:schemeClr val="bg1">
                    <a:lumMod val="75000"/>
                  </a:schemeClr>
                </a:gs>
              </a:gsLst>
              <a:lin ang="8100000" scaled="0"/>
            </a:gradFill>
            <a:ln w="34925">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cs typeface="+mn-ea"/>
                <a:sym typeface="+mn-lt"/>
              </a:endParaRPr>
            </a:p>
          </p:txBody>
        </p:sp>
        <p:sp>
          <p:nvSpPr>
            <p:cNvPr id="46" name="KSO_Shape"/>
            <p:cNvSpPr/>
            <p:nvPr/>
          </p:nvSpPr>
          <p:spPr bwMode="auto">
            <a:xfrm>
              <a:off x="4193901" y="5519716"/>
              <a:ext cx="542850" cy="542850"/>
            </a:xfrm>
            <a:custGeom>
              <a:gdLst>
                <a:gd fmla="*/ 2013584 w 2019301" name="T0"/>
                <a:gd fmla="*/ 1506294 h 2019300" name="T1"/>
                <a:gd fmla="*/ 2019301 w 2019301" name="T2"/>
                <a:gd fmla="*/ 1584803 h 2019300" name="T3"/>
                <a:gd fmla="*/ 2004690 w 2019301" name="T4"/>
                <a:gd fmla="*/ 1690328 h 2019300" name="T5"/>
                <a:gd fmla="*/ 1945612 w 2019301" name="T6"/>
                <a:gd fmla="*/ 1822235 h 2019300" name="T7"/>
                <a:gd fmla="*/ 1896698 w 2019301" name="T8"/>
                <a:gd fmla="*/ 1883261 h 2019300" name="T9"/>
                <a:gd fmla="*/ 1836666 w 2019301" name="T10"/>
                <a:gd fmla="*/ 1935706 h 2019300" name="T11"/>
                <a:gd fmla="*/ 1765518 w 2019301" name="T12"/>
                <a:gd fmla="*/ 1977344 h 2019300" name="T13"/>
                <a:gd fmla="*/ 1689288 w 2019301" name="T14"/>
                <a:gd fmla="*/ 2005315 h 2019300" name="T15"/>
                <a:gd fmla="*/ 1610835 w 2019301" name="T16"/>
                <a:gd fmla="*/ 2018347 h 2019300" name="T17"/>
                <a:gd fmla="*/ 1523170 w 2019301" name="T18"/>
                <a:gd fmla="*/ 2016122 h 2019300" name="T19"/>
                <a:gd fmla="*/ 1376109 w 2019301" name="T20"/>
                <a:gd fmla="*/ 1970987 h 2019300" name="T21"/>
                <a:gd fmla="*/ 1294797 w 2019301" name="T22"/>
                <a:gd fmla="*/ 1917589 h 2019300" name="T23"/>
                <a:gd fmla="*/ 1238895 w 2019301" name="T24"/>
                <a:gd fmla="*/ 1861330 h 2019300" name="T25"/>
                <a:gd fmla="*/ 1583301 w 2019301" name="T26"/>
                <a:gd fmla="*/ 1135063 h 2019300" name="T27"/>
                <a:gd fmla="*/ 1706931 w 2019301" name="T28"/>
                <a:gd fmla="*/ 1154748 h 2019300" name="T29"/>
                <a:gd fmla="*/ 1828658 w 2019301" name="T30"/>
                <a:gd fmla="*/ 1213485 h 2019300" name="T31"/>
                <a:gd fmla="*/ 1888888 w 2019301" name="T32"/>
                <a:gd fmla="*/ 1263650 h 2019300" name="T33"/>
                <a:gd fmla="*/ 1939925 w 2019301" name="T34"/>
                <a:gd fmla="*/ 1324928 h 2019300" name="T35"/>
                <a:gd fmla="*/ 1142356 w 2019301" name="T36"/>
                <a:gd fmla="*/ 1648143 h 2019300" name="T37"/>
                <a:gd fmla="*/ 1136650 w 2019301" name="T38"/>
                <a:gd fmla="*/ 1569721 h 2019300" name="T39"/>
                <a:gd fmla="*/ 1151232 w 2019301" name="T40"/>
                <a:gd fmla="*/ 1464311 h 2019300" name="T41"/>
                <a:gd fmla="*/ 1210194 w 2019301" name="T42"/>
                <a:gd fmla="*/ 1332230 h 2019300" name="T43"/>
                <a:gd fmla="*/ 1259012 w 2019301" name="T44"/>
                <a:gd fmla="*/ 1271270 h 2019300" name="T45"/>
                <a:gd fmla="*/ 1318924 w 2019301" name="T46"/>
                <a:gd fmla="*/ 1218883 h 2019300" name="T47"/>
                <a:gd fmla="*/ 1389932 w 2019301" name="T48"/>
                <a:gd fmla="*/ 1177290 h 2019300" name="T49"/>
                <a:gd fmla="*/ 1466329 w 2019301" name="T50"/>
                <a:gd fmla="*/ 1149350 h 2019300" name="T51"/>
                <a:gd fmla="*/ 1543993 w 2019301" name="T52"/>
                <a:gd fmla="*/ 1136333 h 2019300" name="T53"/>
                <a:gd fmla="*/ 823090 w 2019301" name="T54"/>
                <a:gd fmla="*/ 1785690 h 2019300" name="T55"/>
                <a:gd fmla="*/ 774542 w 2019301" name="T56"/>
                <a:gd fmla="*/ 1858693 h 2019300" name="T57"/>
                <a:gd fmla="*/ 714889 w 2019301" name="T58"/>
                <a:gd fmla="*/ 1918683 h 2019300" name="T59"/>
                <a:gd fmla="*/ 645082 w 2019301" name="T60"/>
                <a:gd fmla="*/ 1965659 h 2019300" name="T61"/>
                <a:gd fmla="*/ 568294 w 2019301" name="T62"/>
                <a:gd fmla="*/ 1998351 h 2019300" name="T63"/>
                <a:gd fmla="*/ 486112 w 2019301" name="T64"/>
                <a:gd fmla="*/ 2016443 h 2019300" name="T65"/>
                <a:gd fmla="*/ 401391 w 2019301" name="T66"/>
                <a:gd fmla="*/ 2017713 h 2019300" name="T67"/>
                <a:gd fmla="*/ 316353 w 2019301" name="T68"/>
                <a:gd fmla="*/ 2002160 h 2019300" name="T69"/>
                <a:gd fmla="*/ 233219 w 2019301" name="T70"/>
                <a:gd fmla="*/ 1968515 h 2019300" name="T71"/>
                <a:gd fmla="*/ 160557 w 2019301" name="T72"/>
                <a:gd fmla="*/ 1920587 h 2019300" name="T73"/>
                <a:gd fmla="*/ 100268 w 2019301" name="T74"/>
                <a:gd fmla="*/ 1860280 h 2019300" name="T75"/>
                <a:gd fmla="*/ 53307 w 2019301" name="T76"/>
                <a:gd fmla="*/ 1790451 h 2019300" name="T77"/>
                <a:gd fmla="*/ 20308 w 2019301" name="T78"/>
                <a:gd fmla="*/ 1713639 h 2019300" name="T79"/>
                <a:gd fmla="*/ 2856 w 2019301" name="T80"/>
                <a:gd fmla="*/ 1631431 h 2019300" name="T81"/>
                <a:gd fmla="*/ 1587 w 2019301" name="T82"/>
                <a:gd fmla="*/ 1546683 h 2019300" name="T83"/>
                <a:gd fmla="*/ 17134 w 2019301" name="T84"/>
                <a:gd fmla="*/ 1461301 h 2019300" name="T85"/>
                <a:gd fmla="*/ 934986 w 2019301" name="T86"/>
                <a:gd fmla="*/ 0 h 2019300" name="T87"/>
                <a:gd fmla="*/ 1020658 w 2019301" name="T88"/>
                <a:gd fmla="*/ 8887 h 2019300" name="T89"/>
                <a:gd fmla="*/ 1104427 w 2019301" name="T90"/>
                <a:gd fmla="*/ 35549 h 2019300" name="T91"/>
                <a:gd fmla="*/ 1181849 w 2019301" name="T92"/>
                <a:gd fmla="*/ 78717 h 2019300" name="T93"/>
                <a:gd fmla="*/ 1246897 w 2019301" name="T94"/>
                <a:gd fmla="*/ 134580 h 2019300" name="T95"/>
                <a:gd fmla="*/ 1299252 w 2019301" name="T96"/>
                <a:gd fmla="*/ 201235 h 2019300" name="T97"/>
                <a:gd fmla="*/ 1337329 w 2019301" name="T98"/>
                <a:gd fmla="*/ 275508 h 2019300" name="T99"/>
                <a:gd fmla="*/ 1360492 w 2019301" name="T100"/>
                <a:gd fmla="*/ 356129 h 2019300" name="T101"/>
                <a:gd fmla="*/ 1368425 w 2019301" name="T102"/>
                <a:gd fmla="*/ 440242 h 2019300" name="T103"/>
                <a:gd fmla="*/ 1358906 w 2019301" name="T104"/>
                <a:gd fmla="*/ 525624 h 2019300" name="T105"/>
                <a:gd fmla="*/ 1332252 w 2019301" name="T106"/>
                <a:gd fmla="*/ 610053 h 2019300" name="T107"/>
                <a:gd fmla="*/ 556123 w 2019301" name="T108"/>
                <a:gd fmla="*/ 213614 h 2019300" name="T109"/>
                <a:gd fmla="*/ 607209 w 2019301" name="T110"/>
                <a:gd fmla="*/ 143785 h 2019300" name="T111"/>
                <a:gd fmla="*/ 670036 w 2019301" name="T112"/>
                <a:gd fmla="*/ 86969 h 2019300" name="T113"/>
                <a:gd fmla="*/ 741747 w 2019301" name="T114"/>
                <a:gd fmla="*/ 43485 h 2019300" name="T115"/>
                <a:gd fmla="*/ 820439 w 2019301" name="T116"/>
                <a:gd fmla="*/ 14283 h 2019300" name="T117"/>
                <a:gd fmla="*/ 903255 w 2019301" name="T118"/>
                <a:gd fmla="*/ 635 h 2019300"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019300" w="2019301">
                  <a:moveTo>
                    <a:pt x="1996750" y="1438275"/>
                  </a:moveTo>
                  <a:lnTo>
                    <a:pt x="1999926" y="1447810"/>
                  </a:lnTo>
                  <a:lnTo>
                    <a:pt x="2002785" y="1457346"/>
                  </a:lnTo>
                  <a:lnTo>
                    <a:pt x="2005325" y="1467199"/>
                  </a:lnTo>
                  <a:lnTo>
                    <a:pt x="2007867" y="1477052"/>
                  </a:lnTo>
                  <a:lnTo>
                    <a:pt x="2010090" y="1486588"/>
                  </a:lnTo>
                  <a:lnTo>
                    <a:pt x="2011678" y="1496441"/>
                  </a:lnTo>
                  <a:lnTo>
                    <a:pt x="2013584" y="1506294"/>
                  </a:lnTo>
                  <a:lnTo>
                    <a:pt x="2015172" y="1515830"/>
                  </a:lnTo>
                  <a:lnTo>
                    <a:pt x="2016442" y="1526001"/>
                  </a:lnTo>
                  <a:lnTo>
                    <a:pt x="2017395" y="1535536"/>
                  </a:lnTo>
                  <a:lnTo>
                    <a:pt x="2018348" y="1545707"/>
                  </a:lnTo>
                  <a:lnTo>
                    <a:pt x="2018983" y="1555243"/>
                  </a:lnTo>
                  <a:lnTo>
                    <a:pt x="2019301" y="1565096"/>
                  </a:lnTo>
                  <a:lnTo>
                    <a:pt x="2019301" y="1574949"/>
                  </a:lnTo>
                  <a:lnTo>
                    <a:pt x="2019301" y="1584803"/>
                  </a:lnTo>
                  <a:lnTo>
                    <a:pt x="2018983" y="1594338"/>
                  </a:lnTo>
                  <a:lnTo>
                    <a:pt x="2018666" y="1604191"/>
                  </a:lnTo>
                  <a:lnTo>
                    <a:pt x="2018031" y="1613727"/>
                  </a:lnTo>
                  <a:lnTo>
                    <a:pt x="2016760" y="1623580"/>
                  </a:lnTo>
                  <a:lnTo>
                    <a:pt x="2015807" y="1633433"/>
                  </a:lnTo>
                  <a:lnTo>
                    <a:pt x="2012949" y="1652186"/>
                  </a:lnTo>
                  <a:lnTo>
                    <a:pt x="2009455" y="1671575"/>
                  </a:lnTo>
                  <a:lnTo>
                    <a:pt x="2004690" y="1690328"/>
                  </a:lnTo>
                  <a:lnTo>
                    <a:pt x="1999291" y="1708763"/>
                  </a:lnTo>
                  <a:lnTo>
                    <a:pt x="1993256" y="1727198"/>
                  </a:lnTo>
                  <a:lnTo>
                    <a:pt x="1986268" y="1745316"/>
                  </a:lnTo>
                  <a:lnTo>
                    <a:pt x="1978645" y="1763115"/>
                  </a:lnTo>
                  <a:lnTo>
                    <a:pt x="1970069" y="1780279"/>
                  </a:lnTo>
                  <a:lnTo>
                    <a:pt x="1960858" y="1797443"/>
                  </a:lnTo>
                  <a:lnTo>
                    <a:pt x="1951011" y="1813971"/>
                  </a:lnTo>
                  <a:lnTo>
                    <a:pt x="1945612" y="1822235"/>
                  </a:lnTo>
                  <a:lnTo>
                    <a:pt x="1940212" y="1830181"/>
                  </a:lnTo>
                  <a:lnTo>
                    <a:pt x="1934495" y="1838445"/>
                  </a:lnTo>
                  <a:lnTo>
                    <a:pt x="1928460" y="1846073"/>
                  </a:lnTo>
                  <a:lnTo>
                    <a:pt x="1922425" y="1853702"/>
                  </a:lnTo>
                  <a:lnTo>
                    <a:pt x="1916390" y="1861330"/>
                  </a:lnTo>
                  <a:lnTo>
                    <a:pt x="1910038" y="1868958"/>
                  </a:lnTo>
                  <a:lnTo>
                    <a:pt x="1903368" y="1875951"/>
                  </a:lnTo>
                  <a:lnTo>
                    <a:pt x="1896698" y="1883261"/>
                  </a:lnTo>
                  <a:lnTo>
                    <a:pt x="1889710" y="1890254"/>
                  </a:lnTo>
                  <a:lnTo>
                    <a:pt x="1882404" y="1897565"/>
                  </a:lnTo>
                  <a:lnTo>
                    <a:pt x="1875417" y="1904239"/>
                  </a:lnTo>
                  <a:lnTo>
                    <a:pt x="1867794" y="1910596"/>
                  </a:lnTo>
                  <a:lnTo>
                    <a:pt x="1860488" y="1916953"/>
                  </a:lnTo>
                  <a:lnTo>
                    <a:pt x="1852548" y="1923628"/>
                  </a:lnTo>
                  <a:lnTo>
                    <a:pt x="1844607" y="1929667"/>
                  </a:lnTo>
                  <a:lnTo>
                    <a:pt x="1836666" y="1935706"/>
                  </a:lnTo>
                  <a:lnTo>
                    <a:pt x="1828408" y="1941427"/>
                  </a:lnTo>
                  <a:lnTo>
                    <a:pt x="1819832" y="1947149"/>
                  </a:lnTo>
                  <a:lnTo>
                    <a:pt x="1811256" y="1952870"/>
                  </a:lnTo>
                  <a:lnTo>
                    <a:pt x="1802363" y="1957956"/>
                  </a:lnTo>
                  <a:lnTo>
                    <a:pt x="1793469" y="1963041"/>
                  </a:lnTo>
                  <a:lnTo>
                    <a:pt x="1784576" y="1968127"/>
                  </a:lnTo>
                  <a:lnTo>
                    <a:pt x="1775365" y="1972577"/>
                  </a:lnTo>
                  <a:lnTo>
                    <a:pt x="1765518" y="1977344"/>
                  </a:lnTo>
                  <a:lnTo>
                    <a:pt x="1756307" y="1981476"/>
                  </a:lnTo>
                  <a:lnTo>
                    <a:pt x="1746778" y="1985926"/>
                  </a:lnTo>
                  <a:lnTo>
                    <a:pt x="1737567" y="1989422"/>
                  </a:lnTo>
                  <a:lnTo>
                    <a:pt x="1727721" y="1992919"/>
                  </a:lnTo>
                  <a:lnTo>
                    <a:pt x="1718192" y="1996733"/>
                  </a:lnTo>
                  <a:lnTo>
                    <a:pt x="1708663" y="1999911"/>
                  </a:lnTo>
                  <a:lnTo>
                    <a:pt x="1698817" y="2002772"/>
                  </a:lnTo>
                  <a:lnTo>
                    <a:pt x="1689288" y="2005315"/>
                  </a:lnTo>
                  <a:lnTo>
                    <a:pt x="1679442" y="2007540"/>
                  </a:lnTo>
                  <a:lnTo>
                    <a:pt x="1669595" y="2009765"/>
                  </a:lnTo>
                  <a:lnTo>
                    <a:pt x="1660067" y="2011990"/>
                  </a:lnTo>
                  <a:lnTo>
                    <a:pt x="1650220" y="2013579"/>
                  </a:lnTo>
                  <a:lnTo>
                    <a:pt x="1640374" y="2015168"/>
                  </a:lnTo>
                  <a:lnTo>
                    <a:pt x="1630527" y="2016439"/>
                  </a:lnTo>
                  <a:lnTo>
                    <a:pt x="1620999" y="2017711"/>
                  </a:lnTo>
                  <a:lnTo>
                    <a:pt x="1610835" y="2018347"/>
                  </a:lnTo>
                  <a:lnTo>
                    <a:pt x="1601306" y="2018982"/>
                  </a:lnTo>
                  <a:lnTo>
                    <a:pt x="1591459" y="2019300"/>
                  </a:lnTo>
                  <a:lnTo>
                    <a:pt x="1581613" y="2019300"/>
                  </a:lnTo>
                  <a:lnTo>
                    <a:pt x="1571767" y="2019300"/>
                  </a:lnTo>
                  <a:lnTo>
                    <a:pt x="1562238" y="2019300"/>
                  </a:lnTo>
                  <a:lnTo>
                    <a:pt x="1552392" y="2018664"/>
                  </a:lnTo>
                  <a:lnTo>
                    <a:pt x="1542545" y="2018347"/>
                  </a:lnTo>
                  <a:lnTo>
                    <a:pt x="1523170" y="2016122"/>
                  </a:lnTo>
                  <a:lnTo>
                    <a:pt x="1504112" y="2013261"/>
                  </a:lnTo>
                  <a:lnTo>
                    <a:pt x="1485055" y="2009765"/>
                  </a:lnTo>
                  <a:lnTo>
                    <a:pt x="1466315" y="2005315"/>
                  </a:lnTo>
                  <a:lnTo>
                    <a:pt x="1447893" y="1999911"/>
                  </a:lnTo>
                  <a:lnTo>
                    <a:pt x="1429153" y="1993872"/>
                  </a:lnTo>
                  <a:lnTo>
                    <a:pt x="1411366" y="1986880"/>
                  </a:lnTo>
                  <a:lnTo>
                    <a:pt x="1393579" y="1979569"/>
                  </a:lnTo>
                  <a:lnTo>
                    <a:pt x="1376109" y="1970987"/>
                  </a:lnTo>
                  <a:lnTo>
                    <a:pt x="1358958" y="1961770"/>
                  </a:lnTo>
                  <a:lnTo>
                    <a:pt x="1342441" y="1951599"/>
                  </a:lnTo>
                  <a:lnTo>
                    <a:pt x="1334183" y="1946195"/>
                  </a:lnTo>
                  <a:lnTo>
                    <a:pt x="1326242" y="1941110"/>
                  </a:lnTo>
                  <a:lnTo>
                    <a:pt x="1317984" y="1935388"/>
                  </a:lnTo>
                  <a:lnTo>
                    <a:pt x="1310361" y="1929667"/>
                  </a:lnTo>
                  <a:lnTo>
                    <a:pt x="1302420" y="1923628"/>
                  </a:lnTo>
                  <a:lnTo>
                    <a:pt x="1294797" y="1917589"/>
                  </a:lnTo>
                  <a:lnTo>
                    <a:pt x="1287492" y="1910914"/>
                  </a:lnTo>
                  <a:lnTo>
                    <a:pt x="1279869" y="1904557"/>
                  </a:lnTo>
                  <a:lnTo>
                    <a:pt x="1272881" y="1897882"/>
                  </a:lnTo>
                  <a:lnTo>
                    <a:pt x="1265576" y="1891208"/>
                  </a:lnTo>
                  <a:lnTo>
                    <a:pt x="1258906" y="1883897"/>
                  </a:lnTo>
                  <a:lnTo>
                    <a:pt x="1252235" y="1876587"/>
                  </a:lnTo>
                  <a:lnTo>
                    <a:pt x="1245248" y="1869276"/>
                  </a:lnTo>
                  <a:lnTo>
                    <a:pt x="1238895" y="1861330"/>
                  </a:lnTo>
                  <a:lnTo>
                    <a:pt x="1232543" y="1854019"/>
                  </a:lnTo>
                  <a:lnTo>
                    <a:pt x="1226508" y="1845755"/>
                  </a:lnTo>
                  <a:lnTo>
                    <a:pt x="1220473" y="1837809"/>
                  </a:lnTo>
                  <a:lnTo>
                    <a:pt x="1214438" y="1829863"/>
                  </a:lnTo>
                  <a:lnTo>
                    <a:pt x="1996750" y="1438275"/>
                  </a:lnTo>
                  <a:close/>
                  <a:moveTo>
                    <a:pt x="1563647" y="1135063"/>
                  </a:moveTo>
                  <a:lnTo>
                    <a:pt x="1573157" y="1135063"/>
                  </a:lnTo>
                  <a:lnTo>
                    <a:pt x="1583301" y="1135063"/>
                  </a:lnTo>
                  <a:lnTo>
                    <a:pt x="1592811" y="1135063"/>
                  </a:lnTo>
                  <a:lnTo>
                    <a:pt x="1602321" y="1136015"/>
                  </a:lnTo>
                  <a:lnTo>
                    <a:pt x="1612465" y="1136650"/>
                  </a:lnTo>
                  <a:lnTo>
                    <a:pt x="1631485" y="1138238"/>
                  </a:lnTo>
                  <a:lnTo>
                    <a:pt x="1650822" y="1141095"/>
                  </a:lnTo>
                  <a:lnTo>
                    <a:pt x="1669525" y="1144905"/>
                  </a:lnTo>
                  <a:lnTo>
                    <a:pt x="1688545" y="1149350"/>
                  </a:lnTo>
                  <a:lnTo>
                    <a:pt x="1706931" y="1154748"/>
                  </a:lnTo>
                  <a:lnTo>
                    <a:pt x="1725634" y="1160780"/>
                  </a:lnTo>
                  <a:lnTo>
                    <a:pt x="1743703" y="1167448"/>
                  </a:lnTo>
                  <a:lnTo>
                    <a:pt x="1761138" y="1175385"/>
                  </a:lnTo>
                  <a:lnTo>
                    <a:pt x="1778573" y="1183640"/>
                  </a:lnTo>
                  <a:lnTo>
                    <a:pt x="1795691" y="1192848"/>
                  </a:lnTo>
                  <a:lnTo>
                    <a:pt x="1812175" y="1203008"/>
                  </a:lnTo>
                  <a:lnTo>
                    <a:pt x="1820416" y="1208088"/>
                  </a:lnTo>
                  <a:lnTo>
                    <a:pt x="1828658" y="1213485"/>
                  </a:lnTo>
                  <a:lnTo>
                    <a:pt x="1836583" y="1219200"/>
                  </a:lnTo>
                  <a:lnTo>
                    <a:pt x="1844191" y="1224915"/>
                  </a:lnTo>
                  <a:lnTo>
                    <a:pt x="1852116" y="1230948"/>
                  </a:lnTo>
                  <a:lnTo>
                    <a:pt x="1859724" y="1236980"/>
                  </a:lnTo>
                  <a:lnTo>
                    <a:pt x="1867015" y="1243330"/>
                  </a:lnTo>
                  <a:lnTo>
                    <a:pt x="1874623" y="1250315"/>
                  </a:lnTo>
                  <a:lnTo>
                    <a:pt x="1881597" y="1256665"/>
                  </a:lnTo>
                  <a:lnTo>
                    <a:pt x="1888888" y="1263650"/>
                  </a:lnTo>
                  <a:lnTo>
                    <a:pt x="1895545" y="1270953"/>
                  </a:lnTo>
                  <a:lnTo>
                    <a:pt x="1902202" y="1277938"/>
                  </a:lnTo>
                  <a:lnTo>
                    <a:pt x="1908859" y="1285558"/>
                  </a:lnTo>
                  <a:lnTo>
                    <a:pt x="1915516" y="1292860"/>
                  </a:lnTo>
                  <a:lnTo>
                    <a:pt x="1921856" y="1300798"/>
                  </a:lnTo>
                  <a:lnTo>
                    <a:pt x="1927879" y="1308735"/>
                  </a:lnTo>
                  <a:lnTo>
                    <a:pt x="1933902" y="1316673"/>
                  </a:lnTo>
                  <a:lnTo>
                    <a:pt x="1939925" y="1324928"/>
                  </a:lnTo>
                  <a:lnTo>
                    <a:pt x="1159157" y="1716088"/>
                  </a:lnTo>
                  <a:lnTo>
                    <a:pt x="1156304" y="1706563"/>
                  </a:lnTo>
                  <a:lnTo>
                    <a:pt x="1153451" y="1696721"/>
                  </a:lnTo>
                  <a:lnTo>
                    <a:pt x="1150598" y="1686878"/>
                  </a:lnTo>
                  <a:lnTo>
                    <a:pt x="1148062" y="1677353"/>
                  </a:lnTo>
                  <a:lnTo>
                    <a:pt x="1145843" y="1667511"/>
                  </a:lnTo>
                  <a:lnTo>
                    <a:pt x="1143941" y="1657668"/>
                  </a:lnTo>
                  <a:lnTo>
                    <a:pt x="1142356" y="1648143"/>
                  </a:lnTo>
                  <a:lnTo>
                    <a:pt x="1140771" y="1637983"/>
                  </a:lnTo>
                  <a:lnTo>
                    <a:pt x="1139503" y="1628458"/>
                  </a:lnTo>
                  <a:lnTo>
                    <a:pt x="1138235" y="1618616"/>
                  </a:lnTo>
                  <a:lnTo>
                    <a:pt x="1137601" y="1608773"/>
                  </a:lnTo>
                  <a:lnTo>
                    <a:pt x="1136967" y="1598931"/>
                  </a:lnTo>
                  <a:lnTo>
                    <a:pt x="1136650" y="1589406"/>
                  </a:lnTo>
                  <a:lnTo>
                    <a:pt x="1136650" y="1579246"/>
                  </a:lnTo>
                  <a:lnTo>
                    <a:pt x="1136650" y="1569721"/>
                  </a:lnTo>
                  <a:lnTo>
                    <a:pt x="1136967" y="1560196"/>
                  </a:lnTo>
                  <a:lnTo>
                    <a:pt x="1137284" y="1550036"/>
                  </a:lnTo>
                  <a:lnTo>
                    <a:pt x="1137918" y="1540511"/>
                  </a:lnTo>
                  <a:lnTo>
                    <a:pt x="1139186" y="1530986"/>
                  </a:lnTo>
                  <a:lnTo>
                    <a:pt x="1140137" y="1521143"/>
                  </a:lnTo>
                  <a:lnTo>
                    <a:pt x="1142990" y="1502093"/>
                  </a:lnTo>
                  <a:lnTo>
                    <a:pt x="1146477" y="1483043"/>
                  </a:lnTo>
                  <a:lnTo>
                    <a:pt x="1151232" y="1464311"/>
                  </a:lnTo>
                  <a:lnTo>
                    <a:pt x="1156621" y="1445896"/>
                  </a:lnTo>
                  <a:lnTo>
                    <a:pt x="1162644" y="1427163"/>
                  </a:lnTo>
                  <a:lnTo>
                    <a:pt x="1169618" y="1409383"/>
                  </a:lnTo>
                  <a:lnTo>
                    <a:pt x="1177226" y="1391603"/>
                  </a:lnTo>
                  <a:lnTo>
                    <a:pt x="1185785" y="1374140"/>
                  </a:lnTo>
                  <a:lnTo>
                    <a:pt x="1194978" y="1356995"/>
                  </a:lnTo>
                  <a:lnTo>
                    <a:pt x="1204805" y="1340485"/>
                  </a:lnTo>
                  <a:lnTo>
                    <a:pt x="1210194" y="1332230"/>
                  </a:lnTo>
                  <a:lnTo>
                    <a:pt x="1215900" y="1324293"/>
                  </a:lnTo>
                  <a:lnTo>
                    <a:pt x="1221606" y="1316038"/>
                  </a:lnTo>
                  <a:lnTo>
                    <a:pt x="1227312" y="1308735"/>
                  </a:lnTo>
                  <a:lnTo>
                    <a:pt x="1233335" y="1300798"/>
                  </a:lnTo>
                  <a:lnTo>
                    <a:pt x="1239358" y="1293178"/>
                  </a:lnTo>
                  <a:lnTo>
                    <a:pt x="1245698" y="1285875"/>
                  </a:lnTo>
                  <a:lnTo>
                    <a:pt x="1252672" y="1278255"/>
                  </a:lnTo>
                  <a:lnTo>
                    <a:pt x="1259012" y="1271270"/>
                  </a:lnTo>
                  <a:lnTo>
                    <a:pt x="1265986" y="1263968"/>
                  </a:lnTo>
                  <a:lnTo>
                    <a:pt x="1273276" y="1257300"/>
                  </a:lnTo>
                  <a:lnTo>
                    <a:pt x="1280250" y="1250633"/>
                  </a:lnTo>
                  <a:lnTo>
                    <a:pt x="1287858" y="1243965"/>
                  </a:lnTo>
                  <a:lnTo>
                    <a:pt x="1295149" y="1237298"/>
                  </a:lnTo>
                  <a:lnTo>
                    <a:pt x="1303074" y="1230948"/>
                  </a:lnTo>
                  <a:lnTo>
                    <a:pt x="1310999" y="1224915"/>
                  </a:lnTo>
                  <a:lnTo>
                    <a:pt x="1318924" y="1218883"/>
                  </a:lnTo>
                  <a:lnTo>
                    <a:pt x="1327483" y="1213168"/>
                  </a:lnTo>
                  <a:lnTo>
                    <a:pt x="1335725" y="1207453"/>
                  </a:lnTo>
                  <a:lnTo>
                    <a:pt x="1344284" y="1201738"/>
                  </a:lnTo>
                  <a:lnTo>
                    <a:pt x="1353160" y="1196658"/>
                  </a:lnTo>
                  <a:lnTo>
                    <a:pt x="1362036" y="1191578"/>
                  </a:lnTo>
                  <a:lnTo>
                    <a:pt x="1371229" y="1186498"/>
                  </a:lnTo>
                  <a:lnTo>
                    <a:pt x="1380422" y="1181735"/>
                  </a:lnTo>
                  <a:lnTo>
                    <a:pt x="1389932" y="1177290"/>
                  </a:lnTo>
                  <a:lnTo>
                    <a:pt x="1399125" y="1172845"/>
                  </a:lnTo>
                  <a:lnTo>
                    <a:pt x="1408635" y="1169035"/>
                  </a:lnTo>
                  <a:lnTo>
                    <a:pt x="1418145" y="1165225"/>
                  </a:lnTo>
                  <a:lnTo>
                    <a:pt x="1427655" y="1161415"/>
                  </a:lnTo>
                  <a:lnTo>
                    <a:pt x="1437165" y="1157923"/>
                  </a:lnTo>
                  <a:lnTo>
                    <a:pt x="1446675" y="1155065"/>
                  </a:lnTo>
                  <a:lnTo>
                    <a:pt x="1456185" y="1151890"/>
                  </a:lnTo>
                  <a:lnTo>
                    <a:pt x="1466329" y="1149350"/>
                  </a:lnTo>
                  <a:lnTo>
                    <a:pt x="1475839" y="1146810"/>
                  </a:lnTo>
                  <a:lnTo>
                    <a:pt x="1485349" y="1144905"/>
                  </a:lnTo>
                  <a:lnTo>
                    <a:pt x="1495493" y="1142683"/>
                  </a:lnTo>
                  <a:lnTo>
                    <a:pt x="1505003" y="1141095"/>
                  </a:lnTo>
                  <a:lnTo>
                    <a:pt x="1514830" y="1139508"/>
                  </a:lnTo>
                  <a:lnTo>
                    <a:pt x="1524657" y="1138238"/>
                  </a:lnTo>
                  <a:lnTo>
                    <a:pt x="1534167" y="1137285"/>
                  </a:lnTo>
                  <a:lnTo>
                    <a:pt x="1543993" y="1136333"/>
                  </a:lnTo>
                  <a:lnTo>
                    <a:pt x="1553820" y="1135380"/>
                  </a:lnTo>
                  <a:lnTo>
                    <a:pt x="1563647" y="1135063"/>
                  </a:lnTo>
                  <a:close/>
                  <a:moveTo>
                    <a:pt x="233219" y="952500"/>
                  </a:moveTo>
                  <a:lnTo>
                    <a:pt x="1035050" y="1298472"/>
                  </a:lnTo>
                  <a:lnTo>
                    <a:pt x="837369" y="1755219"/>
                  </a:lnTo>
                  <a:lnTo>
                    <a:pt x="832609" y="1765693"/>
                  </a:lnTo>
                  <a:lnTo>
                    <a:pt x="828167" y="1775533"/>
                  </a:lnTo>
                  <a:lnTo>
                    <a:pt x="823090" y="1785690"/>
                  </a:lnTo>
                  <a:lnTo>
                    <a:pt x="817696" y="1795529"/>
                  </a:lnTo>
                  <a:lnTo>
                    <a:pt x="811984" y="1805051"/>
                  </a:lnTo>
                  <a:lnTo>
                    <a:pt x="806273" y="1814574"/>
                  </a:lnTo>
                  <a:lnTo>
                    <a:pt x="800561" y="1823778"/>
                  </a:lnTo>
                  <a:lnTo>
                    <a:pt x="794215" y="1832666"/>
                  </a:lnTo>
                  <a:lnTo>
                    <a:pt x="788186" y="1841553"/>
                  </a:lnTo>
                  <a:lnTo>
                    <a:pt x="781523" y="1850123"/>
                  </a:lnTo>
                  <a:lnTo>
                    <a:pt x="774542" y="1858693"/>
                  </a:lnTo>
                  <a:lnTo>
                    <a:pt x="767879" y="1866628"/>
                  </a:lnTo>
                  <a:lnTo>
                    <a:pt x="760898" y="1874881"/>
                  </a:lnTo>
                  <a:lnTo>
                    <a:pt x="753600" y="1882816"/>
                  </a:lnTo>
                  <a:lnTo>
                    <a:pt x="746302" y="1890116"/>
                  </a:lnTo>
                  <a:lnTo>
                    <a:pt x="738369" y="1897734"/>
                  </a:lnTo>
                  <a:lnTo>
                    <a:pt x="730754" y="1904717"/>
                  </a:lnTo>
                  <a:lnTo>
                    <a:pt x="722822" y="1912017"/>
                  </a:lnTo>
                  <a:lnTo>
                    <a:pt x="714889" y="1918683"/>
                  </a:lnTo>
                  <a:lnTo>
                    <a:pt x="706639" y="1925348"/>
                  </a:lnTo>
                  <a:lnTo>
                    <a:pt x="698072" y="1932014"/>
                  </a:lnTo>
                  <a:lnTo>
                    <a:pt x="689505" y="1938044"/>
                  </a:lnTo>
                  <a:lnTo>
                    <a:pt x="680937" y="1944075"/>
                  </a:lnTo>
                  <a:lnTo>
                    <a:pt x="672053" y="1949788"/>
                  </a:lnTo>
                  <a:lnTo>
                    <a:pt x="663168" y="1955502"/>
                  </a:lnTo>
                  <a:lnTo>
                    <a:pt x="654284" y="1960897"/>
                  </a:lnTo>
                  <a:lnTo>
                    <a:pt x="645082" y="1965659"/>
                  </a:lnTo>
                  <a:lnTo>
                    <a:pt x="635880" y="1970737"/>
                  </a:lnTo>
                  <a:lnTo>
                    <a:pt x="626361" y="1975498"/>
                  </a:lnTo>
                  <a:lnTo>
                    <a:pt x="616842" y="1979942"/>
                  </a:lnTo>
                  <a:lnTo>
                    <a:pt x="607322" y="1984385"/>
                  </a:lnTo>
                  <a:lnTo>
                    <a:pt x="597803" y="1988194"/>
                  </a:lnTo>
                  <a:lnTo>
                    <a:pt x="587649" y="1991686"/>
                  </a:lnTo>
                  <a:lnTo>
                    <a:pt x="577813" y="1995177"/>
                  </a:lnTo>
                  <a:lnTo>
                    <a:pt x="568294" y="1998351"/>
                  </a:lnTo>
                  <a:lnTo>
                    <a:pt x="557823" y="2001843"/>
                  </a:lnTo>
                  <a:lnTo>
                    <a:pt x="547986" y="2004699"/>
                  </a:lnTo>
                  <a:lnTo>
                    <a:pt x="537515" y="2006921"/>
                  </a:lnTo>
                  <a:lnTo>
                    <a:pt x="527679" y="2009143"/>
                  </a:lnTo>
                  <a:lnTo>
                    <a:pt x="517208" y="2011365"/>
                  </a:lnTo>
                  <a:lnTo>
                    <a:pt x="507054" y="2012952"/>
                  </a:lnTo>
                  <a:lnTo>
                    <a:pt x="496266" y="2014856"/>
                  </a:lnTo>
                  <a:lnTo>
                    <a:pt x="486112" y="2016443"/>
                  </a:lnTo>
                  <a:lnTo>
                    <a:pt x="475641" y="2017396"/>
                  </a:lnTo>
                  <a:lnTo>
                    <a:pt x="464852" y="2018030"/>
                  </a:lnTo>
                  <a:lnTo>
                    <a:pt x="454381" y="2018665"/>
                  </a:lnTo>
                  <a:lnTo>
                    <a:pt x="443910" y="2018665"/>
                  </a:lnTo>
                  <a:lnTo>
                    <a:pt x="433439" y="2019300"/>
                  </a:lnTo>
                  <a:lnTo>
                    <a:pt x="422651" y="2018665"/>
                  </a:lnTo>
                  <a:lnTo>
                    <a:pt x="411862" y="2018348"/>
                  </a:lnTo>
                  <a:lnTo>
                    <a:pt x="401391" y="2017713"/>
                  </a:lnTo>
                  <a:lnTo>
                    <a:pt x="390603" y="2016761"/>
                  </a:lnTo>
                  <a:lnTo>
                    <a:pt x="379815" y="2015174"/>
                  </a:lnTo>
                  <a:lnTo>
                    <a:pt x="369343" y="2013904"/>
                  </a:lnTo>
                  <a:lnTo>
                    <a:pt x="358555" y="2012000"/>
                  </a:lnTo>
                  <a:lnTo>
                    <a:pt x="347767" y="2009778"/>
                  </a:lnTo>
                  <a:lnTo>
                    <a:pt x="337296" y="2007556"/>
                  </a:lnTo>
                  <a:lnTo>
                    <a:pt x="326507" y="2005017"/>
                  </a:lnTo>
                  <a:lnTo>
                    <a:pt x="316353" y="2002160"/>
                  </a:lnTo>
                  <a:lnTo>
                    <a:pt x="305565" y="1998986"/>
                  </a:lnTo>
                  <a:lnTo>
                    <a:pt x="294777" y="1995177"/>
                  </a:lnTo>
                  <a:lnTo>
                    <a:pt x="284623" y="1991368"/>
                  </a:lnTo>
                  <a:lnTo>
                    <a:pt x="274152" y="1987560"/>
                  </a:lnTo>
                  <a:lnTo>
                    <a:pt x="263998" y="1983116"/>
                  </a:lnTo>
                  <a:lnTo>
                    <a:pt x="253527" y="1978672"/>
                  </a:lnTo>
                  <a:lnTo>
                    <a:pt x="243373" y="1973594"/>
                  </a:lnTo>
                  <a:lnTo>
                    <a:pt x="233219" y="1968515"/>
                  </a:lnTo>
                  <a:lnTo>
                    <a:pt x="223700" y="1963119"/>
                  </a:lnTo>
                  <a:lnTo>
                    <a:pt x="214181" y="1958041"/>
                  </a:lnTo>
                  <a:lnTo>
                    <a:pt x="204662" y="1952328"/>
                  </a:lnTo>
                  <a:lnTo>
                    <a:pt x="195460" y="1946297"/>
                  </a:lnTo>
                  <a:lnTo>
                    <a:pt x="186258" y="1939949"/>
                  </a:lnTo>
                  <a:lnTo>
                    <a:pt x="177691" y="1933601"/>
                  </a:lnTo>
                  <a:lnTo>
                    <a:pt x="168806" y="1927252"/>
                  </a:lnTo>
                  <a:lnTo>
                    <a:pt x="160557" y="1920587"/>
                  </a:lnTo>
                  <a:lnTo>
                    <a:pt x="151989" y="1913604"/>
                  </a:lnTo>
                  <a:lnTo>
                    <a:pt x="144374" y="1906621"/>
                  </a:lnTo>
                  <a:lnTo>
                    <a:pt x="136441" y="1899003"/>
                  </a:lnTo>
                  <a:lnTo>
                    <a:pt x="128509" y="1891703"/>
                  </a:lnTo>
                  <a:lnTo>
                    <a:pt x="121211" y="1884085"/>
                  </a:lnTo>
                  <a:lnTo>
                    <a:pt x="113913" y="1876468"/>
                  </a:lnTo>
                  <a:lnTo>
                    <a:pt x="106932" y="1868532"/>
                  </a:lnTo>
                  <a:lnTo>
                    <a:pt x="100268" y="1860280"/>
                  </a:lnTo>
                  <a:lnTo>
                    <a:pt x="93288" y="1852027"/>
                  </a:lnTo>
                  <a:lnTo>
                    <a:pt x="86942" y="1843457"/>
                  </a:lnTo>
                  <a:lnTo>
                    <a:pt x="80913" y="1835205"/>
                  </a:lnTo>
                  <a:lnTo>
                    <a:pt x="74884" y="1826635"/>
                  </a:lnTo>
                  <a:lnTo>
                    <a:pt x="69173" y="1817748"/>
                  </a:lnTo>
                  <a:lnTo>
                    <a:pt x="63461" y="1808860"/>
                  </a:lnTo>
                  <a:lnTo>
                    <a:pt x="58067" y="1799973"/>
                  </a:lnTo>
                  <a:lnTo>
                    <a:pt x="53307" y="1790451"/>
                  </a:lnTo>
                  <a:lnTo>
                    <a:pt x="48230" y="1781246"/>
                  </a:lnTo>
                  <a:lnTo>
                    <a:pt x="43471" y="1772041"/>
                  </a:lnTo>
                  <a:lnTo>
                    <a:pt x="39346" y="1762519"/>
                  </a:lnTo>
                  <a:lnTo>
                    <a:pt x="34904" y="1752679"/>
                  </a:lnTo>
                  <a:lnTo>
                    <a:pt x="31096" y="1743157"/>
                  </a:lnTo>
                  <a:lnTo>
                    <a:pt x="27288" y="1733318"/>
                  </a:lnTo>
                  <a:lnTo>
                    <a:pt x="23481" y="1723478"/>
                  </a:lnTo>
                  <a:lnTo>
                    <a:pt x="20308" y="1713639"/>
                  </a:lnTo>
                  <a:lnTo>
                    <a:pt x="17452" y="1703482"/>
                  </a:lnTo>
                  <a:lnTo>
                    <a:pt x="14596" y="1693325"/>
                  </a:lnTo>
                  <a:lnTo>
                    <a:pt x="11740" y="1683168"/>
                  </a:lnTo>
                  <a:lnTo>
                    <a:pt x="9836" y="1673011"/>
                  </a:lnTo>
                  <a:lnTo>
                    <a:pt x="7615" y="1662854"/>
                  </a:lnTo>
                  <a:lnTo>
                    <a:pt x="5711" y="1652379"/>
                  </a:lnTo>
                  <a:lnTo>
                    <a:pt x="4442" y="1641588"/>
                  </a:lnTo>
                  <a:lnTo>
                    <a:pt x="2856" y="1631431"/>
                  </a:lnTo>
                  <a:lnTo>
                    <a:pt x="1904" y="1620956"/>
                  </a:lnTo>
                  <a:lnTo>
                    <a:pt x="1269" y="1610482"/>
                  </a:lnTo>
                  <a:lnTo>
                    <a:pt x="317" y="1599690"/>
                  </a:lnTo>
                  <a:lnTo>
                    <a:pt x="0" y="1588898"/>
                  </a:lnTo>
                  <a:lnTo>
                    <a:pt x="0" y="1578741"/>
                  </a:lnTo>
                  <a:lnTo>
                    <a:pt x="317" y="1567949"/>
                  </a:lnTo>
                  <a:lnTo>
                    <a:pt x="952" y="1557475"/>
                  </a:lnTo>
                  <a:lnTo>
                    <a:pt x="1587" y="1546683"/>
                  </a:lnTo>
                  <a:lnTo>
                    <a:pt x="2538" y="1535891"/>
                  </a:lnTo>
                  <a:lnTo>
                    <a:pt x="3808" y="1525417"/>
                  </a:lnTo>
                  <a:lnTo>
                    <a:pt x="5394" y="1514625"/>
                  </a:lnTo>
                  <a:lnTo>
                    <a:pt x="7298" y="1503834"/>
                  </a:lnTo>
                  <a:lnTo>
                    <a:pt x="9519" y="1493359"/>
                  </a:lnTo>
                  <a:lnTo>
                    <a:pt x="11423" y="1482567"/>
                  </a:lnTo>
                  <a:lnTo>
                    <a:pt x="14279" y="1471776"/>
                  </a:lnTo>
                  <a:lnTo>
                    <a:pt x="17134" y="1461301"/>
                  </a:lnTo>
                  <a:lnTo>
                    <a:pt x="20308" y="1450827"/>
                  </a:lnTo>
                  <a:lnTo>
                    <a:pt x="24115" y="1440352"/>
                  </a:lnTo>
                  <a:lnTo>
                    <a:pt x="27606" y="1429878"/>
                  </a:lnTo>
                  <a:lnTo>
                    <a:pt x="31731" y="1419086"/>
                  </a:lnTo>
                  <a:lnTo>
                    <a:pt x="36173" y="1408929"/>
                  </a:lnTo>
                  <a:lnTo>
                    <a:pt x="233219" y="952500"/>
                  </a:lnTo>
                  <a:close/>
                  <a:moveTo>
                    <a:pt x="924515" y="0"/>
                  </a:moveTo>
                  <a:lnTo>
                    <a:pt x="934986" y="0"/>
                  </a:lnTo>
                  <a:lnTo>
                    <a:pt x="945774" y="0"/>
                  </a:lnTo>
                  <a:lnTo>
                    <a:pt x="956563" y="635"/>
                  </a:lnTo>
                  <a:lnTo>
                    <a:pt x="967034" y="1270"/>
                  </a:lnTo>
                  <a:lnTo>
                    <a:pt x="977822" y="2222"/>
                  </a:lnTo>
                  <a:lnTo>
                    <a:pt x="988611" y="3491"/>
                  </a:lnTo>
                  <a:lnTo>
                    <a:pt x="999082" y="5079"/>
                  </a:lnTo>
                  <a:lnTo>
                    <a:pt x="1009870" y="6666"/>
                  </a:lnTo>
                  <a:lnTo>
                    <a:pt x="1020658" y="8887"/>
                  </a:lnTo>
                  <a:lnTo>
                    <a:pt x="1030812" y="11427"/>
                  </a:lnTo>
                  <a:lnTo>
                    <a:pt x="1041601" y="13966"/>
                  </a:lnTo>
                  <a:lnTo>
                    <a:pt x="1052072" y="16823"/>
                  </a:lnTo>
                  <a:lnTo>
                    <a:pt x="1062860" y="19997"/>
                  </a:lnTo>
                  <a:lnTo>
                    <a:pt x="1073331" y="23488"/>
                  </a:lnTo>
                  <a:lnTo>
                    <a:pt x="1083802" y="27297"/>
                  </a:lnTo>
                  <a:lnTo>
                    <a:pt x="1094273" y="31423"/>
                  </a:lnTo>
                  <a:lnTo>
                    <a:pt x="1104427" y="35549"/>
                  </a:lnTo>
                  <a:lnTo>
                    <a:pt x="1114898" y="40311"/>
                  </a:lnTo>
                  <a:lnTo>
                    <a:pt x="1125052" y="45072"/>
                  </a:lnTo>
                  <a:lnTo>
                    <a:pt x="1134888" y="50150"/>
                  </a:lnTo>
                  <a:lnTo>
                    <a:pt x="1144725" y="55546"/>
                  </a:lnTo>
                  <a:lnTo>
                    <a:pt x="1154244" y="60942"/>
                  </a:lnTo>
                  <a:lnTo>
                    <a:pt x="1163446" y="66655"/>
                  </a:lnTo>
                  <a:lnTo>
                    <a:pt x="1172965" y="72686"/>
                  </a:lnTo>
                  <a:lnTo>
                    <a:pt x="1181849" y="78717"/>
                  </a:lnTo>
                  <a:lnTo>
                    <a:pt x="1190734" y="85065"/>
                  </a:lnTo>
                  <a:lnTo>
                    <a:pt x="1199301" y="91413"/>
                  </a:lnTo>
                  <a:lnTo>
                    <a:pt x="1207869" y="98396"/>
                  </a:lnTo>
                  <a:lnTo>
                    <a:pt x="1215801" y="105379"/>
                  </a:lnTo>
                  <a:lnTo>
                    <a:pt x="1224051" y="112362"/>
                  </a:lnTo>
                  <a:lnTo>
                    <a:pt x="1231984" y="119662"/>
                  </a:lnTo>
                  <a:lnTo>
                    <a:pt x="1239282" y="126962"/>
                  </a:lnTo>
                  <a:lnTo>
                    <a:pt x="1246897" y="134580"/>
                  </a:lnTo>
                  <a:lnTo>
                    <a:pt x="1254512" y="142515"/>
                  </a:lnTo>
                  <a:lnTo>
                    <a:pt x="1261176" y="150133"/>
                  </a:lnTo>
                  <a:lnTo>
                    <a:pt x="1268157" y="158385"/>
                  </a:lnTo>
                  <a:lnTo>
                    <a:pt x="1274820" y="166638"/>
                  </a:lnTo>
                  <a:lnTo>
                    <a:pt x="1281166" y="175208"/>
                  </a:lnTo>
                  <a:lnTo>
                    <a:pt x="1287512" y="183778"/>
                  </a:lnTo>
                  <a:lnTo>
                    <a:pt x="1293224" y="192348"/>
                  </a:lnTo>
                  <a:lnTo>
                    <a:pt x="1299252" y="201235"/>
                  </a:lnTo>
                  <a:lnTo>
                    <a:pt x="1304647" y="210122"/>
                  </a:lnTo>
                  <a:lnTo>
                    <a:pt x="1310041" y="219010"/>
                  </a:lnTo>
                  <a:lnTo>
                    <a:pt x="1315118" y="228215"/>
                  </a:lnTo>
                  <a:lnTo>
                    <a:pt x="1319877" y="237419"/>
                  </a:lnTo>
                  <a:lnTo>
                    <a:pt x="1324637" y="246624"/>
                  </a:lnTo>
                  <a:lnTo>
                    <a:pt x="1329079" y="256464"/>
                  </a:lnTo>
                  <a:lnTo>
                    <a:pt x="1333521" y="265986"/>
                  </a:lnTo>
                  <a:lnTo>
                    <a:pt x="1337329" y="275508"/>
                  </a:lnTo>
                  <a:lnTo>
                    <a:pt x="1340819" y="285665"/>
                  </a:lnTo>
                  <a:lnTo>
                    <a:pt x="1344310" y="295187"/>
                  </a:lnTo>
                  <a:lnTo>
                    <a:pt x="1347483" y="305027"/>
                  </a:lnTo>
                  <a:lnTo>
                    <a:pt x="1350973" y="315501"/>
                  </a:lnTo>
                  <a:lnTo>
                    <a:pt x="1353829" y="325341"/>
                  </a:lnTo>
                  <a:lnTo>
                    <a:pt x="1356050" y="335815"/>
                  </a:lnTo>
                  <a:lnTo>
                    <a:pt x="1358589" y="345655"/>
                  </a:lnTo>
                  <a:lnTo>
                    <a:pt x="1360492" y="356129"/>
                  </a:lnTo>
                  <a:lnTo>
                    <a:pt x="1362713" y="366286"/>
                  </a:lnTo>
                  <a:lnTo>
                    <a:pt x="1363983" y="377078"/>
                  </a:lnTo>
                  <a:lnTo>
                    <a:pt x="1365569" y="387552"/>
                  </a:lnTo>
                  <a:lnTo>
                    <a:pt x="1366521" y="397709"/>
                  </a:lnTo>
                  <a:lnTo>
                    <a:pt x="1367156" y="408501"/>
                  </a:lnTo>
                  <a:lnTo>
                    <a:pt x="1367790" y="418975"/>
                  </a:lnTo>
                  <a:lnTo>
                    <a:pt x="1367790" y="429450"/>
                  </a:lnTo>
                  <a:lnTo>
                    <a:pt x="1368425" y="440242"/>
                  </a:lnTo>
                  <a:lnTo>
                    <a:pt x="1367790" y="450716"/>
                  </a:lnTo>
                  <a:lnTo>
                    <a:pt x="1367473" y="461508"/>
                  </a:lnTo>
                  <a:lnTo>
                    <a:pt x="1366839" y="471982"/>
                  </a:lnTo>
                  <a:lnTo>
                    <a:pt x="1365887" y="482774"/>
                  </a:lnTo>
                  <a:lnTo>
                    <a:pt x="1364300" y="493566"/>
                  </a:lnTo>
                  <a:lnTo>
                    <a:pt x="1363031" y="504040"/>
                  </a:lnTo>
                  <a:lnTo>
                    <a:pt x="1361127" y="514832"/>
                  </a:lnTo>
                  <a:lnTo>
                    <a:pt x="1358906" y="525624"/>
                  </a:lnTo>
                  <a:lnTo>
                    <a:pt x="1356685" y="536098"/>
                  </a:lnTo>
                  <a:lnTo>
                    <a:pt x="1354146" y="546890"/>
                  </a:lnTo>
                  <a:lnTo>
                    <a:pt x="1351291" y="557364"/>
                  </a:lnTo>
                  <a:lnTo>
                    <a:pt x="1348117" y="567839"/>
                  </a:lnTo>
                  <a:lnTo>
                    <a:pt x="1344310" y="578630"/>
                  </a:lnTo>
                  <a:lnTo>
                    <a:pt x="1340502" y="588787"/>
                  </a:lnTo>
                  <a:lnTo>
                    <a:pt x="1336694" y="599579"/>
                  </a:lnTo>
                  <a:lnTo>
                    <a:pt x="1332252" y="610053"/>
                  </a:lnTo>
                  <a:lnTo>
                    <a:pt x="1134888" y="1066800"/>
                  </a:lnTo>
                  <a:lnTo>
                    <a:pt x="333375" y="720193"/>
                  </a:lnTo>
                  <a:lnTo>
                    <a:pt x="530739" y="263447"/>
                  </a:lnTo>
                  <a:lnTo>
                    <a:pt x="535181" y="253290"/>
                  </a:lnTo>
                  <a:lnTo>
                    <a:pt x="540258" y="242815"/>
                  </a:lnTo>
                  <a:lnTo>
                    <a:pt x="545335" y="232976"/>
                  </a:lnTo>
                  <a:lnTo>
                    <a:pt x="550729" y="223136"/>
                  </a:lnTo>
                  <a:lnTo>
                    <a:pt x="556123" y="213614"/>
                  </a:lnTo>
                  <a:lnTo>
                    <a:pt x="561518" y="204409"/>
                  </a:lnTo>
                  <a:lnTo>
                    <a:pt x="567864" y="195204"/>
                  </a:lnTo>
                  <a:lnTo>
                    <a:pt x="573892" y="186317"/>
                  </a:lnTo>
                  <a:lnTo>
                    <a:pt x="580239" y="177430"/>
                  </a:lnTo>
                  <a:lnTo>
                    <a:pt x="586585" y="168860"/>
                  </a:lnTo>
                  <a:lnTo>
                    <a:pt x="593248" y="160290"/>
                  </a:lnTo>
                  <a:lnTo>
                    <a:pt x="600229" y="152037"/>
                  </a:lnTo>
                  <a:lnTo>
                    <a:pt x="607209" y="143785"/>
                  </a:lnTo>
                  <a:lnTo>
                    <a:pt x="614825" y="136167"/>
                  </a:lnTo>
                  <a:lnTo>
                    <a:pt x="622123" y="128549"/>
                  </a:lnTo>
                  <a:lnTo>
                    <a:pt x="629738" y="120932"/>
                  </a:lnTo>
                  <a:lnTo>
                    <a:pt x="637353" y="113631"/>
                  </a:lnTo>
                  <a:lnTo>
                    <a:pt x="645286" y="106966"/>
                  </a:lnTo>
                  <a:lnTo>
                    <a:pt x="653536" y="99983"/>
                  </a:lnTo>
                  <a:lnTo>
                    <a:pt x="661786" y="93317"/>
                  </a:lnTo>
                  <a:lnTo>
                    <a:pt x="670036" y="86969"/>
                  </a:lnTo>
                  <a:lnTo>
                    <a:pt x="678286" y="80938"/>
                  </a:lnTo>
                  <a:lnTo>
                    <a:pt x="687170" y="74908"/>
                  </a:lnTo>
                  <a:lnTo>
                    <a:pt x="695738" y="68877"/>
                  </a:lnTo>
                  <a:lnTo>
                    <a:pt x="704622" y="63481"/>
                  </a:lnTo>
                  <a:lnTo>
                    <a:pt x="714141" y="58085"/>
                  </a:lnTo>
                  <a:lnTo>
                    <a:pt x="723343" y="53007"/>
                  </a:lnTo>
                  <a:lnTo>
                    <a:pt x="732545" y="47928"/>
                  </a:lnTo>
                  <a:lnTo>
                    <a:pt x="741747" y="43485"/>
                  </a:lnTo>
                  <a:lnTo>
                    <a:pt x="751266" y="38723"/>
                  </a:lnTo>
                  <a:lnTo>
                    <a:pt x="761103" y="34597"/>
                  </a:lnTo>
                  <a:lnTo>
                    <a:pt x="770622" y="30471"/>
                  </a:lnTo>
                  <a:lnTo>
                    <a:pt x="780141" y="26979"/>
                  </a:lnTo>
                  <a:lnTo>
                    <a:pt x="790295" y="23488"/>
                  </a:lnTo>
                  <a:lnTo>
                    <a:pt x="800131" y="20314"/>
                  </a:lnTo>
                  <a:lnTo>
                    <a:pt x="810285" y="17140"/>
                  </a:lnTo>
                  <a:lnTo>
                    <a:pt x="820439" y="14283"/>
                  </a:lnTo>
                  <a:lnTo>
                    <a:pt x="830275" y="11744"/>
                  </a:lnTo>
                  <a:lnTo>
                    <a:pt x="840746" y="9522"/>
                  </a:lnTo>
                  <a:lnTo>
                    <a:pt x="851217" y="7618"/>
                  </a:lnTo>
                  <a:lnTo>
                    <a:pt x="861371" y="5713"/>
                  </a:lnTo>
                  <a:lnTo>
                    <a:pt x="871842" y="3809"/>
                  </a:lnTo>
                  <a:lnTo>
                    <a:pt x="882313" y="2857"/>
                  </a:lnTo>
                  <a:lnTo>
                    <a:pt x="892784" y="1270"/>
                  </a:lnTo>
                  <a:lnTo>
                    <a:pt x="903255" y="635"/>
                  </a:lnTo>
                  <a:lnTo>
                    <a:pt x="913726" y="317"/>
                  </a:lnTo>
                  <a:lnTo>
                    <a:pt x="924515" y="0"/>
                  </a:lnTo>
                  <a:close/>
                </a:path>
              </a:pathLst>
            </a:custGeom>
            <a:gradFill>
              <a:gsLst>
                <a:gs pos="0">
                  <a:srgbClr val="68DEDB"/>
                </a:gs>
                <a:gs pos="89000">
                  <a:srgbClr val="3E8EB9"/>
                </a:gs>
              </a:gsLst>
              <a:lin ang="2700000" scaled="0"/>
            </a:gradFill>
            <a:ln>
              <a:noFill/>
            </a:ln>
            <a:extLst>
              <a:ext uri="{91240B29-F687-4F45-9708-019B960494DF}">
                <a14:hiddenLine w="9525">
                  <a:solidFill>
                    <a:srgbClr val="000000"/>
                  </a:solidFill>
                  <a:rou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sz="2400">
                <a:solidFill>
                  <a:srgbClr val="FFFFFF"/>
                </a:solidFill>
                <a:latin typeface="+mn-lt"/>
                <a:ea typeface="+mn-ea"/>
                <a:cs typeface="+mn-ea"/>
                <a:sym typeface="+mn-lt"/>
              </a:endParaRPr>
            </a:p>
          </p:txBody>
        </p:sp>
      </p:grpSp>
      <p:grpSp>
        <p:nvGrpSpPr>
          <p:cNvPr id="5" name="组合 4"/>
          <p:cNvGrpSpPr/>
          <p:nvPr/>
        </p:nvGrpSpPr>
        <p:grpSpPr>
          <a:xfrm>
            <a:off x="8365336" y="2530867"/>
            <a:ext cx="1480871" cy="1480255"/>
            <a:chOff x="6127308" y="5236046"/>
            <a:chExt cx="1110653" cy="1110191"/>
          </a:xfrm>
        </p:grpSpPr>
        <p:sp>
          <p:nvSpPr>
            <p:cNvPr id="43" name="椭圆 42"/>
            <p:cNvSpPr/>
            <p:nvPr/>
          </p:nvSpPr>
          <p:spPr bwMode="auto">
            <a:xfrm>
              <a:off x="6127308" y="5236046"/>
              <a:ext cx="1110653" cy="1110191"/>
            </a:xfrm>
            <a:prstGeom prst="ellipse">
              <a:avLst/>
            </a:prstGeom>
            <a:gradFill flip="none" rotWithShape="1">
              <a:gsLst>
                <a:gs pos="50000">
                  <a:srgbClr val="EEEEEE"/>
                </a:gs>
                <a:gs pos="100000">
                  <a:schemeClr val="bg1"/>
                </a:gs>
                <a:gs pos="0">
                  <a:schemeClr val="bg1">
                    <a:lumMod val="75000"/>
                  </a:schemeClr>
                </a:gs>
              </a:gsLst>
              <a:lin ang="8100000" scaled="0"/>
            </a:gradFill>
            <a:ln w="34925">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cs typeface="+mn-ea"/>
                <a:sym typeface="+mn-lt"/>
              </a:endParaRPr>
            </a:p>
          </p:txBody>
        </p:sp>
        <p:sp>
          <p:nvSpPr>
            <p:cNvPr id="47" name="KSO_Shape"/>
            <p:cNvSpPr/>
            <p:nvPr/>
          </p:nvSpPr>
          <p:spPr bwMode="auto">
            <a:xfrm>
              <a:off x="6430606" y="5539113"/>
              <a:ext cx="504056" cy="504056"/>
            </a:xfrm>
            <a:custGeom>
              <a:gdLst>
                <a:gd fmla="*/ 566833349 w 6360" name="T0"/>
                <a:gd fmla="*/ 361674091 h 6359" name="T1"/>
                <a:gd fmla="*/ 553285983 w 6360" name="T2"/>
                <a:gd fmla="*/ 323173259 h 6359" name="T3"/>
                <a:gd fmla="*/ 531215540 w 6360" name="T4"/>
                <a:gd fmla="*/ 288082794 h 6359" name="T5"/>
                <a:gd fmla="*/ 479538521 w 6360" name="T6"/>
                <a:gd fmla="*/ 127438479 h 6359" name="T7"/>
                <a:gd fmla="*/ 453700012 w 6360" name="T8"/>
                <a:gd fmla="*/ 93514859 h 6359" name="T9"/>
                <a:gd fmla="*/ 417812927 w 6360" name="T10"/>
                <a:gd fmla="*/ 74219507 h 6359" name="T11"/>
                <a:gd fmla="*/ 391436165 w 6360" name="T12"/>
                <a:gd fmla="*/ 60398596 h 6359" name="T13"/>
                <a:gd fmla="*/ 376004767 w 6360" name="T14"/>
                <a:gd fmla="*/ 25936340 h 6359" name="T15"/>
                <a:gd fmla="*/ 345500804 w 6360" name="T16"/>
                <a:gd fmla="*/ 4307894 h 6359" name="T17"/>
                <a:gd fmla="*/ 310152271 w 6360" name="T18"/>
                <a:gd fmla="*/ 807655 h 6359" name="T19"/>
                <a:gd fmla="*/ 275611267 w 6360" name="T20"/>
                <a:gd fmla="*/ 16333750 h 6359" name="T21"/>
                <a:gd fmla="*/ 253989517 w 6360" name="T22"/>
                <a:gd fmla="*/ 46667557 h 6359" name="T23"/>
                <a:gd fmla="*/ 118337042 w 6360" name="T24"/>
                <a:gd fmla="*/ 71437350 h 6359" name="T25"/>
                <a:gd fmla="*/ 84782684 w 6360" name="T26"/>
                <a:gd fmla="*/ 77809319 h 6359" name="T27"/>
                <a:gd fmla="*/ 55086250 w 6360" name="T28"/>
                <a:gd fmla="*/ 92617331 h 6359" name="T29"/>
                <a:gd fmla="*/ 30414104 w 6360" name="T30"/>
                <a:gd fmla="*/ 114425522 h 6359" name="T31"/>
                <a:gd fmla="*/ 12291144 w 6360" name="T32"/>
                <a:gd fmla="*/ 142067045 h 6359" name="T33"/>
                <a:gd fmla="*/ 1884033 w 6360" name="T34"/>
                <a:gd fmla="*/ 174016462 h 6359" name="T35"/>
                <a:gd fmla="*/ 358835 w 6360" name="T36"/>
                <a:gd fmla="*/ 383751301 h 6359" name="T37"/>
                <a:gd fmla="*/ 13367948 w 6360" name="T38"/>
                <a:gd fmla="*/ 430867921 h 6359" name="T39"/>
                <a:gd fmla="*/ 42615689 w 6360" name="T40"/>
                <a:gd fmla="*/ 468471225 h 6359" name="T41"/>
                <a:gd fmla="*/ 72581099 w 6360" name="T42"/>
                <a:gd fmla="*/ 496022875 h 6359" name="T43"/>
                <a:gd fmla="*/ 91062894 w 6360" name="T44"/>
                <a:gd fmla="*/ 537485310 h 6359" name="T45"/>
                <a:gd fmla="*/ 127129396 w 6360" name="T46"/>
                <a:gd fmla="*/ 564229604 h 6359" name="T47"/>
                <a:gd fmla="*/ 168488863 w 6360" name="T48"/>
                <a:gd fmla="*/ 570332255 h 6359" name="T49"/>
                <a:gd fmla="*/ 208144014 w 6360" name="T50"/>
                <a:gd fmla="*/ 556960108 h 6359" name="T51"/>
                <a:gd fmla="*/ 236763644 w 6360" name="T52"/>
                <a:gd fmla="*/ 527702975 h 6359" name="T53"/>
                <a:gd fmla="*/ 358420358 w 6360" name="T54"/>
                <a:gd fmla="*/ 499343669 h 6359" name="T55"/>
                <a:gd fmla="*/ 375915208 w 6360" name="T56"/>
                <a:gd fmla="*/ 536946973 h 6359" name="T57"/>
                <a:gd fmla="*/ 408033927 w 6360" name="T58"/>
                <a:gd fmla="*/ 562344676 h 6359" name="T59"/>
                <a:gd fmla="*/ 445804745 w 6360" name="T60"/>
                <a:gd fmla="*/ 570691146 h 6359" name="T61"/>
                <a:gd fmla="*/ 492009083 w 6360" name="T62"/>
                <a:gd fmla="*/ 557857636 h 6359" name="T63"/>
                <a:gd fmla="*/ 524217660 w 6360" name="T64"/>
                <a:gd fmla="*/ 524023589 h 6359" name="T65"/>
                <a:gd fmla="*/ 534983606 w 6360" name="T66"/>
                <a:gd fmla="*/ 481484181 h 6359" name="T67"/>
                <a:gd fmla="*/ 549428059 w 6360" name="T68"/>
                <a:gd fmla="*/ 456265624 h 6359" name="T69"/>
                <a:gd fmla="*/ 564051929 w 6360" name="T70"/>
                <a:gd fmla="*/ 429252311 h 6359" name="T71"/>
                <a:gd fmla="*/ 570421998 w 6360" name="T72"/>
                <a:gd fmla="*/ 398290294 h 6359" name="T73"/>
                <a:gd fmla="*/ 283775509 w 6360" name="T74"/>
                <a:gd fmla="*/ 277223485 h 6359" name="T75"/>
                <a:gd fmla="*/ 273816792 w 6360" name="T76"/>
                <a:gd fmla="*/ 289429086 h 6359" name="T77"/>
                <a:gd fmla="*/ 257308889 w 6360" name="T78"/>
                <a:gd fmla="*/ 295980500 h 6359" name="T79"/>
                <a:gd fmla="*/ 224562059 w 6360" name="T80"/>
                <a:gd fmla="*/ 328558127 h 6359" name="T81"/>
                <a:gd fmla="*/ 218012873 w 6360" name="T82"/>
                <a:gd fmla="*/ 345160896 h 6359" name="T83"/>
                <a:gd fmla="*/ 205900847 w 6360" name="T84"/>
                <a:gd fmla="*/ 355032804 h 6359" name="T85"/>
                <a:gd fmla="*/ 154672521 w 6360" name="T86"/>
                <a:gd fmla="*/ 356289223 h 6359" name="T87"/>
                <a:gd fmla="*/ 141394432 w 6360" name="T88"/>
                <a:gd fmla="*/ 348660835 h 6359" name="T89"/>
                <a:gd fmla="*/ 133140330 w 6360" name="T90"/>
                <a:gd fmla="*/ 333583804 h 6359" name="T91"/>
                <a:gd fmla="*/ 104700118 w 6360" name="T92"/>
                <a:gd fmla="*/ 296518837 h 6359" name="T93"/>
                <a:gd fmla="*/ 86756575 w 6360" name="T94"/>
                <a:gd fmla="*/ 291852051 h 6359" name="T95"/>
                <a:gd fmla="*/ 74824267 w 6360" name="T96"/>
                <a:gd fmla="*/ 280993042 h 6359" name="T97"/>
                <a:gd fmla="*/ 71235318 w 6360" name="T98"/>
                <a:gd fmla="*/ 230107164 h 6359" name="T99"/>
                <a:gd fmla="*/ 76439024 w 6360" name="T100"/>
                <a:gd fmla="*/ 216017234 h 6359" name="T101"/>
                <a:gd fmla="*/ 89717113 w 6360" name="T102"/>
                <a:gd fmla="*/ 206145326 h 6359" name="T103"/>
                <a:gd fmla="*/ 131525274 w 6360" name="T104"/>
                <a:gd fmla="*/ 202824532 h 6359" name="T105"/>
                <a:gd fmla="*/ 134216835 w 6360" name="T106"/>
                <a:gd fmla="*/ 162618817 h 6359" name="T107"/>
                <a:gd fmla="*/ 143547441 w 6360" name="T108"/>
                <a:gd fmla="*/ 148708033 h 6359" name="T109"/>
                <a:gd fmla="*/ 157453642 w 6360" name="T110"/>
                <a:gd fmla="*/ 142784828 h 6359" name="T111"/>
                <a:gd fmla="*/ 208412991 w 6360" name="T112"/>
                <a:gd fmla="*/ 145477412 h 6359" name="T113"/>
                <a:gd fmla="*/ 219717488 w 6360" name="T114"/>
                <a:gd fmla="*/ 156695612 h 6359" name="T115"/>
                <a:gd fmla="*/ 224920894 w 6360" name="T116"/>
                <a:gd fmla="*/ 174195908 h 6359" name="T117"/>
                <a:gd fmla="*/ 260628561 w 6360" name="T118"/>
                <a:gd fmla="*/ 204080951 h 6359" name="T119"/>
                <a:gd fmla="*/ 276149519 w 6360" name="T120"/>
                <a:gd fmla="*/ 211799212 h 6359" name="T121"/>
                <a:gd fmla="*/ 284672597 w 6360" name="T122"/>
                <a:gd fmla="*/ 224722596 h 6359"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6359" w="6360">
                  <a:moveTo>
                    <a:pt x="6360" y="4371"/>
                  </a:moveTo>
                  <a:lnTo>
                    <a:pt x="6360" y="4371"/>
                  </a:lnTo>
                  <a:lnTo>
                    <a:pt x="6360" y="4336"/>
                  </a:lnTo>
                  <a:lnTo>
                    <a:pt x="6358" y="4299"/>
                  </a:lnTo>
                  <a:lnTo>
                    <a:pt x="6355" y="4262"/>
                  </a:lnTo>
                  <a:lnTo>
                    <a:pt x="6352" y="4223"/>
                  </a:lnTo>
                  <a:lnTo>
                    <a:pt x="6346" y="4185"/>
                  </a:lnTo>
                  <a:lnTo>
                    <a:pt x="6341" y="4147"/>
                  </a:lnTo>
                  <a:lnTo>
                    <a:pt x="6335" y="4109"/>
                  </a:lnTo>
                  <a:lnTo>
                    <a:pt x="6327" y="4070"/>
                  </a:lnTo>
                  <a:lnTo>
                    <a:pt x="6318" y="4030"/>
                  </a:lnTo>
                  <a:lnTo>
                    <a:pt x="6309" y="3991"/>
                  </a:lnTo>
                  <a:lnTo>
                    <a:pt x="6299" y="3952"/>
                  </a:lnTo>
                  <a:lnTo>
                    <a:pt x="6287" y="3913"/>
                  </a:lnTo>
                  <a:lnTo>
                    <a:pt x="6276" y="3873"/>
                  </a:lnTo>
                  <a:lnTo>
                    <a:pt x="6262" y="3834"/>
                  </a:lnTo>
                  <a:lnTo>
                    <a:pt x="6249" y="3795"/>
                  </a:lnTo>
                  <a:lnTo>
                    <a:pt x="6233" y="3756"/>
                  </a:lnTo>
                  <a:lnTo>
                    <a:pt x="6218" y="3716"/>
                  </a:lnTo>
                  <a:lnTo>
                    <a:pt x="6202" y="3677"/>
                  </a:lnTo>
                  <a:lnTo>
                    <a:pt x="6185" y="3639"/>
                  </a:lnTo>
                  <a:lnTo>
                    <a:pt x="6167" y="3601"/>
                  </a:lnTo>
                  <a:lnTo>
                    <a:pt x="6148" y="3563"/>
                  </a:lnTo>
                  <a:lnTo>
                    <a:pt x="6129" y="3525"/>
                  </a:lnTo>
                  <a:lnTo>
                    <a:pt x="6109" y="3487"/>
                  </a:lnTo>
                  <a:lnTo>
                    <a:pt x="6087" y="3450"/>
                  </a:lnTo>
                  <a:lnTo>
                    <a:pt x="6066" y="3415"/>
                  </a:lnTo>
                  <a:lnTo>
                    <a:pt x="6043" y="3379"/>
                  </a:lnTo>
                  <a:lnTo>
                    <a:pt x="6020" y="3344"/>
                  </a:lnTo>
                  <a:lnTo>
                    <a:pt x="5996" y="3309"/>
                  </a:lnTo>
                  <a:lnTo>
                    <a:pt x="5972" y="3275"/>
                  </a:lnTo>
                  <a:lnTo>
                    <a:pt x="5947" y="3243"/>
                  </a:lnTo>
                  <a:lnTo>
                    <a:pt x="5921" y="3210"/>
                  </a:lnTo>
                  <a:lnTo>
                    <a:pt x="5895" y="3179"/>
                  </a:lnTo>
                  <a:lnTo>
                    <a:pt x="5566" y="3179"/>
                  </a:lnTo>
                  <a:lnTo>
                    <a:pt x="3975" y="3179"/>
                  </a:lnTo>
                  <a:lnTo>
                    <a:pt x="3975" y="3079"/>
                  </a:lnTo>
                  <a:lnTo>
                    <a:pt x="3975" y="1589"/>
                  </a:lnTo>
                  <a:lnTo>
                    <a:pt x="5431" y="1589"/>
                  </a:lnTo>
                  <a:lnTo>
                    <a:pt x="5410" y="1546"/>
                  </a:lnTo>
                  <a:lnTo>
                    <a:pt x="5388" y="1503"/>
                  </a:lnTo>
                  <a:lnTo>
                    <a:pt x="5367" y="1462"/>
                  </a:lnTo>
                  <a:lnTo>
                    <a:pt x="5345" y="1420"/>
                  </a:lnTo>
                  <a:lnTo>
                    <a:pt x="5321" y="1381"/>
                  </a:lnTo>
                  <a:lnTo>
                    <a:pt x="5297" y="1342"/>
                  </a:lnTo>
                  <a:lnTo>
                    <a:pt x="5274" y="1303"/>
                  </a:lnTo>
                  <a:lnTo>
                    <a:pt x="5249" y="1266"/>
                  </a:lnTo>
                  <a:lnTo>
                    <a:pt x="5225" y="1232"/>
                  </a:lnTo>
                  <a:lnTo>
                    <a:pt x="5199" y="1197"/>
                  </a:lnTo>
                  <a:lnTo>
                    <a:pt x="5172" y="1163"/>
                  </a:lnTo>
                  <a:lnTo>
                    <a:pt x="5144" y="1131"/>
                  </a:lnTo>
                  <a:lnTo>
                    <a:pt x="5116" y="1100"/>
                  </a:lnTo>
                  <a:lnTo>
                    <a:pt x="5087" y="1071"/>
                  </a:lnTo>
                  <a:lnTo>
                    <a:pt x="5057" y="1042"/>
                  </a:lnTo>
                  <a:lnTo>
                    <a:pt x="5026" y="1015"/>
                  </a:lnTo>
                  <a:lnTo>
                    <a:pt x="4995" y="989"/>
                  </a:lnTo>
                  <a:lnTo>
                    <a:pt x="4961" y="966"/>
                  </a:lnTo>
                  <a:lnTo>
                    <a:pt x="4927" y="943"/>
                  </a:lnTo>
                  <a:lnTo>
                    <a:pt x="4892" y="922"/>
                  </a:lnTo>
                  <a:lnTo>
                    <a:pt x="4857" y="902"/>
                  </a:lnTo>
                  <a:lnTo>
                    <a:pt x="4818" y="884"/>
                  </a:lnTo>
                  <a:lnTo>
                    <a:pt x="4780" y="867"/>
                  </a:lnTo>
                  <a:lnTo>
                    <a:pt x="4741" y="852"/>
                  </a:lnTo>
                  <a:lnTo>
                    <a:pt x="4700" y="839"/>
                  </a:lnTo>
                  <a:lnTo>
                    <a:pt x="4657" y="827"/>
                  </a:lnTo>
                  <a:lnTo>
                    <a:pt x="4613" y="818"/>
                  </a:lnTo>
                  <a:lnTo>
                    <a:pt x="4568" y="809"/>
                  </a:lnTo>
                  <a:lnTo>
                    <a:pt x="4521" y="802"/>
                  </a:lnTo>
                  <a:lnTo>
                    <a:pt x="4473" y="797"/>
                  </a:lnTo>
                  <a:lnTo>
                    <a:pt x="4424" y="795"/>
                  </a:lnTo>
                  <a:lnTo>
                    <a:pt x="4372" y="794"/>
                  </a:lnTo>
                  <a:lnTo>
                    <a:pt x="4372" y="753"/>
                  </a:lnTo>
                  <a:lnTo>
                    <a:pt x="4369" y="713"/>
                  </a:lnTo>
                  <a:lnTo>
                    <a:pt x="4363" y="673"/>
                  </a:lnTo>
                  <a:lnTo>
                    <a:pt x="4356" y="634"/>
                  </a:lnTo>
                  <a:lnTo>
                    <a:pt x="4347" y="596"/>
                  </a:lnTo>
                  <a:lnTo>
                    <a:pt x="4337" y="557"/>
                  </a:lnTo>
                  <a:lnTo>
                    <a:pt x="4324" y="520"/>
                  </a:lnTo>
                  <a:lnTo>
                    <a:pt x="4310" y="484"/>
                  </a:lnTo>
                  <a:lnTo>
                    <a:pt x="4295" y="450"/>
                  </a:lnTo>
                  <a:lnTo>
                    <a:pt x="4277" y="415"/>
                  </a:lnTo>
                  <a:lnTo>
                    <a:pt x="4258" y="382"/>
                  </a:lnTo>
                  <a:lnTo>
                    <a:pt x="4236" y="350"/>
                  </a:lnTo>
                  <a:lnTo>
                    <a:pt x="4215" y="318"/>
                  </a:lnTo>
                  <a:lnTo>
                    <a:pt x="4191" y="289"/>
                  </a:lnTo>
                  <a:lnTo>
                    <a:pt x="4166" y="260"/>
                  </a:lnTo>
                  <a:lnTo>
                    <a:pt x="4140" y="232"/>
                  </a:lnTo>
                  <a:lnTo>
                    <a:pt x="4112" y="206"/>
                  </a:lnTo>
                  <a:lnTo>
                    <a:pt x="4084" y="182"/>
                  </a:lnTo>
                  <a:lnTo>
                    <a:pt x="4053" y="157"/>
                  </a:lnTo>
                  <a:lnTo>
                    <a:pt x="4022" y="136"/>
                  </a:lnTo>
                  <a:lnTo>
                    <a:pt x="3989" y="114"/>
                  </a:lnTo>
                  <a:lnTo>
                    <a:pt x="3957" y="95"/>
                  </a:lnTo>
                  <a:lnTo>
                    <a:pt x="3922" y="78"/>
                  </a:lnTo>
                  <a:lnTo>
                    <a:pt x="3887" y="62"/>
                  </a:lnTo>
                  <a:lnTo>
                    <a:pt x="3851" y="48"/>
                  </a:lnTo>
                  <a:lnTo>
                    <a:pt x="3814" y="36"/>
                  </a:lnTo>
                  <a:lnTo>
                    <a:pt x="3776" y="25"/>
                  </a:lnTo>
                  <a:lnTo>
                    <a:pt x="3738" y="16"/>
                  </a:lnTo>
                  <a:lnTo>
                    <a:pt x="3699" y="9"/>
                  </a:lnTo>
                  <a:lnTo>
                    <a:pt x="3658" y="3"/>
                  </a:lnTo>
                  <a:lnTo>
                    <a:pt x="3618" y="1"/>
                  </a:lnTo>
                  <a:lnTo>
                    <a:pt x="3578" y="0"/>
                  </a:lnTo>
                  <a:lnTo>
                    <a:pt x="3536" y="1"/>
                  </a:lnTo>
                  <a:lnTo>
                    <a:pt x="3496" y="3"/>
                  </a:lnTo>
                  <a:lnTo>
                    <a:pt x="3457" y="9"/>
                  </a:lnTo>
                  <a:lnTo>
                    <a:pt x="3417" y="16"/>
                  </a:lnTo>
                  <a:lnTo>
                    <a:pt x="3379" y="25"/>
                  </a:lnTo>
                  <a:lnTo>
                    <a:pt x="3341" y="36"/>
                  </a:lnTo>
                  <a:lnTo>
                    <a:pt x="3304" y="48"/>
                  </a:lnTo>
                  <a:lnTo>
                    <a:pt x="3268" y="62"/>
                  </a:lnTo>
                  <a:lnTo>
                    <a:pt x="3233" y="78"/>
                  </a:lnTo>
                  <a:lnTo>
                    <a:pt x="3199" y="95"/>
                  </a:lnTo>
                  <a:lnTo>
                    <a:pt x="3165" y="114"/>
                  </a:lnTo>
                  <a:lnTo>
                    <a:pt x="3133" y="136"/>
                  </a:lnTo>
                  <a:lnTo>
                    <a:pt x="3102" y="157"/>
                  </a:lnTo>
                  <a:lnTo>
                    <a:pt x="3072" y="182"/>
                  </a:lnTo>
                  <a:lnTo>
                    <a:pt x="3043" y="206"/>
                  </a:lnTo>
                  <a:lnTo>
                    <a:pt x="3016" y="232"/>
                  </a:lnTo>
                  <a:lnTo>
                    <a:pt x="2989" y="260"/>
                  </a:lnTo>
                  <a:lnTo>
                    <a:pt x="2964" y="289"/>
                  </a:lnTo>
                  <a:lnTo>
                    <a:pt x="2940" y="318"/>
                  </a:lnTo>
                  <a:lnTo>
                    <a:pt x="2918" y="350"/>
                  </a:lnTo>
                  <a:lnTo>
                    <a:pt x="2898" y="382"/>
                  </a:lnTo>
                  <a:lnTo>
                    <a:pt x="2879" y="415"/>
                  </a:lnTo>
                  <a:lnTo>
                    <a:pt x="2861" y="450"/>
                  </a:lnTo>
                  <a:lnTo>
                    <a:pt x="2845" y="484"/>
                  </a:lnTo>
                  <a:lnTo>
                    <a:pt x="2831" y="520"/>
                  </a:lnTo>
                  <a:lnTo>
                    <a:pt x="2818" y="557"/>
                  </a:lnTo>
                  <a:lnTo>
                    <a:pt x="2808" y="596"/>
                  </a:lnTo>
                  <a:lnTo>
                    <a:pt x="2799" y="634"/>
                  </a:lnTo>
                  <a:lnTo>
                    <a:pt x="2791" y="673"/>
                  </a:lnTo>
                  <a:lnTo>
                    <a:pt x="2787" y="713"/>
                  </a:lnTo>
                  <a:lnTo>
                    <a:pt x="2783" y="753"/>
                  </a:lnTo>
                  <a:lnTo>
                    <a:pt x="2782" y="794"/>
                  </a:lnTo>
                  <a:lnTo>
                    <a:pt x="1391" y="794"/>
                  </a:lnTo>
                  <a:lnTo>
                    <a:pt x="1355" y="794"/>
                  </a:lnTo>
                  <a:lnTo>
                    <a:pt x="1319" y="796"/>
                  </a:lnTo>
                  <a:lnTo>
                    <a:pt x="1285" y="799"/>
                  </a:lnTo>
                  <a:lnTo>
                    <a:pt x="1249" y="801"/>
                  </a:lnTo>
                  <a:lnTo>
                    <a:pt x="1214" y="805"/>
                  </a:lnTo>
                  <a:lnTo>
                    <a:pt x="1179" y="810"/>
                  </a:lnTo>
                  <a:lnTo>
                    <a:pt x="1146" y="815"/>
                  </a:lnTo>
                  <a:lnTo>
                    <a:pt x="1111" y="822"/>
                  </a:lnTo>
                  <a:lnTo>
                    <a:pt x="1077" y="830"/>
                  </a:lnTo>
                  <a:lnTo>
                    <a:pt x="1043" y="838"/>
                  </a:lnTo>
                  <a:lnTo>
                    <a:pt x="1011" y="847"/>
                  </a:lnTo>
                  <a:lnTo>
                    <a:pt x="977" y="857"/>
                  </a:lnTo>
                  <a:lnTo>
                    <a:pt x="945" y="867"/>
                  </a:lnTo>
                  <a:lnTo>
                    <a:pt x="913" y="878"/>
                  </a:lnTo>
                  <a:lnTo>
                    <a:pt x="881" y="891"/>
                  </a:lnTo>
                  <a:lnTo>
                    <a:pt x="849" y="903"/>
                  </a:lnTo>
                  <a:lnTo>
                    <a:pt x="819" y="917"/>
                  </a:lnTo>
                  <a:lnTo>
                    <a:pt x="788" y="931"/>
                  </a:lnTo>
                  <a:lnTo>
                    <a:pt x="759" y="947"/>
                  </a:lnTo>
                  <a:lnTo>
                    <a:pt x="728" y="962"/>
                  </a:lnTo>
                  <a:lnTo>
                    <a:pt x="699" y="978"/>
                  </a:lnTo>
                  <a:lnTo>
                    <a:pt x="670" y="996"/>
                  </a:lnTo>
                  <a:lnTo>
                    <a:pt x="642" y="1013"/>
                  </a:lnTo>
                  <a:lnTo>
                    <a:pt x="614" y="1032"/>
                  </a:lnTo>
                  <a:lnTo>
                    <a:pt x="586" y="1051"/>
                  </a:lnTo>
                  <a:lnTo>
                    <a:pt x="559" y="1070"/>
                  </a:lnTo>
                  <a:lnTo>
                    <a:pt x="532" y="1091"/>
                  </a:lnTo>
                  <a:lnTo>
                    <a:pt x="506" y="1112"/>
                  </a:lnTo>
                  <a:lnTo>
                    <a:pt x="481" y="1134"/>
                  </a:lnTo>
                  <a:lnTo>
                    <a:pt x="456" y="1155"/>
                  </a:lnTo>
                  <a:lnTo>
                    <a:pt x="431" y="1179"/>
                  </a:lnTo>
                  <a:lnTo>
                    <a:pt x="407" y="1201"/>
                  </a:lnTo>
                  <a:lnTo>
                    <a:pt x="384" y="1226"/>
                  </a:lnTo>
                  <a:lnTo>
                    <a:pt x="361" y="1250"/>
                  </a:lnTo>
                  <a:lnTo>
                    <a:pt x="339" y="1275"/>
                  </a:lnTo>
                  <a:lnTo>
                    <a:pt x="318" y="1300"/>
                  </a:lnTo>
                  <a:lnTo>
                    <a:pt x="297" y="1327"/>
                  </a:lnTo>
                  <a:lnTo>
                    <a:pt x="276" y="1353"/>
                  </a:lnTo>
                  <a:lnTo>
                    <a:pt x="257" y="1380"/>
                  </a:lnTo>
                  <a:lnTo>
                    <a:pt x="238" y="1408"/>
                  </a:lnTo>
                  <a:lnTo>
                    <a:pt x="219" y="1436"/>
                  </a:lnTo>
                  <a:lnTo>
                    <a:pt x="202" y="1464"/>
                  </a:lnTo>
                  <a:lnTo>
                    <a:pt x="184" y="1493"/>
                  </a:lnTo>
                  <a:lnTo>
                    <a:pt x="168" y="1522"/>
                  </a:lnTo>
                  <a:lnTo>
                    <a:pt x="153" y="1552"/>
                  </a:lnTo>
                  <a:lnTo>
                    <a:pt x="137" y="1583"/>
                  </a:lnTo>
                  <a:lnTo>
                    <a:pt x="124" y="1613"/>
                  </a:lnTo>
                  <a:lnTo>
                    <a:pt x="109" y="1644"/>
                  </a:lnTo>
                  <a:lnTo>
                    <a:pt x="97" y="1676"/>
                  </a:lnTo>
                  <a:lnTo>
                    <a:pt x="84" y="1707"/>
                  </a:lnTo>
                  <a:lnTo>
                    <a:pt x="73" y="1740"/>
                  </a:lnTo>
                  <a:lnTo>
                    <a:pt x="63" y="1771"/>
                  </a:lnTo>
                  <a:lnTo>
                    <a:pt x="53" y="1805"/>
                  </a:lnTo>
                  <a:lnTo>
                    <a:pt x="44" y="1837"/>
                  </a:lnTo>
                  <a:lnTo>
                    <a:pt x="36" y="1871"/>
                  </a:lnTo>
                  <a:lnTo>
                    <a:pt x="28" y="1905"/>
                  </a:lnTo>
                  <a:lnTo>
                    <a:pt x="21" y="1939"/>
                  </a:lnTo>
                  <a:lnTo>
                    <a:pt x="16" y="1973"/>
                  </a:lnTo>
                  <a:lnTo>
                    <a:pt x="11" y="2008"/>
                  </a:lnTo>
                  <a:lnTo>
                    <a:pt x="7" y="2043"/>
                  </a:lnTo>
                  <a:lnTo>
                    <a:pt x="5" y="2079"/>
                  </a:lnTo>
                  <a:lnTo>
                    <a:pt x="2" y="2113"/>
                  </a:lnTo>
                  <a:lnTo>
                    <a:pt x="0" y="2149"/>
                  </a:lnTo>
                  <a:lnTo>
                    <a:pt x="0" y="2185"/>
                  </a:lnTo>
                  <a:lnTo>
                    <a:pt x="0" y="4173"/>
                  </a:lnTo>
                  <a:lnTo>
                    <a:pt x="1" y="4226"/>
                  </a:lnTo>
                  <a:lnTo>
                    <a:pt x="4" y="4276"/>
                  </a:lnTo>
                  <a:lnTo>
                    <a:pt x="9" y="4328"/>
                  </a:lnTo>
                  <a:lnTo>
                    <a:pt x="15" y="4378"/>
                  </a:lnTo>
                  <a:lnTo>
                    <a:pt x="24" y="4428"/>
                  </a:lnTo>
                  <a:lnTo>
                    <a:pt x="34" y="4477"/>
                  </a:lnTo>
                  <a:lnTo>
                    <a:pt x="45" y="4525"/>
                  </a:lnTo>
                  <a:lnTo>
                    <a:pt x="59" y="4573"/>
                  </a:lnTo>
                  <a:lnTo>
                    <a:pt x="74" y="4621"/>
                  </a:lnTo>
                  <a:lnTo>
                    <a:pt x="90" y="4666"/>
                  </a:lnTo>
                  <a:lnTo>
                    <a:pt x="109" y="4712"/>
                  </a:lnTo>
                  <a:lnTo>
                    <a:pt x="128" y="4757"/>
                  </a:lnTo>
                  <a:lnTo>
                    <a:pt x="149" y="4801"/>
                  </a:lnTo>
                  <a:lnTo>
                    <a:pt x="173" y="4844"/>
                  </a:lnTo>
                  <a:lnTo>
                    <a:pt x="196" y="4886"/>
                  </a:lnTo>
                  <a:lnTo>
                    <a:pt x="222" y="4928"/>
                  </a:lnTo>
                  <a:lnTo>
                    <a:pt x="249" y="4968"/>
                  </a:lnTo>
                  <a:lnTo>
                    <a:pt x="278" y="5008"/>
                  </a:lnTo>
                  <a:lnTo>
                    <a:pt x="308" y="5046"/>
                  </a:lnTo>
                  <a:lnTo>
                    <a:pt x="339" y="5083"/>
                  </a:lnTo>
                  <a:lnTo>
                    <a:pt x="370" y="5119"/>
                  </a:lnTo>
                  <a:lnTo>
                    <a:pt x="404" y="5153"/>
                  </a:lnTo>
                  <a:lnTo>
                    <a:pt x="439" y="5187"/>
                  </a:lnTo>
                  <a:lnTo>
                    <a:pt x="475" y="5220"/>
                  </a:lnTo>
                  <a:lnTo>
                    <a:pt x="512" y="5251"/>
                  </a:lnTo>
                  <a:lnTo>
                    <a:pt x="550" y="5280"/>
                  </a:lnTo>
                  <a:lnTo>
                    <a:pt x="589" y="5309"/>
                  </a:lnTo>
                  <a:lnTo>
                    <a:pt x="628" y="5336"/>
                  </a:lnTo>
                  <a:lnTo>
                    <a:pt x="670" y="5362"/>
                  </a:lnTo>
                  <a:lnTo>
                    <a:pt x="711" y="5387"/>
                  </a:lnTo>
                  <a:lnTo>
                    <a:pt x="755" y="5410"/>
                  </a:lnTo>
                  <a:lnTo>
                    <a:pt x="799" y="5432"/>
                  </a:lnTo>
                  <a:lnTo>
                    <a:pt x="803" y="5480"/>
                  </a:lnTo>
                  <a:lnTo>
                    <a:pt x="809" y="5527"/>
                  </a:lnTo>
                  <a:lnTo>
                    <a:pt x="818" y="5574"/>
                  </a:lnTo>
                  <a:lnTo>
                    <a:pt x="829" y="5620"/>
                  </a:lnTo>
                  <a:lnTo>
                    <a:pt x="843" y="5665"/>
                  </a:lnTo>
                  <a:lnTo>
                    <a:pt x="857" y="5710"/>
                  </a:lnTo>
                  <a:lnTo>
                    <a:pt x="874" y="5752"/>
                  </a:lnTo>
                  <a:lnTo>
                    <a:pt x="893" y="5795"/>
                  </a:lnTo>
                  <a:lnTo>
                    <a:pt x="914" y="5837"/>
                  </a:lnTo>
                  <a:lnTo>
                    <a:pt x="937" y="5876"/>
                  </a:lnTo>
                  <a:lnTo>
                    <a:pt x="962" y="5915"/>
                  </a:lnTo>
                  <a:lnTo>
                    <a:pt x="989" y="5953"/>
                  </a:lnTo>
                  <a:lnTo>
                    <a:pt x="1015" y="5989"/>
                  </a:lnTo>
                  <a:lnTo>
                    <a:pt x="1046" y="6024"/>
                  </a:lnTo>
                  <a:lnTo>
                    <a:pt x="1076" y="6058"/>
                  </a:lnTo>
                  <a:lnTo>
                    <a:pt x="1110" y="6090"/>
                  </a:lnTo>
                  <a:lnTo>
                    <a:pt x="1143" y="6120"/>
                  </a:lnTo>
                  <a:lnTo>
                    <a:pt x="1178" y="6149"/>
                  </a:lnTo>
                  <a:lnTo>
                    <a:pt x="1215" y="6176"/>
                  </a:lnTo>
                  <a:lnTo>
                    <a:pt x="1253" y="6202"/>
                  </a:lnTo>
                  <a:lnTo>
                    <a:pt x="1293" y="6226"/>
                  </a:lnTo>
                  <a:lnTo>
                    <a:pt x="1333" y="6248"/>
                  </a:lnTo>
                  <a:lnTo>
                    <a:pt x="1374" y="6268"/>
                  </a:lnTo>
                  <a:lnTo>
                    <a:pt x="1417" y="6287"/>
                  </a:lnTo>
                  <a:lnTo>
                    <a:pt x="1461" y="6303"/>
                  </a:lnTo>
                  <a:lnTo>
                    <a:pt x="1505" y="6318"/>
                  </a:lnTo>
                  <a:lnTo>
                    <a:pt x="1551" y="6330"/>
                  </a:lnTo>
                  <a:lnTo>
                    <a:pt x="1597" y="6340"/>
                  </a:lnTo>
                  <a:lnTo>
                    <a:pt x="1644" y="6348"/>
                  </a:lnTo>
                  <a:lnTo>
                    <a:pt x="1692" y="6355"/>
                  </a:lnTo>
                  <a:lnTo>
                    <a:pt x="1740" y="6358"/>
                  </a:lnTo>
                  <a:lnTo>
                    <a:pt x="1789" y="6359"/>
                  </a:lnTo>
                  <a:lnTo>
                    <a:pt x="1834" y="6358"/>
                  </a:lnTo>
                  <a:lnTo>
                    <a:pt x="1878" y="6355"/>
                  </a:lnTo>
                  <a:lnTo>
                    <a:pt x="1922" y="6350"/>
                  </a:lnTo>
                  <a:lnTo>
                    <a:pt x="1966" y="6344"/>
                  </a:lnTo>
                  <a:lnTo>
                    <a:pt x="2008" y="6335"/>
                  </a:lnTo>
                  <a:lnTo>
                    <a:pt x="2050" y="6324"/>
                  </a:lnTo>
                  <a:lnTo>
                    <a:pt x="2091" y="6312"/>
                  </a:lnTo>
                  <a:lnTo>
                    <a:pt x="2132" y="6299"/>
                  </a:lnTo>
                  <a:lnTo>
                    <a:pt x="2171" y="6283"/>
                  </a:lnTo>
                  <a:lnTo>
                    <a:pt x="2209" y="6266"/>
                  </a:lnTo>
                  <a:lnTo>
                    <a:pt x="2247" y="6247"/>
                  </a:lnTo>
                  <a:lnTo>
                    <a:pt x="2284" y="6227"/>
                  </a:lnTo>
                  <a:lnTo>
                    <a:pt x="2320" y="6206"/>
                  </a:lnTo>
                  <a:lnTo>
                    <a:pt x="2355" y="6182"/>
                  </a:lnTo>
                  <a:lnTo>
                    <a:pt x="2389" y="6157"/>
                  </a:lnTo>
                  <a:lnTo>
                    <a:pt x="2421" y="6132"/>
                  </a:lnTo>
                  <a:lnTo>
                    <a:pt x="2454" y="6105"/>
                  </a:lnTo>
                  <a:lnTo>
                    <a:pt x="2484" y="6075"/>
                  </a:lnTo>
                  <a:lnTo>
                    <a:pt x="2513" y="6046"/>
                  </a:lnTo>
                  <a:lnTo>
                    <a:pt x="2541" y="6015"/>
                  </a:lnTo>
                  <a:lnTo>
                    <a:pt x="2568" y="5983"/>
                  </a:lnTo>
                  <a:lnTo>
                    <a:pt x="2593" y="5950"/>
                  </a:lnTo>
                  <a:lnTo>
                    <a:pt x="2616" y="5915"/>
                  </a:lnTo>
                  <a:lnTo>
                    <a:pt x="2639" y="5880"/>
                  </a:lnTo>
                  <a:lnTo>
                    <a:pt x="2660" y="5843"/>
                  </a:lnTo>
                  <a:lnTo>
                    <a:pt x="2680" y="5806"/>
                  </a:lnTo>
                  <a:lnTo>
                    <a:pt x="2698" y="5768"/>
                  </a:lnTo>
                  <a:lnTo>
                    <a:pt x="2714" y="5729"/>
                  </a:lnTo>
                  <a:lnTo>
                    <a:pt x="2728" y="5688"/>
                  </a:lnTo>
                  <a:lnTo>
                    <a:pt x="2742" y="5648"/>
                  </a:lnTo>
                  <a:lnTo>
                    <a:pt x="2753" y="5607"/>
                  </a:lnTo>
                  <a:lnTo>
                    <a:pt x="2762" y="5564"/>
                  </a:lnTo>
                  <a:lnTo>
                    <a:pt x="3578" y="5564"/>
                  </a:lnTo>
                  <a:lnTo>
                    <a:pt x="3995" y="5564"/>
                  </a:lnTo>
                  <a:lnTo>
                    <a:pt x="4005" y="5607"/>
                  </a:lnTo>
                  <a:lnTo>
                    <a:pt x="4016" y="5648"/>
                  </a:lnTo>
                  <a:lnTo>
                    <a:pt x="4029" y="5688"/>
                  </a:lnTo>
                  <a:lnTo>
                    <a:pt x="4043" y="5729"/>
                  </a:lnTo>
                  <a:lnTo>
                    <a:pt x="4060" y="5768"/>
                  </a:lnTo>
                  <a:lnTo>
                    <a:pt x="4078" y="5806"/>
                  </a:lnTo>
                  <a:lnTo>
                    <a:pt x="4097" y="5843"/>
                  </a:lnTo>
                  <a:lnTo>
                    <a:pt x="4118" y="5880"/>
                  </a:lnTo>
                  <a:lnTo>
                    <a:pt x="4141" y="5915"/>
                  </a:lnTo>
                  <a:lnTo>
                    <a:pt x="4164" y="5950"/>
                  </a:lnTo>
                  <a:lnTo>
                    <a:pt x="4190" y="5983"/>
                  </a:lnTo>
                  <a:lnTo>
                    <a:pt x="4217" y="6015"/>
                  </a:lnTo>
                  <a:lnTo>
                    <a:pt x="4245" y="6046"/>
                  </a:lnTo>
                  <a:lnTo>
                    <a:pt x="4274" y="6075"/>
                  </a:lnTo>
                  <a:lnTo>
                    <a:pt x="4305" y="6105"/>
                  </a:lnTo>
                  <a:lnTo>
                    <a:pt x="4336" y="6132"/>
                  </a:lnTo>
                  <a:lnTo>
                    <a:pt x="4369" y="6157"/>
                  </a:lnTo>
                  <a:lnTo>
                    <a:pt x="4402" y="6182"/>
                  </a:lnTo>
                  <a:lnTo>
                    <a:pt x="4438" y="6206"/>
                  </a:lnTo>
                  <a:lnTo>
                    <a:pt x="4474" y="6227"/>
                  </a:lnTo>
                  <a:lnTo>
                    <a:pt x="4511" y="6247"/>
                  </a:lnTo>
                  <a:lnTo>
                    <a:pt x="4548" y="6266"/>
                  </a:lnTo>
                  <a:lnTo>
                    <a:pt x="4587" y="6283"/>
                  </a:lnTo>
                  <a:lnTo>
                    <a:pt x="4627" y="6299"/>
                  </a:lnTo>
                  <a:lnTo>
                    <a:pt x="4667" y="6312"/>
                  </a:lnTo>
                  <a:lnTo>
                    <a:pt x="4708" y="6324"/>
                  </a:lnTo>
                  <a:lnTo>
                    <a:pt x="4750" y="6335"/>
                  </a:lnTo>
                  <a:lnTo>
                    <a:pt x="4793" y="6344"/>
                  </a:lnTo>
                  <a:lnTo>
                    <a:pt x="4835" y="6350"/>
                  </a:lnTo>
                  <a:lnTo>
                    <a:pt x="4879" y="6355"/>
                  </a:lnTo>
                  <a:lnTo>
                    <a:pt x="4924" y="6358"/>
                  </a:lnTo>
                  <a:lnTo>
                    <a:pt x="4969" y="6359"/>
                  </a:lnTo>
                  <a:lnTo>
                    <a:pt x="5020" y="6358"/>
                  </a:lnTo>
                  <a:lnTo>
                    <a:pt x="5071" y="6354"/>
                  </a:lnTo>
                  <a:lnTo>
                    <a:pt x="5120" y="6348"/>
                  </a:lnTo>
                  <a:lnTo>
                    <a:pt x="5170" y="6339"/>
                  </a:lnTo>
                  <a:lnTo>
                    <a:pt x="5217" y="6328"/>
                  </a:lnTo>
                  <a:lnTo>
                    <a:pt x="5264" y="6314"/>
                  </a:lnTo>
                  <a:lnTo>
                    <a:pt x="5311" y="6299"/>
                  </a:lnTo>
                  <a:lnTo>
                    <a:pt x="5356" y="6281"/>
                  </a:lnTo>
                  <a:lnTo>
                    <a:pt x="5400" y="6261"/>
                  </a:lnTo>
                  <a:lnTo>
                    <a:pt x="5442" y="6239"/>
                  </a:lnTo>
                  <a:lnTo>
                    <a:pt x="5484" y="6216"/>
                  </a:lnTo>
                  <a:lnTo>
                    <a:pt x="5524" y="6190"/>
                  </a:lnTo>
                  <a:lnTo>
                    <a:pt x="5563" y="6162"/>
                  </a:lnTo>
                  <a:lnTo>
                    <a:pt x="5601" y="6133"/>
                  </a:lnTo>
                  <a:lnTo>
                    <a:pt x="5637" y="6101"/>
                  </a:lnTo>
                  <a:lnTo>
                    <a:pt x="5671" y="6068"/>
                  </a:lnTo>
                  <a:lnTo>
                    <a:pt x="5705" y="6034"/>
                  </a:lnTo>
                  <a:lnTo>
                    <a:pt x="5736" y="5997"/>
                  </a:lnTo>
                  <a:lnTo>
                    <a:pt x="5765" y="5960"/>
                  </a:lnTo>
                  <a:lnTo>
                    <a:pt x="5793" y="5921"/>
                  </a:lnTo>
                  <a:lnTo>
                    <a:pt x="5819" y="5880"/>
                  </a:lnTo>
                  <a:lnTo>
                    <a:pt x="5843" y="5839"/>
                  </a:lnTo>
                  <a:lnTo>
                    <a:pt x="5865" y="5796"/>
                  </a:lnTo>
                  <a:lnTo>
                    <a:pt x="5884" y="5752"/>
                  </a:lnTo>
                  <a:lnTo>
                    <a:pt x="5902" y="5706"/>
                  </a:lnTo>
                  <a:lnTo>
                    <a:pt x="5918" y="5660"/>
                  </a:lnTo>
                  <a:lnTo>
                    <a:pt x="5931" y="5613"/>
                  </a:lnTo>
                  <a:lnTo>
                    <a:pt x="5942" y="5565"/>
                  </a:lnTo>
                  <a:lnTo>
                    <a:pt x="5951" y="5517"/>
                  </a:lnTo>
                  <a:lnTo>
                    <a:pt x="5957" y="5466"/>
                  </a:lnTo>
                  <a:lnTo>
                    <a:pt x="5962" y="5416"/>
                  </a:lnTo>
                  <a:lnTo>
                    <a:pt x="5963" y="5365"/>
                  </a:lnTo>
                  <a:lnTo>
                    <a:pt x="5962" y="5315"/>
                  </a:lnTo>
                  <a:lnTo>
                    <a:pt x="5958" y="5266"/>
                  </a:lnTo>
                  <a:lnTo>
                    <a:pt x="5981" y="5244"/>
                  </a:lnTo>
                  <a:lnTo>
                    <a:pt x="6003" y="5223"/>
                  </a:lnTo>
                  <a:lnTo>
                    <a:pt x="6024" y="5202"/>
                  </a:lnTo>
                  <a:lnTo>
                    <a:pt x="6046" y="5178"/>
                  </a:lnTo>
                  <a:lnTo>
                    <a:pt x="6067" y="5156"/>
                  </a:lnTo>
                  <a:lnTo>
                    <a:pt x="6086" y="5132"/>
                  </a:lnTo>
                  <a:lnTo>
                    <a:pt x="6106" y="5107"/>
                  </a:lnTo>
                  <a:lnTo>
                    <a:pt x="6124" y="5084"/>
                  </a:lnTo>
                  <a:lnTo>
                    <a:pt x="6143" y="5058"/>
                  </a:lnTo>
                  <a:lnTo>
                    <a:pt x="6160" y="5032"/>
                  </a:lnTo>
                  <a:lnTo>
                    <a:pt x="6177" y="5006"/>
                  </a:lnTo>
                  <a:lnTo>
                    <a:pt x="6194" y="4981"/>
                  </a:lnTo>
                  <a:lnTo>
                    <a:pt x="6209" y="4954"/>
                  </a:lnTo>
                  <a:lnTo>
                    <a:pt x="6224" y="4926"/>
                  </a:lnTo>
                  <a:lnTo>
                    <a:pt x="6238" y="4898"/>
                  </a:lnTo>
                  <a:lnTo>
                    <a:pt x="6251" y="4870"/>
                  </a:lnTo>
                  <a:lnTo>
                    <a:pt x="6264" y="4841"/>
                  </a:lnTo>
                  <a:lnTo>
                    <a:pt x="6276" y="4812"/>
                  </a:lnTo>
                  <a:lnTo>
                    <a:pt x="6287" y="4783"/>
                  </a:lnTo>
                  <a:lnTo>
                    <a:pt x="6298" y="4753"/>
                  </a:lnTo>
                  <a:lnTo>
                    <a:pt x="6307" y="4723"/>
                  </a:lnTo>
                  <a:lnTo>
                    <a:pt x="6316" y="4692"/>
                  </a:lnTo>
                  <a:lnTo>
                    <a:pt x="6325" y="4662"/>
                  </a:lnTo>
                  <a:lnTo>
                    <a:pt x="6332" y="4631"/>
                  </a:lnTo>
                  <a:lnTo>
                    <a:pt x="6339" y="4599"/>
                  </a:lnTo>
                  <a:lnTo>
                    <a:pt x="6344" y="4568"/>
                  </a:lnTo>
                  <a:lnTo>
                    <a:pt x="6349" y="4535"/>
                  </a:lnTo>
                  <a:lnTo>
                    <a:pt x="6353" y="4504"/>
                  </a:lnTo>
                  <a:lnTo>
                    <a:pt x="6355" y="4471"/>
                  </a:lnTo>
                  <a:lnTo>
                    <a:pt x="6358" y="4438"/>
                  </a:lnTo>
                  <a:lnTo>
                    <a:pt x="6360" y="4405"/>
                  </a:lnTo>
                  <a:lnTo>
                    <a:pt x="6360" y="4371"/>
                  </a:lnTo>
                  <a:close/>
                  <a:moveTo>
                    <a:pt x="3181" y="3000"/>
                  </a:moveTo>
                  <a:lnTo>
                    <a:pt x="3181" y="3000"/>
                  </a:lnTo>
                  <a:lnTo>
                    <a:pt x="3179" y="3015"/>
                  </a:lnTo>
                  <a:lnTo>
                    <a:pt x="3178" y="3031"/>
                  </a:lnTo>
                  <a:lnTo>
                    <a:pt x="3176" y="3046"/>
                  </a:lnTo>
                  <a:lnTo>
                    <a:pt x="3173" y="3061"/>
                  </a:lnTo>
                  <a:lnTo>
                    <a:pt x="3168" y="3076"/>
                  </a:lnTo>
                  <a:lnTo>
                    <a:pt x="3163" y="3089"/>
                  </a:lnTo>
                  <a:lnTo>
                    <a:pt x="3157" y="3104"/>
                  </a:lnTo>
                  <a:lnTo>
                    <a:pt x="3149" y="3117"/>
                  </a:lnTo>
                  <a:lnTo>
                    <a:pt x="3141" y="3131"/>
                  </a:lnTo>
                  <a:lnTo>
                    <a:pt x="3133" y="3144"/>
                  </a:lnTo>
                  <a:lnTo>
                    <a:pt x="3123" y="3157"/>
                  </a:lnTo>
                  <a:lnTo>
                    <a:pt x="3113" y="3169"/>
                  </a:lnTo>
                  <a:lnTo>
                    <a:pt x="3102" y="3181"/>
                  </a:lnTo>
                  <a:lnTo>
                    <a:pt x="3091" y="3192"/>
                  </a:lnTo>
                  <a:lnTo>
                    <a:pt x="3078" y="3204"/>
                  </a:lnTo>
                  <a:lnTo>
                    <a:pt x="3065" y="3215"/>
                  </a:lnTo>
                  <a:lnTo>
                    <a:pt x="3052" y="3225"/>
                  </a:lnTo>
                  <a:lnTo>
                    <a:pt x="3038" y="3234"/>
                  </a:lnTo>
                  <a:lnTo>
                    <a:pt x="3022" y="3243"/>
                  </a:lnTo>
                  <a:lnTo>
                    <a:pt x="3008" y="3252"/>
                  </a:lnTo>
                  <a:lnTo>
                    <a:pt x="2992" y="3260"/>
                  </a:lnTo>
                  <a:lnTo>
                    <a:pt x="2975" y="3268"/>
                  </a:lnTo>
                  <a:lnTo>
                    <a:pt x="2958" y="3274"/>
                  </a:lnTo>
                  <a:lnTo>
                    <a:pt x="2940" y="3280"/>
                  </a:lnTo>
                  <a:lnTo>
                    <a:pt x="2924" y="3286"/>
                  </a:lnTo>
                  <a:lnTo>
                    <a:pt x="2905" y="3290"/>
                  </a:lnTo>
                  <a:lnTo>
                    <a:pt x="2887" y="3295"/>
                  </a:lnTo>
                  <a:lnTo>
                    <a:pt x="2868" y="3298"/>
                  </a:lnTo>
                  <a:lnTo>
                    <a:pt x="2848" y="3300"/>
                  </a:lnTo>
                  <a:lnTo>
                    <a:pt x="2828" y="3302"/>
                  </a:lnTo>
                  <a:lnTo>
                    <a:pt x="2809" y="3304"/>
                  </a:lnTo>
                  <a:lnTo>
                    <a:pt x="2789" y="3304"/>
                  </a:lnTo>
                  <a:lnTo>
                    <a:pt x="2510" y="3304"/>
                  </a:lnTo>
                  <a:lnTo>
                    <a:pt x="2510" y="3583"/>
                  </a:lnTo>
                  <a:lnTo>
                    <a:pt x="2509" y="3603"/>
                  </a:lnTo>
                  <a:lnTo>
                    <a:pt x="2507" y="3623"/>
                  </a:lnTo>
                  <a:lnTo>
                    <a:pt x="2505" y="3642"/>
                  </a:lnTo>
                  <a:lnTo>
                    <a:pt x="2503" y="3661"/>
                  </a:lnTo>
                  <a:lnTo>
                    <a:pt x="2500" y="3680"/>
                  </a:lnTo>
                  <a:lnTo>
                    <a:pt x="2495" y="3700"/>
                  </a:lnTo>
                  <a:lnTo>
                    <a:pt x="2491" y="3717"/>
                  </a:lnTo>
                  <a:lnTo>
                    <a:pt x="2485" y="3735"/>
                  </a:lnTo>
                  <a:lnTo>
                    <a:pt x="2479" y="3752"/>
                  </a:lnTo>
                  <a:lnTo>
                    <a:pt x="2473" y="3769"/>
                  </a:lnTo>
                  <a:lnTo>
                    <a:pt x="2465" y="3786"/>
                  </a:lnTo>
                  <a:lnTo>
                    <a:pt x="2457" y="3802"/>
                  </a:lnTo>
                  <a:lnTo>
                    <a:pt x="2449" y="3817"/>
                  </a:lnTo>
                  <a:lnTo>
                    <a:pt x="2440" y="3832"/>
                  </a:lnTo>
                  <a:lnTo>
                    <a:pt x="2430" y="3846"/>
                  </a:lnTo>
                  <a:lnTo>
                    <a:pt x="2420" y="3860"/>
                  </a:lnTo>
                  <a:lnTo>
                    <a:pt x="2410" y="3872"/>
                  </a:lnTo>
                  <a:lnTo>
                    <a:pt x="2399" y="3885"/>
                  </a:lnTo>
                  <a:lnTo>
                    <a:pt x="2387" y="3897"/>
                  </a:lnTo>
                  <a:lnTo>
                    <a:pt x="2375" y="3907"/>
                  </a:lnTo>
                  <a:lnTo>
                    <a:pt x="2363" y="3917"/>
                  </a:lnTo>
                  <a:lnTo>
                    <a:pt x="2350" y="3927"/>
                  </a:lnTo>
                  <a:lnTo>
                    <a:pt x="2337" y="3935"/>
                  </a:lnTo>
                  <a:lnTo>
                    <a:pt x="2323" y="3943"/>
                  </a:lnTo>
                  <a:lnTo>
                    <a:pt x="2310" y="3951"/>
                  </a:lnTo>
                  <a:lnTo>
                    <a:pt x="2295" y="3956"/>
                  </a:lnTo>
                  <a:lnTo>
                    <a:pt x="2281" y="3962"/>
                  </a:lnTo>
                  <a:lnTo>
                    <a:pt x="2266" y="3967"/>
                  </a:lnTo>
                  <a:lnTo>
                    <a:pt x="2252" y="3970"/>
                  </a:lnTo>
                  <a:lnTo>
                    <a:pt x="2236" y="3972"/>
                  </a:lnTo>
                  <a:lnTo>
                    <a:pt x="2220" y="3973"/>
                  </a:lnTo>
                  <a:lnTo>
                    <a:pt x="2205" y="3974"/>
                  </a:lnTo>
                  <a:lnTo>
                    <a:pt x="1770" y="3974"/>
                  </a:lnTo>
                  <a:lnTo>
                    <a:pt x="1755" y="3973"/>
                  </a:lnTo>
                  <a:lnTo>
                    <a:pt x="1739" y="3972"/>
                  </a:lnTo>
                  <a:lnTo>
                    <a:pt x="1724" y="3970"/>
                  </a:lnTo>
                  <a:lnTo>
                    <a:pt x="1709" y="3967"/>
                  </a:lnTo>
                  <a:lnTo>
                    <a:pt x="1694" y="3962"/>
                  </a:lnTo>
                  <a:lnTo>
                    <a:pt x="1680" y="3956"/>
                  </a:lnTo>
                  <a:lnTo>
                    <a:pt x="1666" y="3951"/>
                  </a:lnTo>
                  <a:lnTo>
                    <a:pt x="1652" y="3943"/>
                  </a:lnTo>
                  <a:lnTo>
                    <a:pt x="1638" y="3935"/>
                  </a:lnTo>
                  <a:lnTo>
                    <a:pt x="1626" y="3927"/>
                  </a:lnTo>
                  <a:lnTo>
                    <a:pt x="1612" y="3917"/>
                  </a:lnTo>
                  <a:lnTo>
                    <a:pt x="1600" y="3907"/>
                  </a:lnTo>
                  <a:lnTo>
                    <a:pt x="1589" y="3897"/>
                  </a:lnTo>
                  <a:lnTo>
                    <a:pt x="1576" y="3885"/>
                  </a:lnTo>
                  <a:lnTo>
                    <a:pt x="1565" y="3872"/>
                  </a:lnTo>
                  <a:lnTo>
                    <a:pt x="1555" y="3860"/>
                  </a:lnTo>
                  <a:lnTo>
                    <a:pt x="1545" y="3846"/>
                  </a:lnTo>
                  <a:lnTo>
                    <a:pt x="1536" y="3832"/>
                  </a:lnTo>
                  <a:lnTo>
                    <a:pt x="1526" y="3817"/>
                  </a:lnTo>
                  <a:lnTo>
                    <a:pt x="1518" y="3802"/>
                  </a:lnTo>
                  <a:lnTo>
                    <a:pt x="1510" y="3786"/>
                  </a:lnTo>
                  <a:lnTo>
                    <a:pt x="1502" y="3769"/>
                  </a:lnTo>
                  <a:lnTo>
                    <a:pt x="1496" y="3752"/>
                  </a:lnTo>
                  <a:lnTo>
                    <a:pt x="1490" y="3735"/>
                  </a:lnTo>
                  <a:lnTo>
                    <a:pt x="1484" y="3717"/>
                  </a:lnTo>
                  <a:lnTo>
                    <a:pt x="1480" y="3700"/>
                  </a:lnTo>
                  <a:lnTo>
                    <a:pt x="1475" y="3680"/>
                  </a:lnTo>
                  <a:lnTo>
                    <a:pt x="1472" y="3661"/>
                  </a:lnTo>
                  <a:lnTo>
                    <a:pt x="1470" y="3642"/>
                  </a:lnTo>
                  <a:lnTo>
                    <a:pt x="1468" y="3623"/>
                  </a:lnTo>
                  <a:lnTo>
                    <a:pt x="1466" y="3603"/>
                  </a:lnTo>
                  <a:lnTo>
                    <a:pt x="1466" y="3583"/>
                  </a:lnTo>
                  <a:lnTo>
                    <a:pt x="1466" y="3304"/>
                  </a:lnTo>
                  <a:lnTo>
                    <a:pt x="1187" y="3304"/>
                  </a:lnTo>
                  <a:lnTo>
                    <a:pt x="1167" y="3304"/>
                  </a:lnTo>
                  <a:lnTo>
                    <a:pt x="1147" y="3302"/>
                  </a:lnTo>
                  <a:lnTo>
                    <a:pt x="1126" y="3300"/>
                  </a:lnTo>
                  <a:lnTo>
                    <a:pt x="1107" y="3298"/>
                  </a:lnTo>
                  <a:lnTo>
                    <a:pt x="1088" y="3295"/>
                  </a:lnTo>
                  <a:lnTo>
                    <a:pt x="1070" y="3290"/>
                  </a:lnTo>
                  <a:lnTo>
                    <a:pt x="1051" y="3286"/>
                  </a:lnTo>
                  <a:lnTo>
                    <a:pt x="1035" y="3280"/>
                  </a:lnTo>
                  <a:lnTo>
                    <a:pt x="1017" y="3274"/>
                  </a:lnTo>
                  <a:lnTo>
                    <a:pt x="1000" y="3268"/>
                  </a:lnTo>
                  <a:lnTo>
                    <a:pt x="983" y="3260"/>
                  </a:lnTo>
                  <a:lnTo>
                    <a:pt x="967" y="3252"/>
                  </a:lnTo>
                  <a:lnTo>
                    <a:pt x="953" y="3243"/>
                  </a:lnTo>
                  <a:lnTo>
                    <a:pt x="937" y="3234"/>
                  </a:lnTo>
                  <a:lnTo>
                    <a:pt x="923" y="3225"/>
                  </a:lnTo>
                  <a:lnTo>
                    <a:pt x="910" y="3215"/>
                  </a:lnTo>
                  <a:lnTo>
                    <a:pt x="897" y="3204"/>
                  </a:lnTo>
                  <a:lnTo>
                    <a:pt x="884" y="3192"/>
                  </a:lnTo>
                  <a:lnTo>
                    <a:pt x="873" y="3181"/>
                  </a:lnTo>
                  <a:lnTo>
                    <a:pt x="862" y="3169"/>
                  </a:lnTo>
                  <a:lnTo>
                    <a:pt x="852" y="3157"/>
                  </a:lnTo>
                  <a:lnTo>
                    <a:pt x="842" y="3144"/>
                  </a:lnTo>
                  <a:lnTo>
                    <a:pt x="834" y="3131"/>
                  </a:lnTo>
                  <a:lnTo>
                    <a:pt x="826" y="3117"/>
                  </a:lnTo>
                  <a:lnTo>
                    <a:pt x="819" y="3104"/>
                  </a:lnTo>
                  <a:lnTo>
                    <a:pt x="812" y="3089"/>
                  </a:lnTo>
                  <a:lnTo>
                    <a:pt x="807" y="3076"/>
                  </a:lnTo>
                  <a:lnTo>
                    <a:pt x="802" y="3061"/>
                  </a:lnTo>
                  <a:lnTo>
                    <a:pt x="799" y="3046"/>
                  </a:lnTo>
                  <a:lnTo>
                    <a:pt x="797" y="3031"/>
                  </a:lnTo>
                  <a:lnTo>
                    <a:pt x="796" y="3015"/>
                  </a:lnTo>
                  <a:lnTo>
                    <a:pt x="794" y="3000"/>
                  </a:lnTo>
                  <a:lnTo>
                    <a:pt x="794" y="2564"/>
                  </a:lnTo>
                  <a:lnTo>
                    <a:pt x="796" y="2549"/>
                  </a:lnTo>
                  <a:lnTo>
                    <a:pt x="797" y="2534"/>
                  </a:lnTo>
                  <a:lnTo>
                    <a:pt x="799" y="2518"/>
                  </a:lnTo>
                  <a:lnTo>
                    <a:pt x="802" y="2504"/>
                  </a:lnTo>
                  <a:lnTo>
                    <a:pt x="807" y="2489"/>
                  </a:lnTo>
                  <a:lnTo>
                    <a:pt x="812" y="2475"/>
                  </a:lnTo>
                  <a:lnTo>
                    <a:pt x="819" y="2460"/>
                  </a:lnTo>
                  <a:lnTo>
                    <a:pt x="826" y="2446"/>
                  </a:lnTo>
                  <a:lnTo>
                    <a:pt x="834" y="2433"/>
                  </a:lnTo>
                  <a:lnTo>
                    <a:pt x="842" y="2420"/>
                  </a:lnTo>
                  <a:lnTo>
                    <a:pt x="852" y="2407"/>
                  </a:lnTo>
                  <a:lnTo>
                    <a:pt x="862" y="2395"/>
                  </a:lnTo>
                  <a:lnTo>
                    <a:pt x="873" y="2383"/>
                  </a:lnTo>
                  <a:lnTo>
                    <a:pt x="884" y="2371"/>
                  </a:lnTo>
                  <a:lnTo>
                    <a:pt x="897" y="2360"/>
                  </a:lnTo>
                  <a:lnTo>
                    <a:pt x="910" y="2350"/>
                  </a:lnTo>
                  <a:lnTo>
                    <a:pt x="923" y="2340"/>
                  </a:lnTo>
                  <a:lnTo>
                    <a:pt x="937" y="2330"/>
                  </a:lnTo>
                  <a:lnTo>
                    <a:pt x="953" y="2321"/>
                  </a:lnTo>
                  <a:lnTo>
                    <a:pt x="967" y="2312"/>
                  </a:lnTo>
                  <a:lnTo>
                    <a:pt x="983" y="2304"/>
                  </a:lnTo>
                  <a:lnTo>
                    <a:pt x="1000" y="2297"/>
                  </a:lnTo>
                  <a:lnTo>
                    <a:pt x="1017" y="2291"/>
                  </a:lnTo>
                  <a:lnTo>
                    <a:pt x="1035" y="2284"/>
                  </a:lnTo>
                  <a:lnTo>
                    <a:pt x="1051" y="2279"/>
                  </a:lnTo>
                  <a:lnTo>
                    <a:pt x="1070" y="2274"/>
                  </a:lnTo>
                  <a:lnTo>
                    <a:pt x="1088" y="2270"/>
                  </a:lnTo>
                  <a:lnTo>
                    <a:pt x="1107" y="2267"/>
                  </a:lnTo>
                  <a:lnTo>
                    <a:pt x="1126" y="2264"/>
                  </a:lnTo>
                  <a:lnTo>
                    <a:pt x="1147" y="2263"/>
                  </a:lnTo>
                  <a:lnTo>
                    <a:pt x="1167" y="2260"/>
                  </a:lnTo>
                  <a:lnTo>
                    <a:pt x="1187" y="2260"/>
                  </a:lnTo>
                  <a:lnTo>
                    <a:pt x="1466" y="2260"/>
                  </a:lnTo>
                  <a:lnTo>
                    <a:pt x="1466" y="1981"/>
                  </a:lnTo>
                  <a:lnTo>
                    <a:pt x="1466" y="1961"/>
                  </a:lnTo>
                  <a:lnTo>
                    <a:pt x="1468" y="1941"/>
                  </a:lnTo>
                  <a:lnTo>
                    <a:pt x="1470" y="1921"/>
                  </a:lnTo>
                  <a:lnTo>
                    <a:pt x="1472" y="1901"/>
                  </a:lnTo>
                  <a:lnTo>
                    <a:pt x="1475" y="1883"/>
                  </a:lnTo>
                  <a:lnTo>
                    <a:pt x="1480" y="1864"/>
                  </a:lnTo>
                  <a:lnTo>
                    <a:pt x="1484" y="1846"/>
                  </a:lnTo>
                  <a:lnTo>
                    <a:pt x="1490" y="1828"/>
                  </a:lnTo>
                  <a:lnTo>
                    <a:pt x="1496" y="1812"/>
                  </a:lnTo>
                  <a:lnTo>
                    <a:pt x="1502" y="1795"/>
                  </a:lnTo>
                  <a:lnTo>
                    <a:pt x="1510" y="1778"/>
                  </a:lnTo>
                  <a:lnTo>
                    <a:pt x="1518" y="1762"/>
                  </a:lnTo>
                  <a:lnTo>
                    <a:pt x="1526" y="1746"/>
                  </a:lnTo>
                  <a:lnTo>
                    <a:pt x="1536" y="1732"/>
                  </a:lnTo>
                  <a:lnTo>
                    <a:pt x="1545" y="1717"/>
                  </a:lnTo>
                  <a:lnTo>
                    <a:pt x="1555" y="1704"/>
                  </a:lnTo>
                  <a:lnTo>
                    <a:pt x="1565" y="1692"/>
                  </a:lnTo>
                  <a:lnTo>
                    <a:pt x="1576" y="1679"/>
                  </a:lnTo>
                  <a:lnTo>
                    <a:pt x="1589" y="1667"/>
                  </a:lnTo>
                  <a:lnTo>
                    <a:pt x="1600" y="1657"/>
                  </a:lnTo>
                  <a:lnTo>
                    <a:pt x="1612" y="1647"/>
                  </a:lnTo>
                  <a:lnTo>
                    <a:pt x="1626" y="1637"/>
                  </a:lnTo>
                  <a:lnTo>
                    <a:pt x="1638" y="1628"/>
                  </a:lnTo>
                  <a:lnTo>
                    <a:pt x="1652" y="1621"/>
                  </a:lnTo>
                  <a:lnTo>
                    <a:pt x="1666" y="1613"/>
                  </a:lnTo>
                  <a:lnTo>
                    <a:pt x="1680" y="1607"/>
                  </a:lnTo>
                  <a:lnTo>
                    <a:pt x="1694" y="1602"/>
                  </a:lnTo>
                  <a:lnTo>
                    <a:pt x="1709" y="1597"/>
                  </a:lnTo>
                  <a:lnTo>
                    <a:pt x="1724" y="1594"/>
                  </a:lnTo>
                  <a:lnTo>
                    <a:pt x="1739" y="1592"/>
                  </a:lnTo>
                  <a:lnTo>
                    <a:pt x="1755" y="1591"/>
                  </a:lnTo>
                  <a:lnTo>
                    <a:pt x="1770" y="1589"/>
                  </a:lnTo>
                  <a:lnTo>
                    <a:pt x="2205" y="1589"/>
                  </a:lnTo>
                  <a:lnTo>
                    <a:pt x="2220" y="1591"/>
                  </a:lnTo>
                  <a:lnTo>
                    <a:pt x="2236" y="1592"/>
                  </a:lnTo>
                  <a:lnTo>
                    <a:pt x="2252" y="1594"/>
                  </a:lnTo>
                  <a:lnTo>
                    <a:pt x="2266" y="1597"/>
                  </a:lnTo>
                  <a:lnTo>
                    <a:pt x="2281" y="1602"/>
                  </a:lnTo>
                  <a:lnTo>
                    <a:pt x="2295" y="1607"/>
                  </a:lnTo>
                  <a:lnTo>
                    <a:pt x="2310" y="1613"/>
                  </a:lnTo>
                  <a:lnTo>
                    <a:pt x="2323" y="1621"/>
                  </a:lnTo>
                  <a:lnTo>
                    <a:pt x="2337" y="1628"/>
                  </a:lnTo>
                  <a:lnTo>
                    <a:pt x="2350" y="1637"/>
                  </a:lnTo>
                  <a:lnTo>
                    <a:pt x="2363" y="1647"/>
                  </a:lnTo>
                  <a:lnTo>
                    <a:pt x="2375" y="1657"/>
                  </a:lnTo>
                  <a:lnTo>
                    <a:pt x="2387" y="1667"/>
                  </a:lnTo>
                  <a:lnTo>
                    <a:pt x="2399" y="1679"/>
                  </a:lnTo>
                  <a:lnTo>
                    <a:pt x="2410" y="1692"/>
                  </a:lnTo>
                  <a:lnTo>
                    <a:pt x="2420" y="1704"/>
                  </a:lnTo>
                  <a:lnTo>
                    <a:pt x="2430" y="1717"/>
                  </a:lnTo>
                  <a:lnTo>
                    <a:pt x="2440" y="1732"/>
                  </a:lnTo>
                  <a:lnTo>
                    <a:pt x="2449" y="1746"/>
                  </a:lnTo>
                  <a:lnTo>
                    <a:pt x="2457" y="1762"/>
                  </a:lnTo>
                  <a:lnTo>
                    <a:pt x="2465" y="1778"/>
                  </a:lnTo>
                  <a:lnTo>
                    <a:pt x="2473" y="1795"/>
                  </a:lnTo>
                  <a:lnTo>
                    <a:pt x="2479" y="1812"/>
                  </a:lnTo>
                  <a:lnTo>
                    <a:pt x="2485" y="1828"/>
                  </a:lnTo>
                  <a:lnTo>
                    <a:pt x="2491" y="1846"/>
                  </a:lnTo>
                  <a:lnTo>
                    <a:pt x="2495" y="1864"/>
                  </a:lnTo>
                  <a:lnTo>
                    <a:pt x="2500" y="1883"/>
                  </a:lnTo>
                  <a:lnTo>
                    <a:pt x="2503" y="1901"/>
                  </a:lnTo>
                  <a:lnTo>
                    <a:pt x="2505" y="1921"/>
                  </a:lnTo>
                  <a:lnTo>
                    <a:pt x="2507" y="1941"/>
                  </a:lnTo>
                  <a:lnTo>
                    <a:pt x="2509" y="1961"/>
                  </a:lnTo>
                  <a:lnTo>
                    <a:pt x="2510" y="1981"/>
                  </a:lnTo>
                  <a:lnTo>
                    <a:pt x="2510" y="2260"/>
                  </a:lnTo>
                  <a:lnTo>
                    <a:pt x="2789" y="2260"/>
                  </a:lnTo>
                  <a:lnTo>
                    <a:pt x="2809" y="2260"/>
                  </a:lnTo>
                  <a:lnTo>
                    <a:pt x="2828" y="2263"/>
                  </a:lnTo>
                  <a:lnTo>
                    <a:pt x="2848" y="2264"/>
                  </a:lnTo>
                  <a:lnTo>
                    <a:pt x="2868" y="2267"/>
                  </a:lnTo>
                  <a:lnTo>
                    <a:pt x="2887" y="2270"/>
                  </a:lnTo>
                  <a:lnTo>
                    <a:pt x="2905" y="2274"/>
                  </a:lnTo>
                  <a:lnTo>
                    <a:pt x="2924" y="2279"/>
                  </a:lnTo>
                  <a:lnTo>
                    <a:pt x="2940" y="2284"/>
                  </a:lnTo>
                  <a:lnTo>
                    <a:pt x="2958" y="2291"/>
                  </a:lnTo>
                  <a:lnTo>
                    <a:pt x="2975" y="2297"/>
                  </a:lnTo>
                  <a:lnTo>
                    <a:pt x="2992" y="2304"/>
                  </a:lnTo>
                  <a:lnTo>
                    <a:pt x="3008" y="2312"/>
                  </a:lnTo>
                  <a:lnTo>
                    <a:pt x="3022" y="2321"/>
                  </a:lnTo>
                  <a:lnTo>
                    <a:pt x="3038" y="2330"/>
                  </a:lnTo>
                  <a:lnTo>
                    <a:pt x="3052" y="2340"/>
                  </a:lnTo>
                  <a:lnTo>
                    <a:pt x="3065" y="2350"/>
                  </a:lnTo>
                  <a:lnTo>
                    <a:pt x="3078" y="2360"/>
                  </a:lnTo>
                  <a:lnTo>
                    <a:pt x="3091" y="2371"/>
                  </a:lnTo>
                  <a:lnTo>
                    <a:pt x="3102" y="2383"/>
                  </a:lnTo>
                  <a:lnTo>
                    <a:pt x="3113" y="2395"/>
                  </a:lnTo>
                  <a:lnTo>
                    <a:pt x="3123" y="2407"/>
                  </a:lnTo>
                  <a:lnTo>
                    <a:pt x="3133" y="2420"/>
                  </a:lnTo>
                  <a:lnTo>
                    <a:pt x="3141" y="2433"/>
                  </a:lnTo>
                  <a:lnTo>
                    <a:pt x="3149" y="2446"/>
                  </a:lnTo>
                  <a:lnTo>
                    <a:pt x="3157" y="2460"/>
                  </a:lnTo>
                  <a:lnTo>
                    <a:pt x="3163" y="2475"/>
                  </a:lnTo>
                  <a:lnTo>
                    <a:pt x="3168" y="2489"/>
                  </a:lnTo>
                  <a:lnTo>
                    <a:pt x="3173" y="2504"/>
                  </a:lnTo>
                  <a:lnTo>
                    <a:pt x="3176" y="2518"/>
                  </a:lnTo>
                  <a:lnTo>
                    <a:pt x="3178" y="2534"/>
                  </a:lnTo>
                  <a:lnTo>
                    <a:pt x="3179" y="2549"/>
                  </a:lnTo>
                  <a:lnTo>
                    <a:pt x="3181" y="2564"/>
                  </a:lnTo>
                  <a:lnTo>
                    <a:pt x="3181" y="3000"/>
                  </a:lnTo>
                  <a:close/>
                </a:path>
              </a:pathLst>
            </a:custGeom>
            <a:gradFill>
              <a:gsLst>
                <a:gs pos="0">
                  <a:srgbClr val="68DEDB"/>
                </a:gs>
                <a:gs pos="89000">
                  <a:srgbClr val="3E8EB9"/>
                </a:gs>
              </a:gsLst>
              <a:lin ang="2700000" scaled="0"/>
            </a:gradFill>
            <a:ln>
              <a:noFill/>
            </a:ln>
            <a:extLst>
              <a:ext uri="{91240B29-F687-4F45-9708-019B960494DF}">
                <a14:hiddenLine w="9525">
                  <a:solidFill>
                    <a:srgbClr val="000000"/>
                  </a:solidFill>
                  <a:rou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sz="2400">
                <a:solidFill>
                  <a:srgbClr val="FFFFFF"/>
                </a:solidFill>
                <a:latin typeface="+mn-lt"/>
                <a:ea typeface="+mn-ea"/>
                <a:cs typeface="+mn-ea"/>
                <a:sym typeface="+mn-lt"/>
              </a:endParaRPr>
            </a:p>
          </p:txBody>
        </p:sp>
      </p:grpSp>
    </p:spTree>
    <p:custDataLst>
      <p:tags r:id="rId12"/>
    </p:custDataLst>
  </p:cSld>
  <p:clrMapOvr>
    <a:masterClrMapping/>
  </p:clrMapOvr>
  <p:transition advTm="1300">
    <p:cover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10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750" fill="hold" id="7"/>
                                        <p:tgtEl>
                                          <p:spTgt spid="10"/>
                                        </p:tgtEl>
                                        <p:attrNameLst>
                                          <p:attrName>ppt_x</p:attrName>
                                        </p:attrNameLst>
                                      </p:cBhvr>
                                      <p:tavLst>
                                        <p:tav tm="0">
                                          <p:val>
                                            <p:strVal val="0-#ppt_w/2"/>
                                          </p:val>
                                        </p:tav>
                                        <p:tav tm="100000">
                                          <p:val>
                                            <p:strVal val="#ppt_x"/>
                                          </p:val>
                                        </p:tav>
                                      </p:tavLst>
                                    </p:anim>
                                    <p:anim calcmode="lin" valueType="num">
                                      <p:cBhvr additive="base">
                                        <p:cTn dur="750" fill="hold" id="8"/>
                                        <p:tgtEl>
                                          <p:spTgt spid="10"/>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 calcmode="lin" valueType="num">
                                      <p:cBhvr additive="base">
                                        <p:cTn dur="750" fill="hold" id="11"/>
                                        <p:tgtEl>
                                          <p:spTgt spid="11"/>
                                        </p:tgtEl>
                                        <p:attrNameLst>
                                          <p:attrName>ppt_x</p:attrName>
                                        </p:attrNameLst>
                                      </p:cBhvr>
                                      <p:tavLst>
                                        <p:tav tm="0">
                                          <p:val>
                                            <p:strVal val="0-#ppt_w/2"/>
                                          </p:val>
                                        </p:tav>
                                        <p:tav tm="100000">
                                          <p:val>
                                            <p:strVal val="#ppt_x"/>
                                          </p:val>
                                        </p:tav>
                                      </p:tavLst>
                                    </p:anim>
                                    <p:anim calcmode="lin" valueType="num">
                                      <p:cBhvr additive="base">
                                        <p:cTn dur="750" fill="hold" id="12"/>
                                        <p:tgtEl>
                                          <p:spTgt spid="11"/>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850"/>
                            </p:stCondLst>
                            <p:childTnLst>
                              <p:par>
                                <p:cTn fill="hold" grpId="0" id="14" nodeType="afterEffect" presetClass="entr" presetID="22" presetSubtype="8">
                                  <p:stCondLst>
                                    <p:cond delay="0"/>
                                  </p:stCondLst>
                                  <p:childTnLst>
                                    <p:set>
                                      <p:cBhvr>
                                        <p:cTn dur="1" fill="hold" id="15">
                                          <p:stCondLst>
                                            <p:cond delay="0"/>
                                          </p:stCondLst>
                                        </p:cTn>
                                        <p:tgtEl>
                                          <p:spTgt spid="16"/>
                                        </p:tgtEl>
                                        <p:attrNameLst>
                                          <p:attrName>style.visibility</p:attrName>
                                        </p:attrNameLst>
                                      </p:cBhvr>
                                      <p:to>
                                        <p:strVal val="visible"/>
                                      </p:to>
                                    </p:set>
                                    <p:animEffect filter="wipe(left)" transition="in">
                                      <p:cBhvr>
                                        <p:cTn dur="500" id="16"/>
                                        <p:tgtEl>
                                          <p:spTgt spid="16"/>
                                        </p:tgtEl>
                                      </p:cBhvr>
                                    </p:animEffect>
                                  </p:childTnLst>
                                </p:cTn>
                              </p:par>
                            </p:childTnLst>
                          </p:cTn>
                        </p:par>
                        <p:par>
                          <p:cTn fill="hold" id="17" nodeType="afterGroup">
                            <p:stCondLst>
                              <p:cond delay="1350"/>
                            </p:stCondLst>
                            <p:childTnLst>
                              <p:par>
                                <p:cTn fill="hold" id="18" nodeType="afterEffect" presetClass="entr" presetID="25" presetSubtype="0">
                                  <p:stCondLst>
                                    <p:cond delay="0"/>
                                  </p:stCondLst>
                                  <p:childTnLst>
                                    <p:set>
                                      <p:cBhvr>
                                        <p:cTn dur="1" fill="hold" id="19">
                                          <p:stCondLst>
                                            <p:cond delay="0"/>
                                          </p:stCondLst>
                                        </p:cTn>
                                        <p:tgtEl>
                                          <p:spTgt spid="3"/>
                                        </p:tgtEl>
                                        <p:attrNameLst>
                                          <p:attrName>style.visibility</p:attrName>
                                        </p:attrNameLst>
                                      </p:cBhvr>
                                      <p:to>
                                        <p:strVal val="visible"/>
                                      </p:to>
                                    </p:set>
                                    <p:anim calcmode="lin" valueType="num">
                                      <p:cBhvr>
                                        <p:cTn decel="50000" dur="500" fill="hold" id="20">
                                          <p:stCondLst>
                                            <p:cond delay="0"/>
                                          </p:stCondLst>
                                        </p:cTn>
                                        <p:tgtEl>
                                          <p:spTgt spid="3"/>
                                        </p:tgtEl>
                                        <p:attrNameLst>
                                          <p:attrName>style.rotation</p:attrName>
                                        </p:attrNameLst>
                                      </p:cBhvr>
                                      <p:tavLst>
                                        <p:tav tm="0">
                                          <p:val>
                                            <p:fltVal val="-90"/>
                                          </p:val>
                                        </p:tav>
                                        <p:tav tm="100000">
                                          <p:val>
                                            <p:fltVal val="0"/>
                                          </p:val>
                                        </p:tav>
                                      </p:tavLst>
                                    </p:anim>
                                    <p:anim calcmode="lin" valueType="num">
                                      <p:cBhvr>
                                        <p:cTn decel="50000" dur="500" fill="hold" id="21">
                                          <p:stCondLst>
                                            <p:cond delay="0"/>
                                          </p:stCondLst>
                                        </p:cTn>
                                        <p:tgtEl>
                                          <p:spTgt spid="3"/>
                                        </p:tgtEl>
                                        <p:attrNameLst>
                                          <p:attrName>ppt_w</p:attrName>
                                        </p:attrNameLst>
                                      </p:cBhvr>
                                      <p:tavLst>
                                        <p:tav tm="0">
                                          <p:val>
                                            <p:strVal val="#ppt_w"/>
                                          </p:val>
                                        </p:tav>
                                        <p:tav tm="100000">
                                          <p:val>
                                            <p:strVal val="#ppt_w*.05"/>
                                          </p:val>
                                        </p:tav>
                                      </p:tavLst>
                                    </p:anim>
                                    <p:anim calcmode="lin" valueType="num">
                                      <p:cBhvr>
                                        <p:cTn accel="50000" dur="500" fill="hold" id="22">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dur="1000" fill="hold" id="23"/>
                                        <p:tgtEl>
                                          <p:spTgt spid="3"/>
                                        </p:tgtEl>
                                        <p:attrNameLst>
                                          <p:attrName>ppt_h</p:attrName>
                                        </p:attrNameLst>
                                      </p:cBhvr>
                                      <p:tavLst>
                                        <p:tav tm="0">
                                          <p:val>
                                            <p:strVal val="#ppt_h"/>
                                          </p:val>
                                        </p:tav>
                                        <p:tav tm="100000">
                                          <p:val>
                                            <p:strVal val="#ppt_h"/>
                                          </p:val>
                                        </p:tav>
                                      </p:tavLst>
                                    </p:anim>
                                    <p:anim calcmode="lin" valueType="num">
                                      <p:cBhvr>
                                        <p:cTn decel="50000" dur="500" fill="hold" id="24">
                                          <p:stCondLst>
                                            <p:cond delay="0"/>
                                          </p:stCondLst>
                                        </p:cTn>
                                        <p:tgtEl>
                                          <p:spTgt spid="3"/>
                                        </p:tgtEl>
                                        <p:attrNameLst>
                                          <p:attrName>ppt_x</p:attrName>
                                        </p:attrNameLst>
                                      </p:cBhvr>
                                      <p:tavLst>
                                        <p:tav tm="0">
                                          <p:val>
                                            <p:strVal val="#ppt_x+.4"/>
                                          </p:val>
                                        </p:tav>
                                        <p:tav tm="100000">
                                          <p:val>
                                            <p:strVal val="#ppt_x"/>
                                          </p:val>
                                        </p:tav>
                                      </p:tavLst>
                                    </p:anim>
                                    <p:anim calcmode="lin" valueType="num">
                                      <p:cBhvr>
                                        <p:cTn decel="50000" dur="500" fill="hold" id="25">
                                          <p:stCondLst>
                                            <p:cond delay="0"/>
                                          </p:stCondLst>
                                        </p:cTn>
                                        <p:tgtEl>
                                          <p:spTgt spid="3"/>
                                        </p:tgtEl>
                                        <p:attrNameLst>
                                          <p:attrName>ppt_y</p:attrName>
                                        </p:attrNameLst>
                                      </p:cBhvr>
                                      <p:tavLst>
                                        <p:tav tm="0">
                                          <p:val>
                                            <p:strVal val="#ppt_y-.2"/>
                                          </p:val>
                                        </p:tav>
                                        <p:tav tm="100000">
                                          <p:val>
                                            <p:strVal val="#ppt_y+.1"/>
                                          </p:val>
                                        </p:tav>
                                      </p:tavLst>
                                    </p:anim>
                                    <p:anim calcmode="lin" valueType="num">
                                      <p:cBhvr>
                                        <p:cTn accel="50000" dur="500" fill="hold" id="26">
                                          <p:stCondLst>
                                            <p:cond delay="500"/>
                                          </p:stCondLst>
                                        </p:cTn>
                                        <p:tgtEl>
                                          <p:spTgt spid="3"/>
                                        </p:tgtEl>
                                        <p:attrNameLst>
                                          <p:attrName>ppt_y</p:attrName>
                                        </p:attrNameLst>
                                      </p:cBhvr>
                                      <p:tavLst>
                                        <p:tav tm="0">
                                          <p:val>
                                            <p:strVal val="#ppt_y+.1"/>
                                          </p:val>
                                        </p:tav>
                                        <p:tav tm="100000">
                                          <p:val>
                                            <p:strVal val="#ppt_y"/>
                                          </p:val>
                                        </p:tav>
                                      </p:tavLst>
                                    </p:anim>
                                    <p:animEffect filter="fade" transition="in">
                                      <p:cBhvr>
                                        <p:cTn decel="50000" dur="1000" id="27">
                                          <p:stCondLst>
                                            <p:cond delay="0"/>
                                          </p:stCondLst>
                                        </p:cTn>
                                        <p:tgtEl>
                                          <p:spTgt spid="3"/>
                                        </p:tgtEl>
                                      </p:cBhvr>
                                    </p:animEffect>
                                  </p:childTnLst>
                                </p:cTn>
                              </p:par>
                              <p:par>
                                <p:cTn fill="hold" grpId="0" id="28" nodeType="withEffect" presetClass="entr" presetID="47" presetSubtype="0">
                                  <p:stCondLst>
                                    <p:cond delay="750"/>
                                  </p:stCondLst>
                                  <p:childTnLst>
                                    <p:set>
                                      <p:cBhvr>
                                        <p:cTn dur="1" fill="hold" id="29">
                                          <p:stCondLst>
                                            <p:cond delay="0"/>
                                          </p:stCondLst>
                                        </p:cTn>
                                        <p:tgtEl>
                                          <p:spTgt spid="20"/>
                                        </p:tgtEl>
                                        <p:attrNameLst>
                                          <p:attrName>style.visibility</p:attrName>
                                        </p:attrNameLst>
                                      </p:cBhvr>
                                      <p:to>
                                        <p:strVal val="visible"/>
                                      </p:to>
                                    </p:set>
                                    <p:animEffect filter="fade" transition="in">
                                      <p:cBhvr>
                                        <p:cTn dur="250" id="30"/>
                                        <p:tgtEl>
                                          <p:spTgt spid="20"/>
                                        </p:tgtEl>
                                      </p:cBhvr>
                                    </p:animEffect>
                                    <p:anim calcmode="lin" valueType="num">
                                      <p:cBhvr>
                                        <p:cTn dur="250" fill="hold" id="31"/>
                                        <p:tgtEl>
                                          <p:spTgt spid="20"/>
                                        </p:tgtEl>
                                        <p:attrNameLst>
                                          <p:attrName>ppt_x</p:attrName>
                                        </p:attrNameLst>
                                      </p:cBhvr>
                                      <p:tavLst>
                                        <p:tav tm="0">
                                          <p:val>
                                            <p:strVal val="#ppt_x"/>
                                          </p:val>
                                        </p:tav>
                                        <p:tav tm="100000">
                                          <p:val>
                                            <p:strVal val="#ppt_x"/>
                                          </p:val>
                                        </p:tav>
                                      </p:tavLst>
                                    </p:anim>
                                    <p:anim calcmode="lin" valueType="num">
                                      <p:cBhvr>
                                        <p:cTn dur="250" fill="hold" id="32"/>
                                        <p:tgtEl>
                                          <p:spTgt spid="20"/>
                                        </p:tgtEl>
                                        <p:attrNameLst>
                                          <p:attrName>ppt_y</p:attrName>
                                        </p:attrNameLst>
                                      </p:cBhvr>
                                      <p:tavLst>
                                        <p:tav tm="0">
                                          <p:val>
                                            <p:strVal val="#ppt_y-.1"/>
                                          </p:val>
                                        </p:tav>
                                        <p:tav tm="100000">
                                          <p:val>
                                            <p:strVal val="#ppt_y"/>
                                          </p:val>
                                        </p:tav>
                                      </p:tavLst>
                                    </p:anim>
                                  </p:childTnLst>
                                </p:cTn>
                              </p:par>
                              <p:par>
                                <p:cTn fill="hold" id="33" nodeType="withEffect" presetClass="entr" presetID="25" presetSubtype="0">
                                  <p:stCondLst>
                                    <p:cond delay="500"/>
                                  </p:stCondLst>
                                  <p:childTnLst>
                                    <p:set>
                                      <p:cBhvr>
                                        <p:cTn dur="1" fill="hold" id="34">
                                          <p:stCondLst>
                                            <p:cond delay="0"/>
                                          </p:stCondLst>
                                        </p:cTn>
                                        <p:tgtEl>
                                          <p:spTgt spid="4"/>
                                        </p:tgtEl>
                                        <p:attrNameLst>
                                          <p:attrName>style.visibility</p:attrName>
                                        </p:attrNameLst>
                                      </p:cBhvr>
                                      <p:to>
                                        <p:strVal val="visible"/>
                                      </p:to>
                                    </p:set>
                                    <p:anim calcmode="lin" valueType="num">
                                      <p:cBhvr>
                                        <p:cTn decel="50000" dur="500" fill="hold" id="35">
                                          <p:stCondLst>
                                            <p:cond delay="0"/>
                                          </p:stCondLst>
                                        </p:cTn>
                                        <p:tgtEl>
                                          <p:spTgt spid="4"/>
                                        </p:tgtEl>
                                        <p:attrNameLst>
                                          <p:attrName>style.rotation</p:attrName>
                                        </p:attrNameLst>
                                      </p:cBhvr>
                                      <p:tavLst>
                                        <p:tav tm="0">
                                          <p:val>
                                            <p:fltVal val="-90"/>
                                          </p:val>
                                        </p:tav>
                                        <p:tav tm="100000">
                                          <p:val>
                                            <p:fltVal val="0"/>
                                          </p:val>
                                        </p:tav>
                                      </p:tavLst>
                                    </p:anim>
                                    <p:anim calcmode="lin" valueType="num">
                                      <p:cBhvr>
                                        <p:cTn decel="50000" dur="500" fill="hold" id="36">
                                          <p:stCondLst>
                                            <p:cond delay="0"/>
                                          </p:stCondLst>
                                        </p:cTn>
                                        <p:tgtEl>
                                          <p:spTgt spid="4"/>
                                        </p:tgtEl>
                                        <p:attrNameLst>
                                          <p:attrName>ppt_w</p:attrName>
                                        </p:attrNameLst>
                                      </p:cBhvr>
                                      <p:tavLst>
                                        <p:tav tm="0">
                                          <p:val>
                                            <p:strVal val="#ppt_w"/>
                                          </p:val>
                                        </p:tav>
                                        <p:tav tm="100000">
                                          <p:val>
                                            <p:strVal val="#ppt_w*.05"/>
                                          </p:val>
                                        </p:tav>
                                      </p:tavLst>
                                    </p:anim>
                                    <p:anim calcmode="lin" valueType="num">
                                      <p:cBhvr>
                                        <p:cTn accel="50000" dur="500" fill="hold" id="37">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dur="1000" fill="hold" id="38"/>
                                        <p:tgtEl>
                                          <p:spTgt spid="4"/>
                                        </p:tgtEl>
                                        <p:attrNameLst>
                                          <p:attrName>ppt_h</p:attrName>
                                        </p:attrNameLst>
                                      </p:cBhvr>
                                      <p:tavLst>
                                        <p:tav tm="0">
                                          <p:val>
                                            <p:strVal val="#ppt_h"/>
                                          </p:val>
                                        </p:tav>
                                        <p:tav tm="100000">
                                          <p:val>
                                            <p:strVal val="#ppt_h"/>
                                          </p:val>
                                        </p:tav>
                                      </p:tavLst>
                                    </p:anim>
                                    <p:anim calcmode="lin" valueType="num">
                                      <p:cBhvr>
                                        <p:cTn decel="50000" dur="500" fill="hold" id="39">
                                          <p:stCondLst>
                                            <p:cond delay="0"/>
                                          </p:stCondLst>
                                        </p:cTn>
                                        <p:tgtEl>
                                          <p:spTgt spid="4"/>
                                        </p:tgtEl>
                                        <p:attrNameLst>
                                          <p:attrName>ppt_x</p:attrName>
                                        </p:attrNameLst>
                                      </p:cBhvr>
                                      <p:tavLst>
                                        <p:tav tm="0">
                                          <p:val>
                                            <p:strVal val="#ppt_x+.4"/>
                                          </p:val>
                                        </p:tav>
                                        <p:tav tm="100000">
                                          <p:val>
                                            <p:strVal val="#ppt_x"/>
                                          </p:val>
                                        </p:tav>
                                      </p:tavLst>
                                    </p:anim>
                                    <p:anim calcmode="lin" valueType="num">
                                      <p:cBhvr>
                                        <p:cTn decel="50000" dur="500" fill="hold" id="40">
                                          <p:stCondLst>
                                            <p:cond delay="0"/>
                                          </p:stCondLst>
                                        </p:cTn>
                                        <p:tgtEl>
                                          <p:spTgt spid="4"/>
                                        </p:tgtEl>
                                        <p:attrNameLst>
                                          <p:attrName>ppt_y</p:attrName>
                                        </p:attrNameLst>
                                      </p:cBhvr>
                                      <p:tavLst>
                                        <p:tav tm="0">
                                          <p:val>
                                            <p:strVal val="#ppt_y-.2"/>
                                          </p:val>
                                        </p:tav>
                                        <p:tav tm="100000">
                                          <p:val>
                                            <p:strVal val="#ppt_y+.1"/>
                                          </p:val>
                                        </p:tav>
                                      </p:tavLst>
                                    </p:anim>
                                    <p:anim calcmode="lin" valueType="num">
                                      <p:cBhvr>
                                        <p:cTn accel="50000" dur="500" fill="hold" id="41">
                                          <p:stCondLst>
                                            <p:cond delay="500"/>
                                          </p:stCondLst>
                                        </p:cTn>
                                        <p:tgtEl>
                                          <p:spTgt spid="4"/>
                                        </p:tgtEl>
                                        <p:attrNameLst>
                                          <p:attrName>ppt_y</p:attrName>
                                        </p:attrNameLst>
                                      </p:cBhvr>
                                      <p:tavLst>
                                        <p:tav tm="0">
                                          <p:val>
                                            <p:strVal val="#ppt_y+.1"/>
                                          </p:val>
                                        </p:tav>
                                        <p:tav tm="100000">
                                          <p:val>
                                            <p:strVal val="#ppt_y"/>
                                          </p:val>
                                        </p:tav>
                                      </p:tavLst>
                                    </p:anim>
                                    <p:animEffect filter="fade" transition="in">
                                      <p:cBhvr>
                                        <p:cTn decel="50000" dur="1000" id="42">
                                          <p:stCondLst>
                                            <p:cond delay="0"/>
                                          </p:stCondLst>
                                        </p:cTn>
                                        <p:tgtEl>
                                          <p:spTgt spid="4"/>
                                        </p:tgtEl>
                                      </p:cBhvr>
                                    </p:animEffect>
                                  </p:childTnLst>
                                </p:cTn>
                              </p:par>
                              <p:par>
                                <p:cTn fill="hold" grpId="0" id="43" nodeType="withEffect" presetClass="entr" presetID="47" presetSubtype="0">
                                  <p:stCondLst>
                                    <p:cond delay="1250"/>
                                  </p:stCondLst>
                                  <p:childTnLst>
                                    <p:set>
                                      <p:cBhvr>
                                        <p:cTn dur="1" fill="hold" id="44">
                                          <p:stCondLst>
                                            <p:cond delay="0"/>
                                          </p:stCondLst>
                                        </p:cTn>
                                        <p:tgtEl>
                                          <p:spTgt spid="21"/>
                                        </p:tgtEl>
                                        <p:attrNameLst>
                                          <p:attrName>style.visibility</p:attrName>
                                        </p:attrNameLst>
                                      </p:cBhvr>
                                      <p:to>
                                        <p:strVal val="visible"/>
                                      </p:to>
                                    </p:set>
                                    <p:animEffect filter="fade" transition="in">
                                      <p:cBhvr>
                                        <p:cTn dur="250" id="45"/>
                                        <p:tgtEl>
                                          <p:spTgt spid="21"/>
                                        </p:tgtEl>
                                      </p:cBhvr>
                                    </p:animEffect>
                                    <p:anim calcmode="lin" valueType="num">
                                      <p:cBhvr>
                                        <p:cTn dur="250" fill="hold" id="46"/>
                                        <p:tgtEl>
                                          <p:spTgt spid="21"/>
                                        </p:tgtEl>
                                        <p:attrNameLst>
                                          <p:attrName>ppt_x</p:attrName>
                                        </p:attrNameLst>
                                      </p:cBhvr>
                                      <p:tavLst>
                                        <p:tav tm="0">
                                          <p:val>
                                            <p:strVal val="#ppt_x"/>
                                          </p:val>
                                        </p:tav>
                                        <p:tav tm="100000">
                                          <p:val>
                                            <p:strVal val="#ppt_x"/>
                                          </p:val>
                                        </p:tav>
                                      </p:tavLst>
                                    </p:anim>
                                    <p:anim calcmode="lin" valueType="num">
                                      <p:cBhvr>
                                        <p:cTn dur="250" fill="hold" id="47"/>
                                        <p:tgtEl>
                                          <p:spTgt spid="21"/>
                                        </p:tgtEl>
                                        <p:attrNameLst>
                                          <p:attrName>ppt_y</p:attrName>
                                        </p:attrNameLst>
                                      </p:cBhvr>
                                      <p:tavLst>
                                        <p:tav tm="0">
                                          <p:val>
                                            <p:strVal val="#ppt_y-.1"/>
                                          </p:val>
                                        </p:tav>
                                        <p:tav tm="100000">
                                          <p:val>
                                            <p:strVal val="#ppt_y"/>
                                          </p:val>
                                        </p:tav>
                                      </p:tavLst>
                                    </p:anim>
                                  </p:childTnLst>
                                </p:cTn>
                              </p:par>
                              <p:par>
                                <p:cTn fill="hold" id="48" nodeType="withEffect" presetClass="entr" presetID="25" presetSubtype="0">
                                  <p:stCondLst>
                                    <p:cond delay="1000"/>
                                  </p:stCondLst>
                                  <p:childTnLst>
                                    <p:set>
                                      <p:cBhvr>
                                        <p:cTn dur="1" fill="hold" id="49">
                                          <p:stCondLst>
                                            <p:cond delay="0"/>
                                          </p:stCondLst>
                                        </p:cTn>
                                        <p:tgtEl>
                                          <p:spTgt spid="5"/>
                                        </p:tgtEl>
                                        <p:attrNameLst>
                                          <p:attrName>style.visibility</p:attrName>
                                        </p:attrNameLst>
                                      </p:cBhvr>
                                      <p:to>
                                        <p:strVal val="visible"/>
                                      </p:to>
                                    </p:set>
                                    <p:anim calcmode="lin" valueType="num">
                                      <p:cBhvr>
                                        <p:cTn decel="50000" dur="500" fill="hold" id="50">
                                          <p:stCondLst>
                                            <p:cond delay="0"/>
                                          </p:stCondLst>
                                        </p:cTn>
                                        <p:tgtEl>
                                          <p:spTgt spid="5"/>
                                        </p:tgtEl>
                                        <p:attrNameLst>
                                          <p:attrName>style.rotation</p:attrName>
                                        </p:attrNameLst>
                                      </p:cBhvr>
                                      <p:tavLst>
                                        <p:tav tm="0">
                                          <p:val>
                                            <p:fltVal val="-90"/>
                                          </p:val>
                                        </p:tav>
                                        <p:tav tm="100000">
                                          <p:val>
                                            <p:fltVal val="0"/>
                                          </p:val>
                                        </p:tav>
                                      </p:tavLst>
                                    </p:anim>
                                    <p:anim calcmode="lin" valueType="num">
                                      <p:cBhvr>
                                        <p:cTn decel="50000" dur="500" fill="hold" id="51">
                                          <p:stCondLst>
                                            <p:cond delay="0"/>
                                          </p:stCondLst>
                                        </p:cTn>
                                        <p:tgtEl>
                                          <p:spTgt spid="5"/>
                                        </p:tgtEl>
                                        <p:attrNameLst>
                                          <p:attrName>ppt_w</p:attrName>
                                        </p:attrNameLst>
                                      </p:cBhvr>
                                      <p:tavLst>
                                        <p:tav tm="0">
                                          <p:val>
                                            <p:strVal val="#ppt_w"/>
                                          </p:val>
                                        </p:tav>
                                        <p:tav tm="100000">
                                          <p:val>
                                            <p:strVal val="#ppt_w*.05"/>
                                          </p:val>
                                        </p:tav>
                                      </p:tavLst>
                                    </p:anim>
                                    <p:anim calcmode="lin" valueType="num">
                                      <p:cBhvr>
                                        <p:cTn accel="50000" dur="500" fill="hold" id="52">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dur="1000" fill="hold" id="53"/>
                                        <p:tgtEl>
                                          <p:spTgt spid="5"/>
                                        </p:tgtEl>
                                        <p:attrNameLst>
                                          <p:attrName>ppt_h</p:attrName>
                                        </p:attrNameLst>
                                      </p:cBhvr>
                                      <p:tavLst>
                                        <p:tav tm="0">
                                          <p:val>
                                            <p:strVal val="#ppt_h"/>
                                          </p:val>
                                        </p:tav>
                                        <p:tav tm="100000">
                                          <p:val>
                                            <p:strVal val="#ppt_h"/>
                                          </p:val>
                                        </p:tav>
                                      </p:tavLst>
                                    </p:anim>
                                    <p:anim calcmode="lin" valueType="num">
                                      <p:cBhvr>
                                        <p:cTn decel="50000" dur="500" fill="hold" id="54">
                                          <p:stCondLst>
                                            <p:cond delay="0"/>
                                          </p:stCondLst>
                                        </p:cTn>
                                        <p:tgtEl>
                                          <p:spTgt spid="5"/>
                                        </p:tgtEl>
                                        <p:attrNameLst>
                                          <p:attrName>ppt_x</p:attrName>
                                        </p:attrNameLst>
                                      </p:cBhvr>
                                      <p:tavLst>
                                        <p:tav tm="0">
                                          <p:val>
                                            <p:strVal val="#ppt_x+.4"/>
                                          </p:val>
                                        </p:tav>
                                        <p:tav tm="100000">
                                          <p:val>
                                            <p:strVal val="#ppt_x"/>
                                          </p:val>
                                        </p:tav>
                                      </p:tavLst>
                                    </p:anim>
                                    <p:anim calcmode="lin" valueType="num">
                                      <p:cBhvr>
                                        <p:cTn decel="50000" dur="500" fill="hold" id="55">
                                          <p:stCondLst>
                                            <p:cond delay="0"/>
                                          </p:stCondLst>
                                        </p:cTn>
                                        <p:tgtEl>
                                          <p:spTgt spid="5"/>
                                        </p:tgtEl>
                                        <p:attrNameLst>
                                          <p:attrName>ppt_y</p:attrName>
                                        </p:attrNameLst>
                                      </p:cBhvr>
                                      <p:tavLst>
                                        <p:tav tm="0">
                                          <p:val>
                                            <p:strVal val="#ppt_y-.2"/>
                                          </p:val>
                                        </p:tav>
                                        <p:tav tm="100000">
                                          <p:val>
                                            <p:strVal val="#ppt_y+.1"/>
                                          </p:val>
                                        </p:tav>
                                      </p:tavLst>
                                    </p:anim>
                                    <p:anim calcmode="lin" valueType="num">
                                      <p:cBhvr>
                                        <p:cTn accel="50000" dur="500" fill="hold" id="56">
                                          <p:stCondLst>
                                            <p:cond delay="500"/>
                                          </p:stCondLst>
                                        </p:cTn>
                                        <p:tgtEl>
                                          <p:spTgt spid="5"/>
                                        </p:tgtEl>
                                        <p:attrNameLst>
                                          <p:attrName>ppt_y</p:attrName>
                                        </p:attrNameLst>
                                      </p:cBhvr>
                                      <p:tavLst>
                                        <p:tav tm="0">
                                          <p:val>
                                            <p:strVal val="#ppt_y+.1"/>
                                          </p:val>
                                        </p:tav>
                                        <p:tav tm="100000">
                                          <p:val>
                                            <p:strVal val="#ppt_y"/>
                                          </p:val>
                                        </p:tav>
                                      </p:tavLst>
                                    </p:anim>
                                    <p:animEffect filter="fade" transition="in">
                                      <p:cBhvr>
                                        <p:cTn decel="50000" dur="1000" id="57">
                                          <p:stCondLst>
                                            <p:cond delay="0"/>
                                          </p:stCondLst>
                                        </p:cTn>
                                        <p:tgtEl>
                                          <p:spTgt spid="5"/>
                                        </p:tgtEl>
                                      </p:cBhvr>
                                    </p:animEffect>
                                  </p:childTnLst>
                                </p:cTn>
                              </p:par>
                              <p:par>
                                <p:cTn fill="hold" grpId="0" id="58" nodeType="withEffect" presetClass="entr" presetID="47" presetSubtype="0">
                                  <p:stCondLst>
                                    <p:cond delay="1750"/>
                                  </p:stCondLst>
                                  <p:childTnLst>
                                    <p:set>
                                      <p:cBhvr>
                                        <p:cTn dur="1" fill="hold" id="59">
                                          <p:stCondLst>
                                            <p:cond delay="0"/>
                                          </p:stCondLst>
                                        </p:cTn>
                                        <p:tgtEl>
                                          <p:spTgt spid="27"/>
                                        </p:tgtEl>
                                        <p:attrNameLst>
                                          <p:attrName>style.visibility</p:attrName>
                                        </p:attrNameLst>
                                      </p:cBhvr>
                                      <p:to>
                                        <p:strVal val="visible"/>
                                      </p:to>
                                    </p:set>
                                    <p:animEffect filter="fade" transition="in">
                                      <p:cBhvr>
                                        <p:cTn dur="250" id="60"/>
                                        <p:tgtEl>
                                          <p:spTgt spid="27"/>
                                        </p:tgtEl>
                                      </p:cBhvr>
                                    </p:animEffect>
                                    <p:anim calcmode="lin" valueType="num">
                                      <p:cBhvr>
                                        <p:cTn dur="250" fill="hold" id="61"/>
                                        <p:tgtEl>
                                          <p:spTgt spid="27"/>
                                        </p:tgtEl>
                                        <p:attrNameLst>
                                          <p:attrName>ppt_x</p:attrName>
                                        </p:attrNameLst>
                                      </p:cBhvr>
                                      <p:tavLst>
                                        <p:tav tm="0">
                                          <p:val>
                                            <p:strVal val="#ppt_x"/>
                                          </p:val>
                                        </p:tav>
                                        <p:tav tm="100000">
                                          <p:val>
                                            <p:strVal val="#ppt_x"/>
                                          </p:val>
                                        </p:tav>
                                      </p:tavLst>
                                    </p:anim>
                                    <p:anim calcmode="lin" valueType="num">
                                      <p:cBhvr>
                                        <p:cTn dur="250" fill="hold" id="62"/>
                                        <p:tgtEl>
                                          <p:spTgt spid="27"/>
                                        </p:tgtEl>
                                        <p:attrNameLst>
                                          <p:attrName>ppt_y</p:attrName>
                                        </p:attrNameLst>
                                      </p:cBhvr>
                                      <p:tavLst>
                                        <p:tav tm="0">
                                          <p:val>
                                            <p:strVal val="#ppt_y-.1"/>
                                          </p:val>
                                        </p:tav>
                                        <p:tav tm="100000">
                                          <p:val>
                                            <p:strVal val="#ppt_y"/>
                                          </p:val>
                                        </p:tav>
                                      </p:tavLst>
                                    </p:anim>
                                  </p:childTnLst>
                                </p:cTn>
                              </p:par>
                            </p:childTnLst>
                          </p:cTn>
                        </p:par>
                        <p:par>
                          <p:cTn fill="hold" id="63" nodeType="afterGroup">
                            <p:stCondLst>
                              <p:cond delay="3350"/>
                            </p:stCondLst>
                            <p:childTnLst>
                              <p:par>
                                <p:cTn fill="hold" grpId="0" id="64" nodeType="afterEffect" presetClass="entr" presetID="37" presetSubtype="0">
                                  <p:stCondLst>
                                    <p:cond delay="0"/>
                                  </p:stCondLst>
                                  <p:childTnLst>
                                    <p:set>
                                      <p:cBhvr>
                                        <p:cTn dur="1" fill="hold" id="65">
                                          <p:stCondLst>
                                            <p:cond delay="0"/>
                                          </p:stCondLst>
                                        </p:cTn>
                                        <p:tgtEl>
                                          <p:spTgt spid="30"/>
                                        </p:tgtEl>
                                        <p:attrNameLst>
                                          <p:attrName>style.visibility</p:attrName>
                                        </p:attrNameLst>
                                      </p:cBhvr>
                                      <p:to>
                                        <p:strVal val="visible"/>
                                      </p:to>
                                    </p:set>
                                    <p:animEffect filter="fade" transition="in">
                                      <p:cBhvr>
                                        <p:cTn dur="1000" id="66"/>
                                        <p:tgtEl>
                                          <p:spTgt spid="30"/>
                                        </p:tgtEl>
                                      </p:cBhvr>
                                    </p:animEffect>
                                    <p:anim calcmode="lin" valueType="num">
                                      <p:cBhvr>
                                        <p:cTn dur="1000" fill="hold" id="67"/>
                                        <p:tgtEl>
                                          <p:spTgt spid="30"/>
                                        </p:tgtEl>
                                        <p:attrNameLst>
                                          <p:attrName>ppt_x</p:attrName>
                                        </p:attrNameLst>
                                      </p:cBhvr>
                                      <p:tavLst>
                                        <p:tav tm="0">
                                          <p:val>
                                            <p:strVal val="#ppt_x"/>
                                          </p:val>
                                        </p:tav>
                                        <p:tav tm="100000">
                                          <p:val>
                                            <p:strVal val="#ppt_x"/>
                                          </p:val>
                                        </p:tav>
                                      </p:tavLst>
                                    </p:anim>
                                    <p:anim calcmode="lin" valueType="num">
                                      <p:cBhvr>
                                        <p:cTn decel="100000" dur="900" fill="hold" id="68"/>
                                        <p:tgtEl>
                                          <p:spTgt spid="30"/>
                                        </p:tgtEl>
                                        <p:attrNameLst>
                                          <p:attrName>ppt_y</p:attrName>
                                        </p:attrNameLst>
                                      </p:cBhvr>
                                      <p:tavLst>
                                        <p:tav tm="0">
                                          <p:val>
                                            <p:strVal val="#ppt_y+1"/>
                                          </p:val>
                                        </p:tav>
                                        <p:tav tm="100000">
                                          <p:val>
                                            <p:strVal val="#ppt_y-.03"/>
                                          </p:val>
                                        </p:tav>
                                      </p:tavLst>
                                    </p:anim>
                                    <p:anim calcmode="lin" valueType="num">
                                      <p:cBhvr>
                                        <p:cTn accel="100000" dur="100" fill="hold" id="69">
                                          <p:stCondLst>
                                            <p:cond delay="900"/>
                                          </p:stCondLst>
                                        </p:cTn>
                                        <p:tgtEl>
                                          <p:spTgt spid="30"/>
                                        </p:tgtEl>
                                        <p:attrNameLst>
                                          <p:attrName>ppt_y</p:attrName>
                                        </p:attrNameLst>
                                      </p:cBhvr>
                                      <p:tavLst>
                                        <p:tav tm="0">
                                          <p:val>
                                            <p:strVal val="#ppt_y-.03"/>
                                          </p:val>
                                        </p:tav>
                                        <p:tav tm="100000">
                                          <p:val>
                                            <p:strVal val="#ppt_y"/>
                                          </p:val>
                                        </p:tav>
                                      </p:tavLst>
                                    </p:anim>
                                  </p:childTnLst>
                                </p:cTn>
                              </p:par>
                              <p:par>
                                <p:cTn fill="hold" grpId="0" id="70" nodeType="withEffect" presetClass="entr" presetID="37" presetSubtype="0">
                                  <p:stCondLst>
                                    <p:cond delay="500"/>
                                  </p:stCondLst>
                                  <p:childTnLst>
                                    <p:set>
                                      <p:cBhvr>
                                        <p:cTn dur="1" fill="hold" id="71">
                                          <p:stCondLst>
                                            <p:cond delay="0"/>
                                          </p:stCondLst>
                                        </p:cTn>
                                        <p:tgtEl>
                                          <p:spTgt spid="23"/>
                                        </p:tgtEl>
                                        <p:attrNameLst>
                                          <p:attrName>style.visibility</p:attrName>
                                        </p:attrNameLst>
                                      </p:cBhvr>
                                      <p:to>
                                        <p:strVal val="visible"/>
                                      </p:to>
                                    </p:set>
                                    <p:animEffect filter="fade" transition="in">
                                      <p:cBhvr>
                                        <p:cTn dur="1000" id="72"/>
                                        <p:tgtEl>
                                          <p:spTgt spid="23"/>
                                        </p:tgtEl>
                                      </p:cBhvr>
                                    </p:animEffect>
                                    <p:anim calcmode="lin" valueType="num">
                                      <p:cBhvr>
                                        <p:cTn dur="1000" fill="hold" id="73"/>
                                        <p:tgtEl>
                                          <p:spTgt spid="23"/>
                                        </p:tgtEl>
                                        <p:attrNameLst>
                                          <p:attrName>ppt_x</p:attrName>
                                        </p:attrNameLst>
                                      </p:cBhvr>
                                      <p:tavLst>
                                        <p:tav tm="0">
                                          <p:val>
                                            <p:strVal val="#ppt_x"/>
                                          </p:val>
                                        </p:tav>
                                        <p:tav tm="100000">
                                          <p:val>
                                            <p:strVal val="#ppt_x"/>
                                          </p:val>
                                        </p:tav>
                                      </p:tavLst>
                                    </p:anim>
                                    <p:anim calcmode="lin" valueType="num">
                                      <p:cBhvr>
                                        <p:cTn decel="100000" dur="900" fill="hold" id="74"/>
                                        <p:tgtEl>
                                          <p:spTgt spid="23"/>
                                        </p:tgtEl>
                                        <p:attrNameLst>
                                          <p:attrName>ppt_y</p:attrName>
                                        </p:attrNameLst>
                                      </p:cBhvr>
                                      <p:tavLst>
                                        <p:tav tm="0">
                                          <p:val>
                                            <p:strVal val="#ppt_y+1"/>
                                          </p:val>
                                        </p:tav>
                                        <p:tav tm="100000">
                                          <p:val>
                                            <p:strVal val="#ppt_y-.03"/>
                                          </p:val>
                                        </p:tav>
                                      </p:tavLst>
                                    </p:anim>
                                    <p:anim calcmode="lin" valueType="num">
                                      <p:cBhvr>
                                        <p:cTn accel="100000" dur="100" fill="hold" id="75">
                                          <p:stCondLst>
                                            <p:cond delay="900"/>
                                          </p:stCondLst>
                                        </p:cTn>
                                        <p:tgtEl>
                                          <p:spTgt spid="23"/>
                                        </p:tgtEl>
                                        <p:attrNameLst>
                                          <p:attrName>ppt_y</p:attrName>
                                        </p:attrNameLst>
                                      </p:cBhvr>
                                      <p:tavLst>
                                        <p:tav tm="0">
                                          <p:val>
                                            <p:strVal val="#ppt_y-.03"/>
                                          </p:val>
                                        </p:tav>
                                        <p:tav tm="100000">
                                          <p:val>
                                            <p:strVal val="#ppt_y"/>
                                          </p:val>
                                        </p:tav>
                                      </p:tavLst>
                                    </p:anim>
                                  </p:childTnLst>
                                </p:cTn>
                              </p:par>
                              <p:par>
                                <p:cTn fill="hold" grpId="0" id="76" nodeType="withEffect" presetClass="entr" presetID="37" presetSubtype="0">
                                  <p:stCondLst>
                                    <p:cond delay="1000"/>
                                  </p:stCondLst>
                                  <p:childTnLst>
                                    <p:set>
                                      <p:cBhvr>
                                        <p:cTn dur="1" fill="hold" id="77">
                                          <p:stCondLst>
                                            <p:cond delay="0"/>
                                          </p:stCondLst>
                                        </p:cTn>
                                        <p:tgtEl>
                                          <p:spTgt spid="28"/>
                                        </p:tgtEl>
                                        <p:attrNameLst>
                                          <p:attrName>style.visibility</p:attrName>
                                        </p:attrNameLst>
                                      </p:cBhvr>
                                      <p:to>
                                        <p:strVal val="visible"/>
                                      </p:to>
                                    </p:set>
                                    <p:animEffect filter="fade" transition="in">
                                      <p:cBhvr>
                                        <p:cTn dur="1000" id="78"/>
                                        <p:tgtEl>
                                          <p:spTgt spid="28"/>
                                        </p:tgtEl>
                                      </p:cBhvr>
                                    </p:animEffect>
                                    <p:anim calcmode="lin" valueType="num">
                                      <p:cBhvr>
                                        <p:cTn dur="1000" fill="hold" id="79"/>
                                        <p:tgtEl>
                                          <p:spTgt spid="28"/>
                                        </p:tgtEl>
                                        <p:attrNameLst>
                                          <p:attrName>ppt_x</p:attrName>
                                        </p:attrNameLst>
                                      </p:cBhvr>
                                      <p:tavLst>
                                        <p:tav tm="0">
                                          <p:val>
                                            <p:strVal val="#ppt_x"/>
                                          </p:val>
                                        </p:tav>
                                        <p:tav tm="100000">
                                          <p:val>
                                            <p:strVal val="#ppt_x"/>
                                          </p:val>
                                        </p:tav>
                                      </p:tavLst>
                                    </p:anim>
                                    <p:anim calcmode="lin" valueType="num">
                                      <p:cBhvr>
                                        <p:cTn decel="100000" dur="900" fill="hold" id="80"/>
                                        <p:tgtEl>
                                          <p:spTgt spid="28"/>
                                        </p:tgtEl>
                                        <p:attrNameLst>
                                          <p:attrName>ppt_y</p:attrName>
                                        </p:attrNameLst>
                                      </p:cBhvr>
                                      <p:tavLst>
                                        <p:tav tm="0">
                                          <p:val>
                                            <p:strVal val="#ppt_y+1"/>
                                          </p:val>
                                        </p:tav>
                                        <p:tav tm="100000">
                                          <p:val>
                                            <p:strVal val="#ppt_y-.03"/>
                                          </p:val>
                                        </p:tav>
                                      </p:tavLst>
                                    </p:anim>
                                    <p:anim calcmode="lin" valueType="num">
                                      <p:cBhvr>
                                        <p:cTn accel="100000" dur="100" fill="hold" id="81">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fill="hold" id="82" nodeType="afterGroup">
                            <p:stCondLst>
                              <p:cond delay="5350"/>
                            </p:stCondLst>
                            <p:childTnLst>
                              <p:par>
                                <p:cTn fill="hold" grpId="0" id="83" nodeType="afterEffect" presetClass="entr" presetID="16" presetSubtype="21">
                                  <p:stCondLst>
                                    <p:cond delay="0"/>
                                  </p:stCondLst>
                                  <p:childTnLst>
                                    <p:set>
                                      <p:cBhvr>
                                        <p:cTn dur="1" fill="hold" id="84">
                                          <p:stCondLst>
                                            <p:cond delay="0"/>
                                          </p:stCondLst>
                                        </p:cTn>
                                        <p:tgtEl>
                                          <p:spTgt spid="29"/>
                                        </p:tgtEl>
                                        <p:attrNameLst>
                                          <p:attrName>style.visibility</p:attrName>
                                        </p:attrNameLst>
                                      </p:cBhvr>
                                      <p:to>
                                        <p:strVal val="visible"/>
                                      </p:to>
                                    </p:set>
                                    <p:animEffect filter="barn(inVertical)" transition="in">
                                      <p:cBhvr>
                                        <p:cTn dur="500" id="85"/>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6"/>
      <p:bldP grpId="0" spid="20"/>
      <p:bldP grpId="0" spid="21"/>
      <p:bldP grpId="0" spid="23"/>
      <p:bldP grpId="0" spid="27"/>
      <p:bldP grpId="0" spid="28"/>
      <p:bldP grpId="0" spid="29"/>
      <p:bldP grpId="0" spid="30"/>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0" name="PA_矩形 9"/>
          <p:cNvSpPr/>
          <p:nvPr>
            <p:custDataLst>
              <p:tags r:id="rId3"/>
            </p:custDataLst>
          </p:nvPr>
        </p:nvSpPr>
        <p:spPr>
          <a:xfrm>
            <a:off x="600" y="224525"/>
            <a:ext cx="144000" cy="639292"/>
          </a:xfrm>
          <a:prstGeom prst="rect">
            <a:avLst/>
          </a:prstGeom>
          <a:solidFill>
            <a:schemeClr val="accent1"/>
          </a:solidFill>
          <a:ln>
            <a:noFill/>
          </a:ln>
          <a:effectLst>
            <a:outerShdw algn="ctr" blurRad="63500" rotWithShape="0">
              <a:prstClr val="black">
                <a:alpha val="40000"/>
              </a:prstClr>
            </a:outerShdw>
          </a:effectLst>
        </p:spPr>
        <p:txBody>
          <a:bodyPr anchor="t" anchorCtr="0" bIns="45720" compatLnSpc="1" lIns="91440" numCol="1" rIns="91440" tIns="45720" vert="horz" wrap="square"/>
          <a:lstStyle/>
          <a:p>
            <a:endParaRPr altLang="en-US" lang="zh-CN">
              <a:cs typeface="+mn-ea"/>
              <a:sym typeface="+mn-lt"/>
            </a:endParaRPr>
          </a:p>
        </p:txBody>
      </p:sp>
      <p:sp>
        <p:nvSpPr>
          <p:cNvPr id="11" name="PA_文本框 6"/>
          <p:cNvSpPr txBox="1"/>
          <p:nvPr>
            <p:custDataLst>
              <p:tags r:id="rId4"/>
            </p:custDataLst>
          </p:nvPr>
        </p:nvSpPr>
        <p:spPr>
          <a:xfrm>
            <a:off x="144600" y="277431"/>
            <a:ext cx="6094755" cy="49758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wrap="square">
            <a:spAutoFit/>
          </a:bodyPr>
          <a:lstStyle/>
          <a:p>
            <a:r>
              <a:rPr altLang="en-US" lang="zh-CN" spc="225" sz="2665">
                <a:solidFill>
                  <a:srgbClr val="459BBE"/>
                </a:solidFill>
                <a:cs typeface="+mn-ea"/>
                <a:sym typeface="+mn-lt"/>
              </a:rPr>
              <a:t>为什么要对健康进行管理???</a:t>
            </a:r>
          </a:p>
        </p:txBody>
      </p:sp>
      <p:sp>
        <p:nvSpPr>
          <p:cNvPr id="16" name="MH_Other_1"/>
          <p:cNvSpPr/>
          <p:nvPr>
            <p:custDataLst>
              <p:tags r:id="rId5"/>
            </p:custDataLst>
          </p:nvPr>
        </p:nvSpPr>
        <p:spPr>
          <a:xfrm>
            <a:off x="1663552" y="3227684"/>
            <a:ext cx="8968952" cy="866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81274" lIns="162549" rIns="162549" tIns="81274">
            <a:normAutofit fontScale="22500" lnSpcReduction="20000"/>
          </a:bodyPr>
          <a:lstStyle/>
          <a:p>
            <a:pPr algn="ctr">
              <a:defRPr/>
            </a:pPr>
            <a:endParaRPr altLang="en-US" lang="zh-CN" sz="535">
              <a:solidFill>
                <a:srgbClr val="FFFFFF"/>
              </a:solidFill>
              <a:cs typeface="+mn-ea"/>
              <a:sym typeface="+mn-lt"/>
            </a:endParaRPr>
          </a:p>
        </p:txBody>
      </p:sp>
      <p:sp>
        <p:nvSpPr>
          <p:cNvPr id="20" name="MH_SubTitle_1"/>
          <p:cNvSpPr/>
          <p:nvPr>
            <p:custDataLst>
              <p:tags r:id="rId6"/>
            </p:custDataLst>
          </p:nvPr>
        </p:nvSpPr>
        <p:spPr>
          <a:xfrm>
            <a:off x="2041977" y="4400657"/>
            <a:ext cx="2271304" cy="582157"/>
          </a:xfrm>
          <a:custGeom>
            <a:gdLst>
              <a:gd fmla="*/ 867833 w 1735666" name="connsiteX0"/>
              <a:gd fmla="*/ 0 h 459312" name="connsiteY0"/>
              <a:gd fmla="*/ 1022348 w 1735666" name="connsiteX1"/>
              <a:gd fmla="*/ 137579 h 459312" name="connsiteY1"/>
              <a:gd fmla="*/ 1735666 w 1735666" name="connsiteX2"/>
              <a:gd fmla="*/ 137579 h 459312" name="connsiteY2"/>
              <a:gd fmla="*/ 1735666 w 1735666" name="connsiteX3"/>
              <a:gd fmla="*/ 459312 h 459312" name="connsiteY3"/>
              <a:gd fmla="*/ 0 w 1735666" name="connsiteX4"/>
              <a:gd fmla="*/ 459312 h 459312" name="connsiteY4"/>
              <a:gd fmla="*/ 0 w 1735666" name="connsiteX5"/>
              <a:gd fmla="*/ 137579 h 459312" name="connsiteY5"/>
              <a:gd fmla="*/ 713318 w 1735666" name="connsiteX6"/>
              <a:gd fmla="*/ 137579 h 45931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59312" w="1735666">
                <a:moveTo>
                  <a:pt x="867833" y="0"/>
                </a:moveTo>
                <a:lnTo>
                  <a:pt x="1022348" y="137579"/>
                </a:lnTo>
                <a:lnTo>
                  <a:pt x="1735666" y="137579"/>
                </a:lnTo>
                <a:lnTo>
                  <a:pt x="1735666" y="459312"/>
                </a:lnTo>
                <a:lnTo>
                  <a:pt x="0" y="459312"/>
                </a:lnTo>
                <a:lnTo>
                  <a:pt x="0" y="137579"/>
                </a:lnTo>
                <a:lnTo>
                  <a:pt x="713318" y="137579"/>
                </a:lnTo>
                <a:close/>
              </a:path>
            </a:pathLst>
          </a:custGeom>
          <a:gradFill>
            <a:gsLst>
              <a:gs pos="0">
                <a:srgbClr val="68DEDB"/>
              </a:gs>
              <a:gs pos="89000">
                <a:srgbClr val="3E8EB9"/>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bIns="81274" lIns="162549" rIns="162549" tIns="319977"/>
          <a:lstStyle/>
          <a:p>
            <a:pPr algn="ctr">
              <a:defRPr/>
            </a:pPr>
            <a:r>
              <a:rPr altLang="en-US" b="1" lang="zh-CN" sz="1865">
                <a:solidFill>
                  <a:srgbClr val="FEFFFF"/>
                </a:solidFill>
                <a:cs typeface="+mn-ea"/>
                <a:sym typeface="+mn-lt"/>
              </a:rPr>
              <a:t> 一级预防</a:t>
            </a:r>
          </a:p>
        </p:txBody>
      </p:sp>
      <p:sp>
        <p:nvSpPr>
          <p:cNvPr id="21" name="MH_SubTitle_2"/>
          <p:cNvSpPr/>
          <p:nvPr>
            <p:custDataLst>
              <p:tags r:id="rId7"/>
            </p:custDataLst>
          </p:nvPr>
        </p:nvSpPr>
        <p:spPr>
          <a:xfrm>
            <a:off x="4998413" y="4400657"/>
            <a:ext cx="2271304" cy="582157"/>
          </a:xfrm>
          <a:custGeom>
            <a:gdLst>
              <a:gd fmla="*/ 867833 w 1735666" name="connsiteX0"/>
              <a:gd fmla="*/ 0 h 459312" name="connsiteY0"/>
              <a:gd fmla="*/ 1022348 w 1735666" name="connsiteX1"/>
              <a:gd fmla="*/ 137579 h 459312" name="connsiteY1"/>
              <a:gd fmla="*/ 1735666 w 1735666" name="connsiteX2"/>
              <a:gd fmla="*/ 137579 h 459312" name="connsiteY2"/>
              <a:gd fmla="*/ 1735666 w 1735666" name="connsiteX3"/>
              <a:gd fmla="*/ 459312 h 459312" name="connsiteY3"/>
              <a:gd fmla="*/ 0 w 1735666" name="connsiteX4"/>
              <a:gd fmla="*/ 459312 h 459312" name="connsiteY4"/>
              <a:gd fmla="*/ 0 w 1735666" name="connsiteX5"/>
              <a:gd fmla="*/ 137579 h 459312" name="connsiteY5"/>
              <a:gd fmla="*/ 713318 w 1735666" name="connsiteX6"/>
              <a:gd fmla="*/ 137579 h 45931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59312" w="1735666">
                <a:moveTo>
                  <a:pt x="867833" y="0"/>
                </a:moveTo>
                <a:lnTo>
                  <a:pt x="1022348" y="137579"/>
                </a:lnTo>
                <a:lnTo>
                  <a:pt x="1735666" y="137579"/>
                </a:lnTo>
                <a:lnTo>
                  <a:pt x="1735666" y="459312"/>
                </a:lnTo>
                <a:lnTo>
                  <a:pt x="0" y="459312"/>
                </a:lnTo>
                <a:lnTo>
                  <a:pt x="0" y="137579"/>
                </a:lnTo>
                <a:lnTo>
                  <a:pt x="713318" y="137579"/>
                </a:lnTo>
                <a:close/>
              </a:path>
            </a:pathLst>
          </a:custGeom>
          <a:gradFill>
            <a:gsLst>
              <a:gs pos="0">
                <a:srgbClr val="68DEDB"/>
              </a:gs>
              <a:gs pos="89000">
                <a:srgbClr val="3E8EB9"/>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bIns="81274" lIns="162549" rIns="162549" tIns="319977"/>
          <a:lstStyle/>
          <a:p>
            <a:pPr algn="ctr">
              <a:defRPr/>
            </a:pPr>
            <a:r>
              <a:rPr altLang="en-US" b="1" lang="zh-CN" sz="1865">
                <a:solidFill>
                  <a:srgbClr val="FEFFFF"/>
                </a:solidFill>
                <a:cs typeface="+mn-ea"/>
                <a:sym typeface="+mn-lt"/>
              </a:rPr>
              <a:t> 二级预防</a:t>
            </a:r>
          </a:p>
        </p:txBody>
      </p:sp>
      <p:sp>
        <p:nvSpPr>
          <p:cNvPr id="23" name="MH_Text_2"/>
          <p:cNvSpPr/>
          <p:nvPr>
            <p:custDataLst>
              <p:tags r:id="rId8"/>
            </p:custDataLst>
          </p:nvPr>
        </p:nvSpPr>
        <p:spPr>
          <a:xfrm>
            <a:off x="5012375" y="5168806"/>
            <a:ext cx="2544000" cy="558788"/>
          </a:xfrm>
          <a:prstGeom prst="rect">
            <a:avLst/>
          </a:prstGeom>
          <a:noFill/>
        </p:spPr>
        <p:txBody>
          <a:bodyPr bIns="81274" lIns="162549" rIns="162549" rtlCol="0" tIns="81274" wrap="square">
            <a:spAutoFit/>
          </a:bodyPr>
          <a:lstStyle/>
          <a:p>
            <a:pPr algn="ctr">
              <a:lnSpc>
                <a:spcPct val="130000"/>
              </a:lnSpc>
            </a:pPr>
            <a:r>
              <a:rPr altLang="en-US" lang="zh-CN" sz="2000">
                <a:solidFill>
                  <a:schemeClr val="bg1">
                    <a:lumMod val="50000"/>
                  </a:schemeClr>
                </a:solidFill>
                <a:cs typeface="+mn-ea"/>
                <a:sym typeface="+mn-lt"/>
              </a:rPr>
              <a:t>降低病人的病死率</a:t>
            </a:r>
          </a:p>
        </p:txBody>
      </p:sp>
      <p:sp>
        <p:nvSpPr>
          <p:cNvPr id="27" name="MH_SubTitle_3"/>
          <p:cNvSpPr/>
          <p:nvPr>
            <p:custDataLst>
              <p:tags r:id="rId9"/>
            </p:custDataLst>
          </p:nvPr>
        </p:nvSpPr>
        <p:spPr>
          <a:xfrm>
            <a:off x="7968808" y="4400657"/>
            <a:ext cx="2271304" cy="582157"/>
          </a:xfrm>
          <a:custGeom>
            <a:gdLst>
              <a:gd fmla="*/ 867833 w 1735666" name="connsiteX0"/>
              <a:gd fmla="*/ 0 h 459312" name="connsiteY0"/>
              <a:gd fmla="*/ 1022348 w 1735666" name="connsiteX1"/>
              <a:gd fmla="*/ 137579 h 459312" name="connsiteY1"/>
              <a:gd fmla="*/ 1735666 w 1735666" name="connsiteX2"/>
              <a:gd fmla="*/ 137579 h 459312" name="connsiteY2"/>
              <a:gd fmla="*/ 1735666 w 1735666" name="connsiteX3"/>
              <a:gd fmla="*/ 459312 h 459312" name="connsiteY3"/>
              <a:gd fmla="*/ 0 w 1735666" name="connsiteX4"/>
              <a:gd fmla="*/ 459312 h 459312" name="connsiteY4"/>
              <a:gd fmla="*/ 0 w 1735666" name="connsiteX5"/>
              <a:gd fmla="*/ 137579 h 459312" name="connsiteY5"/>
              <a:gd fmla="*/ 713318 w 1735666" name="connsiteX6"/>
              <a:gd fmla="*/ 137579 h 45931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59312" w="1735666">
                <a:moveTo>
                  <a:pt x="867833" y="0"/>
                </a:moveTo>
                <a:lnTo>
                  <a:pt x="1022348" y="137579"/>
                </a:lnTo>
                <a:lnTo>
                  <a:pt x="1735666" y="137579"/>
                </a:lnTo>
                <a:lnTo>
                  <a:pt x="1735666" y="459312"/>
                </a:lnTo>
                <a:lnTo>
                  <a:pt x="0" y="459312"/>
                </a:lnTo>
                <a:lnTo>
                  <a:pt x="0" y="137579"/>
                </a:lnTo>
                <a:lnTo>
                  <a:pt x="713318" y="137579"/>
                </a:lnTo>
                <a:close/>
              </a:path>
            </a:pathLst>
          </a:custGeom>
          <a:gradFill>
            <a:gsLst>
              <a:gs pos="0">
                <a:srgbClr val="68DEDB"/>
              </a:gs>
              <a:gs pos="89000">
                <a:srgbClr val="3E8EB9"/>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b" bIns="81274" lIns="162549" rIns="162549" tIns="319977"/>
          <a:lstStyle/>
          <a:p>
            <a:pPr algn="ctr">
              <a:defRPr/>
            </a:pPr>
            <a:r>
              <a:rPr altLang="en-US" b="1" lang="zh-CN" sz="1865">
                <a:solidFill>
                  <a:srgbClr val="FEFFFF"/>
                </a:solidFill>
                <a:cs typeface="+mn-ea"/>
                <a:sym typeface="+mn-lt"/>
              </a:rPr>
              <a:t>三级预防</a:t>
            </a:r>
          </a:p>
        </p:txBody>
      </p:sp>
      <p:sp>
        <p:nvSpPr>
          <p:cNvPr id="28" name="MH_Text_3"/>
          <p:cNvSpPr/>
          <p:nvPr>
            <p:custDataLst>
              <p:tags r:id="rId10"/>
            </p:custDataLst>
          </p:nvPr>
        </p:nvSpPr>
        <p:spPr>
          <a:xfrm>
            <a:off x="7968807" y="5168806"/>
            <a:ext cx="2544000" cy="558788"/>
          </a:xfrm>
          <a:prstGeom prst="rect">
            <a:avLst/>
          </a:prstGeom>
          <a:noFill/>
        </p:spPr>
        <p:txBody>
          <a:bodyPr bIns="81274" lIns="162549" rIns="162549" rtlCol="0" tIns="81274" wrap="square">
            <a:spAutoFit/>
          </a:bodyPr>
          <a:lstStyle/>
          <a:p>
            <a:pPr algn="ctr">
              <a:lnSpc>
                <a:spcPct val="130000"/>
              </a:lnSpc>
            </a:pPr>
            <a:r>
              <a:rPr altLang="en-US" lang="zh-CN" sz="2000">
                <a:solidFill>
                  <a:schemeClr val="bg1">
                    <a:lumMod val="50000"/>
                  </a:schemeClr>
                </a:solidFill>
                <a:cs typeface="+mn-ea"/>
                <a:sym typeface="+mn-lt"/>
              </a:rPr>
              <a:t>有效降低病人残疾</a:t>
            </a:r>
          </a:p>
        </p:txBody>
      </p:sp>
      <p:sp>
        <p:nvSpPr>
          <p:cNvPr id="29" name="TextBox 28"/>
          <p:cNvSpPr txBox="1"/>
          <p:nvPr/>
        </p:nvSpPr>
        <p:spPr>
          <a:xfrm>
            <a:off x="1663552" y="1198907"/>
            <a:ext cx="8968952" cy="1272020"/>
          </a:xfrm>
          <a:prstGeom prst="rect">
            <a:avLst/>
          </a:prstGeom>
          <a:noFill/>
        </p:spPr>
        <p:txBody>
          <a:bodyPr bIns="81274" lIns="162549" rIns="162549" rtlCol="0" tIns="81274" wrap="square">
            <a:spAutoFit/>
          </a:bodyPr>
          <a:lstStyle/>
          <a:p>
            <a:pPr algn="ctr">
              <a:lnSpc>
                <a:spcPct val="130000"/>
              </a:lnSpc>
            </a:pPr>
            <a:r>
              <a:rPr altLang="en-US" lang="zh-CN" sz="2800">
                <a:solidFill>
                  <a:schemeClr val="bg1">
                    <a:lumMod val="50000"/>
                  </a:schemeClr>
                </a:solidFill>
                <a:cs typeface="+mn-ea"/>
                <a:sym typeface="+mn-lt"/>
              </a:rPr>
              <a:t>对健康进行管理</a:t>
            </a:r>
          </a:p>
          <a:p>
            <a:pPr algn="ctr">
              <a:lnSpc>
                <a:spcPct val="130000"/>
              </a:lnSpc>
            </a:pPr>
            <a:r>
              <a:rPr altLang="en-US" lang="zh-CN" sz="2800">
                <a:solidFill>
                  <a:schemeClr val="bg1">
                    <a:lumMod val="50000"/>
                  </a:schemeClr>
                </a:solidFill>
                <a:cs typeface="+mn-ea"/>
                <a:sym typeface="+mn-lt"/>
              </a:rPr>
              <a:t>实现三级预防</a:t>
            </a:r>
          </a:p>
        </p:txBody>
      </p:sp>
      <p:sp>
        <p:nvSpPr>
          <p:cNvPr id="30" name="MH_Text_2"/>
          <p:cNvSpPr/>
          <p:nvPr>
            <p:custDataLst>
              <p:tags r:id="rId11"/>
            </p:custDataLst>
          </p:nvPr>
        </p:nvSpPr>
        <p:spPr>
          <a:xfrm>
            <a:off x="1943143" y="5168806"/>
            <a:ext cx="2544000" cy="558788"/>
          </a:xfrm>
          <a:prstGeom prst="rect">
            <a:avLst/>
          </a:prstGeom>
          <a:noFill/>
        </p:spPr>
        <p:txBody>
          <a:bodyPr bIns="81274" lIns="162549" rIns="162549" rtlCol="0" tIns="81274" wrap="square">
            <a:spAutoFit/>
          </a:bodyPr>
          <a:lstStyle/>
          <a:p>
            <a:pPr algn="ctr">
              <a:lnSpc>
                <a:spcPct val="130000"/>
              </a:lnSpc>
            </a:pPr>
            <a:r>
              <a:rPr altLang="en-US" lang="zh-CN" sz="2000">
                <a:solidFill>
                  <a:schemeClr val="bg1">
                    <a:lumMod val="50000"/>
                  </a:schemeClr>
                </a:solidFill>
                <a:cs typeface="+mn-ea"/>
                <a:sym typeface="+mn-lt"/>
              </a:rPr>
              <a:t>降低疾病的发生率</a:t>
            </a:r>
          </a:p>
        </p:txBody>
      </p:sp>
      <p:grpSp>
        <p:nvGrpSpPr>
          <p:cNvPr id="3" name="组合 2"/>
          <p:cNvGrpSpPr/>
          <p:nvPr/>
        </p:nvGrpSpPr>
        <p:grpSpPr>
          <a:xfrm>
            <a:off x="2451163" y="2530867"/>
            <a:ext cx="1480872" cy="1480255"/>
            <a:chOff x="1691680" y="5236046"/>
            <a:chExt cx="1110654" cy="1110191"/>
          </a:xfrm>
        </p:grpSpPr>
        <p:sp>
          <p:nvSpPr>
            <p:cNvPr id="24" name="椭圆 23"/>
            <p:cNvSpPr/>
            <p:nvPr/>
          </p:nvSpPr>
          <p:spPr bwMode="auto">
            <a:xfrm>
              <a:off x="1691680" y="5236046"/>
              <a:ext cx="1110654" cy="1110191"/>
            </a:xfrm>
            <a:prstGeom prst="ellipse">
              <a:avLst/>
            </a:prstGeom>
            <a:gradFill flip="none" rotWithShape="1">
              <a:gsLst>
                <a:gs pos="50000">
                  <a:srgbClr val="EEEEEE"/>
                </a:gs>
                <a:gs pos="100000">
                  <a:schemeClr val="bg1"/>
                </a:gs>
                <a:gs pos="0">
                  <a:schemeClr val="bg1">
                    <a:lumMod val="75000"/>
                  </a:schemeClr>
                </a:gs>
              </a:gsLst>
              <a:lin ang="8100000" scaled="0"/>
            </a:gradFill>
            <a:ln w="34925">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cs typeface="+mn-ea"/>
                <a:sym typeface="+mn-lt"/>
              </a:endParaRPr>
            </a:p>
          </p:txBody>
        </p:sp>
        <p:sp>
          <p:nvSpPr>
            <p:cNvPr id="45" name="KSO_Shape"/>
            <p:cNvSpPr/>
            <p:nvPr/>
          </p:nvSpPr>
          <p:spPr bwMode="auto">
            <a:xfrm>
              <a:off x="1940967" y="5523356"/>
              <a:ext cx="612081" cy="535571"/>
            </a:xfrm>
            <a:custGeom>
              <a:gdLst>
                <a:gd fmla="*/ 1057936 w 2019300" name="T0"/>
                <a:gd fmla="*/ 1427350 h 1766888" name="T1"/>
                <a:gd fmla="*/ 1097009 w 2019300" name="T2"/>
                <a:gd fmla="*/ 1440995 h 1766888" name="T3"/>
                <a:gd fmla="*/ 1134812 w 2019300" name="T4"/>
                <a:gd fmla="*/ 1428936 h 1766888" name="T5"/>
                <a:gd fmla="*/ 1155143 w 2019300" name="T6"/>
                <a:gd fmla="*/ 1405454 h 1766888" name="T7"/>
                <a:gd fmla="*/ 1376876 w 2019300" name="T8"/>
                <a:gd fmla="*/ 1161748 h 1766888" name="T9"/>
                <a:gd fmla="*/ 1401654 w 2019300" name="T10"/>
                <a:gd fmla="*/ 1182374 h 1766888" name="T11"/>
                <a:gd fmla="*/ 1606550 w 2019300" name="T12"/>
                <a:gd fmla="*/ 1189038 h 1766888" name="T13"/>
                <a:gd fmla="*/ 1071596 w 2019300" name="T14"/>
                <a:gd fmla="*/ 1750387 h 1766888" name="T15"/>
                <a:gd fmla="*/ 1029346 w 2019300" name="T16"/>
                <a:gd fmla="*/ 1765302 h 1766888" name="T17"/>
                <a:gd fmla="*/ 983601 w 2019300" name="T18"/>
                <a:gd fmla="*/ 1764032 h 1766888" name="T19"/>
                <a:gd fmla="*/ 941987 w 2019300" name="T20"/>
                <a:gd fmla="*/ 1747214 h 1766888" name="T21"/>
                <a:gd fmla="*/ 516628 w 2019300" name="T22"/>
                <a:gd fmla="*/ 1189038 h 1766888" name="T23"/>
                <a:gd fmla="*/ 544265 w 2019300" name="T24"/>
                <a:gd fmla="*/ 1182374 h 1766888" name="T25"/>
                <a:gd fmla="*/ 561102 w 2019300" name="T26"/>
                <a:gd fmla="*/ 1170633 h 1766888" name="T27"/>
                <a:gd fmla="*/ 798083 w 2019300" name="T28"/>
                <a:gd fmla="*/ 611188 h 1766888" name="T29"/>
                <a:gd fmla="*/ 602838 w 2019300" name="T30"/>
                <a:gd fmla="*/ 3809 h 1766888" name="T31"/>
                <a:gd fmla="*/ 692676 w 2019300" name="T32"/>
                <a:gd fmla="*/ 22854 h 1766888" name="T33"/>
                <a:gd fmla="*/ 777435 w 2019300" name="T34"/>
                <a:gd fmla="*/ 56817 h 1766888" name="T35"/>
                <a:gd fmla="*/ 855211 w 2019300" name="T36"/>
                <a:gd fmla="*/ 104746 h 1766888" name="T37"/>
                <a:gd fmla="*/ 929494 w 2019300" name="T38"/>
                <a:gd fmla="*/ 171403 h 1766888" name="T39"/>
                <a:gd fmla="*/ 1009491 w 2019300" name="T40"/>
                <a:gd fmla="*/ 283450 h 1766888" name="T41"/>
                <a:gd fmla="*/ 1089806 w 2019300" name="T42"/>
                <a:gd fmla="*/ 171403 h 1766888" name="T43"/>
                <a:gd fmla="*/ 1163772 w 2019300" name="T44"/>
                <a:gd fmla="*/ 104746 h 1766888" name="T45"/>
                <a:gd fmla="*/ 1241865 w 2019300" name="T46"/>
                <a:gd fmla="*/ 56817 h 1766888" name="T47"/>
                <a:gd fmla="*/ 1326624 w 2019300" name="T48"/>
                <a:gd fmla="*/ 22854 h 1766888" name="T49"/>
                <a:gd fmla="*/ 1416145 w 2019300" name="T50"/>
                <a:gd fmla="*/ 3809 h 1766888" name="T51"/>
                <a:gd fmla="*/ 1509475 w 2019300" name="T52"/>
                <a:gd fmla="*/ 635 h 1766888" name="T53"/>
                <a:gd fmla="*/ 1600901 w 2019300" name="T54"/>
                <a:gd fmla="*/ 13014 h 1766888" name="T55"/>
                <a:gd fmla="*/ 1687882 w 2019300" name="T56"/>
                <a:gd fmla="*/ 40311 h 1766888" name="T57"/>
                <a:gd fmla="*/ 1769150 w 2019300" name="T58"/>
                <a:gd fmla="*/ 82527 h 1766888" name="T59"/>
                <a:gd fmla="*/ 1842480 w 2019300" name="T60"/>
                <a:gd fmla="*/ 138709 h 1766888" name="T61"/>
                <a:gd fmla="*/ 1905971 w 2019300" name="T62"/>
                <a:gd fmla="*/ 206636 h 1766888" name="T63"/>
                <a:gd fmla="*/ 1956128 w 2019300" name="T64"/>
                <a:gd fmla="*/ 283767 h 1766888" name="T65"/>
                <a:gd fmla="*/ 1991999 w 2019300" name="T66"/>
                <a:gd fmla="*/ 367247 h 1766888" name="T67"/>
                <a:gd fmla="*/ 2012951 w 2019300" name="T68"/>
                <a:gd fmla="*/ 456757 h 1766888" name="T69"/>
                <a:gd fmla="*/ 2018665 w 2019300" name="T70"/>
                <a:gd fmla="*/ 549759 h 1766888" name="T71"/>
                <a:gd fmla="*/ 2008824 w 2019300" name="T72"/>
                <a:gd fmla="*/ 641491 h 1766888" name="T73"/>
                <a:gd fmla="*/ 1983111 w 2019300" name="T74"/>
                <a:gd fmla="*/ 729415 h 1766888" name="T75"/>
                <a:gd fmla="*/ 1943430 w 2019300" name="T76"/>
                <a:gd fmla="*/ 811307 h 1766888" name="T77"/>
                <a:gd fmla="*/ 1889146 w 2019300" name="T78"/>
                <a:gd fmla="*/ 886217 h 1766888" name="T79"/>
                <a:gd fmla="*/ 1321862 w 2019300" name="T80"/>
                <a:gd fmla="*/ 757982 h 1766888" name="T81"/>
                <a:gd fmla="*/ 1294562 w 2019300" name="T82"/>
                <a:gd fmla="*/ 726558 h 1766888" name="T83"/>
                <a:gd fmla="*/ 1257103 w 2019300" name="T84"/>
                <a:gd fmla="*/ 718623 h 1766888" name="T85"/>
                <a:gd fmla="*/ 1219326 w 2019300" name="T86"/>
                <a:gd fmla="*/ 737033 h 1766888" name="T87"/>
                <a:gd fmla="*/ 863782 w 2019300" name="T88"/>
                <a:gd fmla="*/ 397083 h 1766888" name="T89"/>
                <a:gd fmla="*/ 842195 w 2019300" name="T90"/>
                <a:gd fmla="*/ 372960 h 1766888" name="T91"/>
                <a:gd fmla="*/ 811403 w 2019300" name="T92"/>
                <a:gd fmla="*/ 362803 h 1766888" name="T93"/>
                <a:gd fmla="*/ 780293 w 2019300" name="T94"/>
                <a:gd fmla="*/ 368516 h 1766888" name="T95"/>
                <a:gd fmla="*/ 755214 w 2019300" name="T96"/>
                <a:gd fmla="*/ 389148 h 1766888" name="T97"/>
                <a:gd fmla="*/ 147615 w 2019300" name="T98"/>
                <a:gd fmla="*/ 905579 h 1766888" name="T99"/>
                <a:gd fmla="*/ 89521 w 2019300" name="T100"/>
                <a:gd fmla="*/ 833526 h 1766888" name="T101"/>
                <a:gd fmla="*/ 45713 w 2019300" name="T102"/>
                <a:gd fmla="*/ 753221 h 1766888" name="T103"/>
                <a:gd fmla="*/ 15873 w 2019300" name="T104"/>
                <a:gd fmla="*/ 667202 h 1766888" name="T105"/>
                <a:gd fmla="*/ 1270 w 2019300" name="T106"/>
                <a:gd fmla="*/ 576104 h 1766888" name="T107"/>
                <a:gd fmla="*/ 2857 w 2019300" name="T108"/>
                <a:gd fmla="*/ 482785 h 1766888" name="T109"/>
                <a:gd fmla="*/ 19365 w 2019300" name="T110"/>
                <a:gd fmla="*/ 392640 h 1766888" name="T111"/>
                <a:gd fmla="*/ 51110 w 2019300" name="T112"/>
                <a:gd fmla="*/ 307256 h 1766888" name="T113"/>
                <a:gd fmla="*/ 97140 w 2019300" name="T114"/>
                <a:gd fmla="*/ 228220 h 1766888" name="T115"/>
                <a:gd fmla="*/ 157455 w 2019300" name="T116"/>
                <a:gd fmla="*/ 156802 h 1766888" name="T117"/>
                <a:gd fmla="*/ 228247 w 2019300" name="T118"/>
                <a:gd fmla="*/ 97128 h 1766888" name="T119"/>
                <a:gd fmla="*/ 307292 w 2019300" name="T120"/>
                <a:gd fmla="*/ 51103 h 1766888" name="T121"/>
                <a:gd fmla="*/ 392686 w 2019300" name="T122"/>
                <a:gd fmla="*/ 19045 h 1766888" name="T123"/>
                <a:gd fmla="*/ 483159 w 2019300" name="T124"/>
                <a:gd fmla="*/ 2222 h 176688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766888" w="2019300">
                  <a:moveTo>
                    <a:pt x="798083" y="611188"/>
                  </a:moveTo>
                  <a:lnTo>
                    <a:pt x="1039193" y="1402281"/>
                  </a:lnTo>
                  <a:lnTo>
                    <a:pt x="1042052" y="1407993"/>
                  </a:lnTo>
                  <a:lnTo>
                    <a:pt x="1045229" y="1413387"/>
                  </a:lnTo>
                  <a:lnTo>
                    <a:pt x="1049359" y="1418465"/>
                  </a:lnTo>
                  <a:lnTo>
                    <a:pt x="1053171" y="1422907"/>
                  </a:lnTo>
                  <a:lnTo>
                    <a:pt x="1057936" y="1427350"/>
                  </a:lnTo>
                  <a:lnTo>
                    <a:pt x="1062701" y="1430840"/>
                  </a:lnTo>
                  <a:lnTo>
                    <a:pt x="1068101" y="1433696"/>
                  </a:lnTo>
                  <a:lnTo>
                    <a:pt x="1073502" y="1436552"/>
                  </a:lnTo>
                  <a:lnTo>
                    <a:pt x="1079220" y="1438139"/>
                  </a:lnTo>
                  <a:lnTo>
                    <a:pt x="1084938" y="1440043"/>
                  </a:lnTo>
                  <a:lnTo>
                    <a:pt x="1090973" y="1440677"/>
                  </a:lnTo>
                  <a:lnTo>
                    <a:pt x="1097009" y="1440995"/>
                  </a:lnTo>
                  <a:lnTo>
                    <a:pt x="1103363" y="1440677"/>
                  </a:lnTo>
                  <a:lnTo>
                    <a:pt x="1109398" y="1440043"/>
                  </a:lnTo>
                  <a:lnTo>
                    <a:pt x="1115434" y="1438456"/>
                  </a:lnTo>
                  <a:lnTo>
                    <a:pt x="1121470" y="1436552"/>
                  </a:lnTo>
                  <a:lnTo>
                    <a:pt x="1126235" y="1434331"/>
                  </a:lnTo>
                  <a:lnTo>
                    <a:pt x="1130364" y="1431792"/>
                  </a:lnTo>
                  <a:lnTo>
                    <a:pt x="1134812" y="1428936"/>
                  </a:lnTo>
                  <a:lnTo>
                    <a:pt x="1138306" y="1426080"/>
                  </a:lnTo>
                  <a:lnTo>
                    <a:pt x="1141801" y="1422907"/>
                  </a:lnTo>
                  <a:lnTo>
                    <a:pt x="1144977" y="1419417"/>
                  </a:lnTo>
                  <a:lnTo>
                    <a:pt x="1148472" y="1415926"/>
                  </a:lnTo>
                  <a:lnTo>
                    <a:pt x="1150695" y="1411801"/>
                  </a:lnTo>
                  <a:lnTo>
                    <a:pt x="1152919" y="1408627"/>
                  </a:lnTo>
                  <a:lnTo>
                    <a:pt x="1155143" y="1405454"/>
                  </a:lnTo>
                  <a:lnTo>
                    <a:pt x="1157366" y="1401964"/>
                  </a:lnTo>
                  <a:lnTo>
                    <a:pt x="1158637" y="1398473"/>
                  </a:lnTo>
                  <a:lnTo>
                    <a:pt x="1279351" y="961833"/>
                  </a:lnTo>
                  <a:lnTo>
                    <a:pt x="1369569" y="1148738"/>
                  </a:lnTo>
                  <a:lnTo>
                    <a:pt x="1371793" y="1153498"/>
                  </a:lnTo>
                  <a:lnTo>
                    <a:pt x="1374017" y="1157623"/>
                  </a:lnTo>
                  <a:lnTo>
                    <a:pt x="1376876" y="1161748"/>
                  </a:lnTo>
                  <a:lnTo>
                    <a:pt x="1379735" y="1165239"/>
                  </a:lnTo>
                  <a:lnTo>
                    <a:pt x="1382911" y="1168729"/>
                  </a:lnTo>
                  <a:lnTo>
                    <a:pt x="1386088" y="1171903"/>
                  </a:lnTo>
                  <a:lnTo>
                    <a:pt x="1389900" y="1174758"/>
                  </a:lnTo>
                  <a:lnTo>
                    <a:pt x="1393394" y="1177614"/>
                  </a:lnTo>
                  <a:lnTo>
                    <a:pt x="1397524" y="1180153"/>
                  </a:lnTo>
                  <a:lnTo>
                    <a:pt x="1401654" y="1182374"/>
                  </a:lnTo>
                  <a:lnTo>
                    <a:pt x="1406101" y="1184596"/>
                  </a:lnTo>
                  <a:lnTo>
                    <a:pt x="1410231" y="1185865"/>
                  </a:lnTo>
                  <a:lnTo>
                    <a:pt x="1414996" y="1187134"/>
                  </a:lnTo>
                  <a:lnTo>
                    <a:pt x="1419443" y="1188086"/>
                  </a:lnTo>
                  <a:lnTo>
                    <a:pt x="1424526" y="1188721"/>
                  </a:lnTo>
                  <a:lnTo>
                    <a:pt x="1429609" y="1189038"/>
                  </a:lnTo>
                  <a:lnTo>
                    <a:pt x="1606550" y="1189038"/>
                  </a:lnTo>
                  <a:lnTo>
                    <a:pt x="1102092" y="1726588"/>
                  </a:lnTo>
                  <a:lnTo>
                    <a:pt x="1097645" y="1731348"/>
                  </a:lnTo>
                  <a:lnTo>
                    <a:pt x="1092879" y="1735473"/>
                  </a:lnTo>
                  <a:lnTo>
                    <a:pt x="1087797" y="1739598"/>
                  </a:lnTo>
                  <a:lnTo>
                    <a:pt x="1082714" y="1743723"/>
                  </a:lnTo>
                  <a:lnTo>
                    <a:pt x="1076996" y="1747214"/>
                  </a:lnTo>
                  <a:lnTo>
                    <a:pt x="1071596" y="1750387"/>
                  </a:lnTo>
                  <a:lnTo>
                    <a:pt x="1065878" y="1753561"/>
                  </a:lnTo>
                  <a:lnTo>
                    <a:pt x="1060160" y="1756099"/>
                  </a:lnTo>
                  <a:lnTo>
                    <a:pt x="1054124" y="1758638"/>
                  </a:lnTo>
                  <a:lnTo>
                    <a:pt x="1048088" y="1760859"/>
                  </a:lnTo>
                  <a:lnTo>
                    <a:pt x="1041735" y="1762446"/>
                  </a:lnTo>
                  <a:lnTo>
                    <a:pt x="1035699" y="1764032"/>
                  </a:lnTo>
                  <a:lnTo>
                    <a:pt x="1029346" y="1765302"/>
                  </a:lnTo>
                  <a:lnTo>
                    <a:pt x="1022992" y="1766254"/>
                  </a:lnTo>
                  <a:lnTo>
                    <a:pt x="1016004" y="1766571"/>
                  </a:lnTo>
                  <a:lnTo>
                    <a:pt x="1009650" y="1766888"/>
                  </a:lnTo>
                  <a:lnTo>
                    <a:pt x="1003297" y="1766571"/>
                  </a:lnTo>
                  <a:lnTo>
                    <a:pt x="996626" y="1766254"/>
                  </a:lnTo>
                  <a:lnTo>
                    <a:pt x="989955" y="1765302"/>
                  </a:lnTo>
                  <a:lnTo>
                    <a:pt x="983601" y="1764032"/>
                  </a:lnTo>
                  <a:lnTo>
                    <a:pt x="977566" y="1762446"/>
                  </a:lnTo>
                  <a:lnTo>
                    <a:pt x="971212" y="1760859"/>
                  </a:lnTo>
                  <a:lnTo>
                    <a:pt x="965177" y="1758638"/>
                  </a:lnTo>
                  <a:lnTo>
                    <a:pt x="959141" y="1756099"/>
                  </a:lnTo>
                  <a:lnTo>
                    <a:pt x="953423" y="1753561"/>
                  </a:lnTo>
                  <a:lnTo>
                    <a:pt x="947705" y="1750387"/>
                  </a:lnTo>
                  <a:lnTo>
                    <a:pt x="941987" y="1747214"/>
                  </a:lnTo>
                  <a:lnTo>
                    <a:pt x="936586" y="1743723"/>
                  </a:lnTo>
                  <a:lnTo>
                    <a:pt x="931504" y="1739598"/>
                  </a:lnTo>
                  <a:lnTo>
                    <a:pt x="926739" y="1735473"/>
                  </a:lnTo>
                  <a:lnTo>
                    <a:pt x="921656" y="1731348"/>
                  </a:lnTo>
                  <a:lnTo>
                    <a:pt x="916891" y="1726588"/>
                  </a:lnTo>
                  <a:lnTo>
                    <a:pt x="412750" y="1189038"/>
                  </a:lnTo>
                  <a:lnTo>
                    <a:pt x="516628" y="1189038"/>
                  </a:lnTo>
                  <a:lnTo>
                    <a:pt x="516946" y="1189038"/>
                  </a:lnTo>
                  <a:lnTo>
                    <a:pt x="522028" y="1188721"/>
                  </a:lnTo>
                  <a:lnTo>
                    <a:pt x="527429" y="1188086"/>
                  </a:lnTo>
                  <a:lnTo>
                    <a:pt x="532511" y="1186499"/>
                  </a:lnTo>
                  <a:lnTo>
                    <a:pt x="537594" y="1185230"/>
                  </a:lnTo>
                  <a:lnTo>
                    <a:pt x="540771" y="1183961"/>
                  </a:lnTo>
                  <a:lnTo>
                    <a:pt x="544265" y="1182374"/>
                  </a:lnTo>
                  <a:lnTo>
                    <a:pt x="547442" y="1180470"/>
                  </a:lnTo>
                  <a:lnTo>
                    <a:pt x="549666" y="1179518"/>
                  </a:lnTo>
                  <a:lnTo>
                    <a:pt x="551254" y="1178249"/>
                  </a:lnTo>
                  <a:lnTo>
                    <a:pt x="553795" y="1176345"/>
                  </a:lnTo>
                  <a:lnTo>
                    <a:pt x="556337" y="1174441"/>
                  </a:lnTo>
                  <a:lnTo>
                    <a:pt x="558560" y="1172220"/>
                  </a:lnTo>
                  <a:lnTo>
                    <a:pt x="561102" y="1170633"/>
                  </a:lnTo>
                  <a:lnTo>
                    <a:pt x="565231" y="1165239"/>
                  </a:lnTo>
                  <a:lnTo>
                    <a:pt x="567137" y="1163335"/>
                  </a:lnTo>
                  <a:lnTo>
                    <a:pt x="568726" y="1160796"/>
                  </a:lnTo>
                  <a:lnTo>
                    <a:pt x="572220" y="1156036"/>
                  </a:lnTo>
                  <a:lnTo>
                    <a:pt x="575079" y="1150324"/>
                  </a:lnTo>
                  <a:lnTo>
                    <a:pt x="575079" y="1150007"/>
                  </a:lnTo>
                  <a:lnTo>
                    <a:pt x="798083" y="611188"/>
                  </a:lnTo>
                  <a:close/>
                  <a:moveTo>
                    <a:pt x="523158" y="0"/>
                  </a:moveTo>
                  <a:lnTo>
                    <a:pt x="536173" y="0"/>
                  </a:lnTo>
                  <a:lnTo>
                    <a:pt x="549824" y="0"/>
                  </a:lnTo>
                  <a:lnTo>
                    <a:pt x="562839" y="635"/>
                  </a:lnTo>
                  <a:lnTo>
                    <a:pt x="576490" y="1270"/>
                  </a:lnTo>
                  <a:lnTo>
                    <a:pt x="589822" y="2222"/>
                  </a:lnTo>
                  <a:lnTo>
                    <a:pt x="602838" y="3809"/>
                  </a:lnTo>
                  <a:lnTo>
                    <a:pt x="615536" y="5713"/>
                  </a:lnTo>
                  <a:lnTo>
                    <a:pt x="628869" y="7618"/>
                  </a:lnTo>
                  <a:lnTo>
                    <a:pt x="641567" y="10157"/>
                  </a:lnTo>
                  <a:lnTo>
                    <a:pt x="654582" y="13014"/>
                  </a:lnTo>
                  <a:lnTo>
                    <a:pt x="667280" y="15871"/>
                  </a:lnTo>
                  <a:lnTo>
                    <a:pt x="679978" y="19045"/>
                  </a:lnTo>
                  <a:lnTo>
                    <a:pt x="692676" y="22854"/>
                  </a:lnTo>
                  <a:lnTo>
                    <a:pt x="705057" y="26980"/>
                  </a:lnTo>
                  <a:lnTo>
                    <a:pt x="717120" y="31106"/>
                  </a:lnTo>
                  <a:lnTo>
                    <a:pt x="729501" y="35550"/>
                  </a:lnTo>
                  <a:lnTo>
                    <a:pt x="741881" y="40311"/>
                  </a:lnTo>
                  <a:lnTo>
                    <a:pt x="753627" y="45390"/>
                  </a:lnTo>
                  <a:lnTo>
                    <a:pt x="765690" y="51103"/>
                  </a:lnTo>
                  <a:lnTo>
                    <a:pt x="777435" y="56817"/>
                  </a:lnTo>
                  <a:lnTo>
                    <a:pt x="788864" y="62848"/>
                  </a:lnTo>
                  <a:lnTo>
                    <a:pt x="800292" y="68879"/>
                  </a:lnTo>
                  <a:lnTo>
                    <a:pt x="811403" y="75862"/>
                  </a:lnTo>
                  <a:lnTo>
                    <a:pt x="822513" y="82527"/>
                  </a:lnTo>
                  <a:lnTo>
                    <a:pt x="833624" y="89510"/>
                  </a:lnTo>
                  <a:lnTo>
                    <a:pt x="844735" y="97128"/>
                  </a:lnTo>
                  <a:lnTo>
                    <a:pt x="855211" y="104746"/>
                  </a:lnTo>
                  <a:lnTo>
                    <a:pt x="865687" y="112682"/>
                  </a:lnTo>
                  <a:lnTo>
                    <a:pt x="875845" y="121252"/>
                  </a:lnTo>
                  <a:lnTo>
                    <a:pt x="886321" y="129822"/>
                  </a:lnTo>
                  <a:lnTo>
                    <a:pt x="896162" y="138709"/>
                  </a:lnTo>
                  <a:lnTo>
                    <a:pt x="906003" y="147597"/>
                  </a:lnTo>
                  <a:lnTo>
                    <a:pt x="915526" y="156802"/>
                  </a:lnTo>
                  <a:lnTo>
                    <a:pt x="929494" y="171403"/>
                  </a:lnTo>
                  <a:lnTo>
                    <a:pt x="942510" y="186321"/>
                  </a:lnTo>
                  <a:lnTo>
                    <a:pt x="955525" y="201557"/>
                  </a:lnTo>
                  <a:lnTo>
                    <a:pt x="967588" y="217110"/>
                  </a:lnTo>
                  <a:lnTo>
                    <a:pt x="979016" y="232981"/>
                  </a:lnTo>
                  <a:lnTo>
                    <a:pt x="989492" y="249487"/>
                  </a:lnTo>
                  <a:lnTo>
                    <a:pt x="999968" y="266309"/>
                  </a:lnTo>
                  <a:lnTo>
                    <a:pt x="1009491" y="283450"/>
                  </a:lnTo>
                  <a:lnTo>
                    <a:pt x="1019015" y="266309"/>
                  </a:lnTo>
                  <a:lnTo>
                    <a:pt x="1029173" y="249487"/>
                  </a:lnTo>
                  <a:lnTo>
                    <a:pt x="1040284" y="232981"/>
                  </a:lnTo>
                  <a:lnTo>
                    <a:pt x="1051712" y="217110"/>
                  </a:lnTo>
                  <a:lnTo>
                    <a:pt x="1063775" y="201557"/>
                  </a:lnTo>
                  <a:lnTo>
                    <a:pt x="1076156" y="186321"/>
                  </a:lnTo>
                  <a:lnTo>
                    <a:pt x="1089806" y="171403"/>
                  </a:lnTo>
                  <a:lnTo>
                    <a:pt x="1103457" y="156802"/>
                  </a:lnTo>
                  <a:lnTo>
                    <a:pt x="1113298" y="147597"/>
                  </a:lnTo>
                  <a:lnTo>
                    <a:pt x="1122821" y="138709"/>
                  </a:lnTo>
                  <a:lnTo>
                    <a:pt x="1132662" y="129822"/>
                  </a:lnTo>
                  <a:lnTo>
                    <a:pt x="1143138" y="121252"/>
                  </a:lnTo>
                  <a:lnTo>
                    <a:pt x="1153296" y="112682"/>
                  </a:lnTo>
                  <a:lnTo>
                    <a:pt x="1163772" y="104746"/>
                  </a:lnTo>
                  <a:lnTo>
                    <a:pt x="1174566" y="97128"/>
                  </a:lnTo>
                  <a:lnTo>
                    <a:pt x="1185359" y="89510"/>
                  </a:lnTo>
                  <a:lnTo>
                    <a:pt x="1196470" y="82527"/>
                  </a:lnTo>
                  <a:lnTo>
                    <a:pt x="1207580" y="75862"/>
                  </a:lnTo>
                  <a:lnTo>
                    <a:pt x="1219009" y="68879"/>
                  </a:lnTo>
                  <a:lnTo>
                    <a:pt x="1230437" y="62848"/>
                  </a:lnTo>
                  <a:lnTo>
                    <a:pt x="1241865" y="56817"/>
                  </a:lnTo>
                  <a:lnTo>
                    <a:pt x="1253611" y="51103"/>
                  </a:lnTo>
                  <a:lnTo>
                    <a:pt x="1265356" y="45390"/>
                  </a:lnTo>
                  <a:lnTo>
                    <a:pt x="1277419" y="40311"/>
                  </a:lnTo>
                  <a:lnTo>
                    <a:pt x="1289482" y="35550"/>
                  </a:lnTo>
                  <a:lnTo>
                    <a:pt x="1301546" y="31106"/>
                  </a:lnTo>
                  <a:lnTo>
                    <a:pt x="1313926" y="26980"/>
                  </a:lnTo>
                  <a:lnTo>
                    <a:pt x="1326624" y="22854"/>
                  </a:lnTo>
                  <a:lnTo>
                    <a:pt x="1339005" y="19045"/>
                  </a:lnTo>
                  <a:lnTo>
                    <a:pt x="1351703" y="15871"/>
                  </a:lnTo>
                  <a:lnTo>
                    <a:pt x="1364718" y="13014"/>
                  </a:lnTo>
                  <a:lnTo>
                    <a:pt x="1377416" y="10157"/>
                  </a:lnTo>
                  <a:lnTo>
                    <a:pt x="1390114" y="7618"/>
                  </a:lnTo>
                  <a:lnTo>
                    <a:pt x="1403130" y="5713"/>
                  </a:lnTo>
                  <a:lnTo>
                    <a:pt x="1416145" y="3809"/>
                  </a:lnTo>
                  <a:lnTo>
                    <a:pt x="1429478" y="2222"/>
                  </a:lnTo>
                  <a:lnTo>
                    <a:pt x="1442493" y="1270"/>
                  </a:lnTo>
                  <a:lnTo>
                    <a:pt x="1456144" y="635"/>
                  </a:lnTo>
                  <a:lnTo>
                    <a:pt x="1469159" y="0"/>
                  </a:lnTo>
                  <a:lnTo>
                    <a:pt x="1482810" y="0"/>
                  </a:lnTo>
                  <a:lnTo>
                    <a:pt x="1496142" y="0"/>
                  </a:lnTo>
                  <a:lnTo>
                    <a:pt x="1509475" y="635"/>
                  </a:lnTo>
                  <a:lnTo>
                    <a:pt x="1522808" y="1270"/>
                  </a:lnTo>
                  <a:lnTo>
                    <a:pt x="1535824" y="2222"/>
                  </a:lnTo>
                  <a:lnTo>
                    <a:pt x="1549157" y="3809"/>
                  </a:lnTo>
                  <a:lnTo>
                    <a:pt x="1562172" y="5713"/>
                  </a:lnTo>
                  <a:lnTo>
                    <a:pt x="1575188" y="7618"/>
                  </a:lnTo>
                  <a:lnTo>
                    <a:pt x="1588203" y="10157"/>
                  </a:lnTo>
                  <a:lnTo>
                    <a:pt x="1600901" y="13014"/>
                  </a:lnTo>
                  <a:lnTo>
                    <a:pt x="1613916" y="15871"/>
                  </a:lnTo>
                  <a:lnTo>
                    <a:pt x="1626297" y="19045"/>
                  </a:lnTo>
                  <a:lnTo>
                    <a:pt x="1638678" y="22854"/>
                  </a:lnTo>
                  <a:lnTo>
                    <a:pt x="1651376" y="26980"/>
                  </a:lnTo>
                  <a:lnTo>
                    <a:pt x="1663756" y="31106"/>
                  </a:lnTo>
                  <a:lnTo>
                    <a:pt x="1675819" y="35550"/>
                  </a:lnTo>
                  <a:lnTo>
                    <a:pt x="1687882" y="40311"/>
                  </a:lnTo>
                  <a:lnTo>
                    <a:pt x="1699945" y="45390"/>
                  </a:lnTo>
                  <a:lnTo>
                    <a:pt x="1711691" y="51103"/>
                  </a:lnTo>
                  <a:lnTo>
                    <a:pt x="1723437" y="56817"/>
                  </a:lnTo>
                  <a:lnTo>
                    <a:pt x="1735182" y="62848"/>
                  </a:lnTo>
                  <a:lnTo>
                    <a:pt x="1746611" y="68879"/>
                  </a:lnTo>
                  <a:lnTo>
                    <a:pt x="1757721" y="75862"/>
                  </a:lnTo>
                  <a:lnTo>
                    <a:pt x="1769150" y="82527"/>
                  </a:lnTo>
                  <a:lnTo>
                    <a:pt x="1780260" y="89510"/>
                  </a:lnTo>
                  <a:lnTo>
                    <a:pt x="1790736" y="97128"/>
                  </a:lnTo>
                  <a:lnTo>
                    <a:pt x="1801529" y="104746"/>
                  </a:lnTo>
                  <a:lnTo>
                    <a:pt x="1812323" y="112682"/>
                  </a:lnTo>
                  <a:lnTo>
                    <a:pt x="1822481" y="121252"/>
                  </a:lnTo>
                  <a:lnTo>
                    <a:pt x="1832640" y="129822"/>
                  </a:lnTo>
                  <a:lnTo>
                    <a:pt x="1842480" y="138709"/>
                  </a:lnTo>
                  <a:lnTo>
                    <a:pt x="1852004" y="147597"/>
                  </a:lnTo>
                  <a:lnTo>
                    <a:pt x="1861845" y="156802"/>
                  </a:lnTo>
                  <a:lnTo>
                    <a:pt x="1871368" y="166642"/>
                  </a:lnTo>
                  <a:lnTo>
                    <a:pt x="1880257" y="176482"/>
                  </a:lnTo>
                  <a:lnTo>
                    <a:pt x="1889146" y="186321"/>
                  </a:lnTo>
                  <a:lnTo>
                    <a:pt x="1897717" y="196479"/>
                  </a:lnTo>
                  <a:lnTo>
                    <a:pt x="1905971" y="206636"/>
                  </a:lnTo>
                  <a:lnTo>
                    <a:pt x="1914224" y="217428"/>
                  </a:lnTo>
                  <a:lnTo>
                    <a:pt x="1921526" y="228220"/>
                  </a:lnTo>
                  <a:lnTo>
                    <a:pt x="1929144" y="238694"/>
                  </a:lnTo>
                  <a:lnTo>
                    <a:pt x="1936128" y="249804"/>
                  </a:lnTo>
                  <a:lnTo>
                    <a:pt x="1943430" y="260913"/>
                  </a:lnTo>
                  <a:lnTo>
                    <a:pt x="1949779" y="272340"/>
                  </a:lnTo>
                  <a:lnTo>
                    <a:pt x="1956128" y="283767"/>
                  </a:lnTo>
                  <a:lnTo>
                    <a:pt x="1962159" y="295511"/>
                  </a:lnTo>
                  <a:lnTo>
                    <a:pt x="1967873" y="307256"/>
                  </a:lnTo>
                  <a:lnTo>
                    <a:pt x="1973270" y="319000"/>
                  </a:lnTo>
                  <a:lnTo>
                    <a:pt x="1978667" y="331062"/>
                  </a:lnTo>
                  <a:lnTo>
                    <a:pt x="1983111" y="343123"/>
                  </a:lnTo>
                  <a:lnTo>
                    <a:pt x="1987873" y="355185"/>
                  </a:lnTo>
                  <a:lnTo>
                    <a:pt x="1991999" y="367247"/>
                  </a:lnTo>
                  <a:lnTo>
                    <a:pt x="1996126" y="379943"/>
                  </a:lnTo>
                  <a:lnTo>
                    <a:pt x="1999618" y="392640"/>
                  </a:lnTo>
                  <a:lnTo>
                    <a:pt x="2003110" y="405019"/>
                  </a:lnTo>
                  <a:lnTo>
                    <a:pt x="2005967" y="418033"/>
                  </a:lnTo>
                  <a:lnTo>
                    <a:pt x="2008824" y="430729"/>
                  </a:lnTo>
                  <a:lnTo>
                    <a:pt x="2011364" y="443426"/>
                  </a:lnTo>
                  <a:lnTo>
                    <a:pt x="2012951" y="456757"/>
                  </a:lnTo>
                  <a:lnTo>
                    <a:pt x="2014856" y="469771"/>
                  </a:lnTo>
                  <a:lnTo>
                    <a:pt x="2016443" y="482785"/>
                  </a:lnTo>
                  <a:lnTo>
                    <a:pt x="2017713" y="496116"/>
                  </a:lnTo>
                  <a:lnTo>
                    <a:pt x="2018348" y="509448"/>
                  </a:lnTo>
                  <a:lnTo>
                    <a:pt x="2018665" y="522462"/>
                  </a:lnTo>
                  <a:lnTo>
                    <a:pt x="2019300" y="536110"/>
                  </a:lnTo>
                  <a:lnTo>
                    <a:pt x="2018665" y="549759"/>
                  </a:lnTo>
                  <a:lnTo>
                    <a:pt x="2018348" y="562773"/>
                  </a:lnTo>
                  <a:lnTo>
                    <a:pt x="2017713" y="576104"/>
                  </a:lnTo>
                  <a:lnTo>
                    <a:pt x="2016443" y="589436"/>
                  </a:lnTo>
                  <a:lnTo>
                    <a:pt x="2014856" y="602767"/>
                  </a:lnTo>
                  <a:lnTo>
                    <a:pt x="2012951" y="615464"/>
                  </a:lnTo>
                  <a:lnTo>
                    <a:pt x="2011364" y="628795"/>
                  </a:lnTo>
                  <a:lnTo>
                    <a:pt x="2008824" y="641491"/>
                  </a:lnTo>
                  <a:lnTo>
                    <a:pt x="2005967" y="654188"/>
                  </a:lnTo>
                  <a:lnTo>
                    <a:pt x="2003110" y="667202"/>
                  </a:lnTo>
                  <a:lnTo>
                    <a:pt x="1999618" y="679898"/>
                  </a:lnTo>
                  <a:lnTo>
                    <a:pt x="1996126" y="692277"/>
                  </a:lnTo>
                  <a:lnTo>
                    <a:pt x="1991999" y="704974"/>
                  </a:lnTo>
                  <a:lnTo>
                    <a:pt x="1987873" y="717036"/>
                  </a:lnTo>
                  <a:lnTo>
                    <a:pt x="1983111" y="729415"/>
                  </a:lnTo>
                  <a:lnTo>
                    <a:pt x="1978667" y="741476"/>
                  </a:lnTo>
                  <a:lnTo>
                    <a:pt x="1973270" y="753221"/>
                  </a:lnTo>
                  <a:lnTo>
                    <a:pt x="1967873" y="765282"/>
                  </a:lnTo>
                  <a:lnTo>
                    <a:pt x="1962159" y="777027"/>
                  </a:lnTo>
                  <a:lnTo>
                    <a:pt x="1956128" y="788453"/>
                  </a:lnTo>
                  <a:lnTo>
                    <a:pt x="1949779" y="799880"/>
                  </a:lnTo>
                  <a:lnTo>
                    <a:pt x="1943430" y="811307"/>
                  </a:lnTo>
                  <a:lnTo>
                    <a:pt x="1936128" y="822417"/>
                  </a:lnTo>
                  <a:lnTo>
                    <a:pt x="1929144" y="833526"/>
                  </a:lnTo>
                  <a:lnTo>
                    <a:pt x="1921526" y="844318"/>
                  </a:lnTo>
                  <a:lnTo>
                    <a:pt x="1914224" y="855110"/>
                  </a:lnTo>
                  <a:lnTo>
                    <a:pt x="1905971" y="865585"/>
                  </a:lnTo>
                  <a:lnTo>
                    <a:pt x="1897717" y="875742"/>
                  </a:lnTo>
                  <a:lnTo>
                    <a:pt x="1889146" y="886217"/>
                  </a:lnTo>
                  <a:lnTo>
                    <a:pt x="1880257" y="896056"/>
                  </a:lnTo>
                  <a:lnTo>
                    <a:pt x="1871368" y="905579"/>
                  </a:lnTo>
                  <a:lnTo>
                    <a:pt x="1861845" y="915419"/>
                  </a:lnTo>
                  <a:lnTo>
                    <a:pt x="1724389" y="1062063"/>
                  </a:lnTo>
                  <a:lnTo>
                    <a:pt x="1467572" y="1062063"/>
                  </a:lnTo>
                  <a:lnTo>
                    <a:pt x="1324402" y="764330"/>
                  </a:lnTo>
                  <a:lnTo>
                    <a:pt x="1321862" y="757982"/>
                  </a:lnTo>
                  <a:lnTo>
                    <a:pt x="1319005" y="751634"/>
                  </a:lnTo>
                  <a:lnTo>
                    <a:pt x="1315513" y="745920"/>
                  </a:lnTo>
                  <a:lnTo>
                    <a:pt x="1311069" y="740207"/>
                  </a:lnTo>
                  <a:lnTo>
                    <a:pt x="1306307" y="735128"/>
                  </a:lnTo>
                  <a:lnTo>
                    <a:pt x="1300911" y="730367"/>
                  </a:lnTo>
                  <a:lnTo>
                    <a:pt x="1297736" y="728462"/>
                  </a:lnTo>
                  <a:lnTo>
                    <a:pt x="1294562" y="726558"/>
                  </a:lnTo>
                  <a:lnTo>
                    <a:pt x="1291387" y="724971"/>
                  </a:lnTo>
                  <a:lnTo>
                    <a:pt x="1287895" y="723384"/>
                  </a:lnTo>
                  <a:lnTo>
                    <a:pt x="1281864" y="721162"/>
                  </a:lnTo>
                  <a:lnTo>
                    <a:pt x="1275515" y="719892"/>
                  </a:lnTo>
                  <a:lnTo>
                    <a:pt x="1269483" y="718623"/>
                  </a:lnTo>
                  <a:lnTo>
                    <a:pt x="1263452" y="718305"/>
                  </a:lnTo>
                  <a:lnTo>
                    <a:pt x="1257103" y="718623"/>
                  </a:lnTo>
                  <a:lnTo>
                    <a:pt x="1251071" y="719892"/>
                  </a:lnTo>
                  <a:lnTo>
                    <a:pt x="1245357" y="721162"/>
                  </a:lnTo>
                  <a:lnTo>
                    <a:pt x="1239643" y="723384"/>
                  </a:lnTo>
                  <a:lnTo>
                    <a:pt x="1234246" y="725923"/>
                  </a:lnTo>
                  <a:lnTo>
                    <a:pt x="1228849" y="729097"/>
                  </a:lnTo>
                  <a:lnTo>
                    <a:pt x="1223770" y="732589"/>
                  </a:lnTo>
                  <a:lnTo>
                    <a:pt x="1219326" y="737033"/>
                  </a:lnTo>
                  <a:lnTo>
                    <a:pt x="1215517" y="741159"/>
                  </a:lnTo>
                  <a:lnTo>
                    <a:pt x="1211390" y="746238"/>
                  </a:lnTo>
                  <a:lnTo>
                    <a:pt x="1208215" y="751951"/>
                  </a:lnTo>
                  <a:lnTo>
                    <a:pt x="1205358" y="757664"/>
                  </a:lnTo>
                  <a:lnTo>
                    <a:pt x="1095203" y="1155700"/>
                  </a:lnTo>
                  <a:lnTo>
                    <a:pt x="866004" y="401527"/>
                  </a:lnTo>
                  <a:lnTo>
                    <a:pt x="863782" y="397083"/>
                  </a:lnTo>
                  <a:lnTo>
                    <a:pt x="861242" y="392957"/>
                  </a:lnTo>
                  <a:lnTo>
                    <a:pt x="859020" y="389148"/>
                  </a:lnTo>
                  <a:lnTo>
                    <a:pt x="856163" y="385022"/>
                  </a:lnTo>
                  <a:lnTo>
                    <a:pt x="852989" y="381530"/>
                  </a:lnTo>
                  <a:lnTo>
                    <a:pt x="849179" y="378356"/>
                  </a:lnTo>
                  <a:lnTo>
                    <a:pt x="845687" y="375499"/>
                  </a:lnTo>
                  <a:lnTo>
                    <a:pt x="842195" y="372960"/>
                  </a:lnTo>
                  <a:lnTo>
                    <a:pt x="837751" y="370421"/>
                  </a:lnTo>
                  <a:lnTo>
                    <a:pt x="833942" y="368516"/>
                  </a:lnTo>
                  <a:lnTo>
                    <a:pt x="829815" y="366612"/>
                  </a:lnTo>
                  <a:lnTo>
                    <a:pt x="825370" y="365342"/>
                  </a:lnTo>
                  <a:lnTo>
                    <a:pt x="820926" y="364073"/>
                  </a:lnTo>
                  <a:lnTo>
                    <a:pt x="816164" y="363438"/>
                  </a:lnTo>
                  <a:lnTo>
                    <a:pt x="811403" y="362803"/>
                  </a:lnTo>
                  <a:lnTo>
                    <a:pt x="806958" y="362803"/>
                  </a:lnTo>
                  <a:lnTo>
                    <a:pt x="802197" y="362803"/>
                  </a:lnTo>
                  <a:lnTo>
                    <a:pt x="797752" y="363438"/>
                  </a:lnTo>
                  <a:lnTo>
                    <a:pt x="793308" y="364073"/>
                  </a:lnTo>
                  <a:lnTo>
                    <a:pt x="788864" y="365342"/>
                  </a:lnTo>
                  <a:lnTo>
                    <a:pt x="784419" y="366612"/>
                  </a:lnTo>
                  <a:lnTo>
                    <a:pt x="780293" y="368516"/>
                  </a:lnTo>
                  <a:lnTo>
                    <a:pt x="775848" y="370421"/>
                  </a:lnTo>
                  <a:lnTo>
                    <a:pt x="772039" y="372960"/>
                  </a:lnTo>
                  <a:lnTo>
                    <a:pt x="768229" y="375499"/>
                  </a:lnTo>
                  <a:lnTo>
                    <a:pt x="764420" y="378356"/>
                  </a:lnTo>
                  <a:lnTo>
                    <a:pt x="761246" y="381530"/>
                  </a:lnTo>
                  <a:lnTo>
                    <a:pt x="758071" y="385022"/>
                  </a:lnTo>
                  <a:lnTo>
                    <a:pt x="755214" y="389148"/>
                  </a:lnTo>
                  <a:lnTo>
                    <a:pt x="752357" y="392957"/>
                  </a:lnTo>
                  <a:lnTo>
                    <a:pt x="750135" y="397083"/>
                  </a:lnTo>
                  <a:lnTo>
                    <a:pt x="748230" y="401527"/>
                  </a:lnTo>
                  <a:lnTo>
                    <a:pt x="474588" y="1062063"/>
                  </a:lnTo>
                  <a:lnTo>
                    <a:pt x="294911" y="1062063"/>
                  </a:lnTo>
                  <a:lnTo>
                    <a:pt x="157455" y="915419"/>
                  </a:lnTo>
                  <a:lnTo>
                    <a:pt x="147615" y="905579"/>
                  </a:lnTo>
                  <a:lnTo>
                    <a:pt x="138726" y="896056"/>
                  </a:lnTo>
                  <a:lnTo>
                    <a:pt x="129837" y="886217"/>
                  </a:lnTo>
                  <a:lnTo>
                    <a:pt x="121266" y="875742"/>
                  </a:lnTo>
                  <a:lnTo>
                    <a:pt x="113330" y="865585"/>
                  </a:lnTo>
                  <a:lnTo>
                    <a:pt x="105076" y="855110"/>
                  </a:lnTo>
                  <a:lnTo>
                    <a:pt x="97140" y="844318"/>
                  </a:lnTo>
                  <a:lnTo>
                    <a:pt x="89521" y="833526"/>
                  </a:lnTo>
                  <a:lnTo>
                    <a:pt x="82537" y="822417"/>
                  </a:lnTo>
                  <a:lnTo>
                    <a:pt x="75871" y="811307"/>
                  </a:lnTo>
                  <a:lnTo>
                    <a:pt x="68887" y="799880"/>
                  </a:lnTo>
                  <a:lnTo>
                    <a:pt x="62855" y="788453"/>
                  </a:lnTo>
                  <a:lnTo>
                    <a:pt x="56824" y="777027"/>
                  </a:lnTo>
                  <a:lnTo>
                    <a:pt x="51110" y="765282"/>
                  </a:lnTo>
                  <a:lnTo>
                    <a:pt x="45713" y="753221"/>
                  </a:lnTo>
                  <a:lnTo>
                    <a:pt x="40634" y="741476"/>
                  </a:lnTo>
                  <a:lnTo>
                    <a:pt x="35872" y="729415"/>
                  </a:lnTo>
                  <a:lnTo>
                    <a:pt x="31110" y="717036"/>
                  </a:lnTo>
                  <a:lnTo>
                    <a:pt x="26984" y="704974"/>
                  </a:lnTo>
                  <a:lnTo>
                    <a:pt x="23174" y="692277"/>
                  </a:lnTo>
                  <a:lnTo>
                    <a:pt x="19365" y="679898"/>
                  </a:lnTo>
                  <a:lnTo>
                    <a:pt x="15873" y="667202"/>
                  </a:lnTo>
                  <a:lnTo>
                    <a:pt x="13016" y="654188"/>
                  </a:lnTo>
                  <a:lnTo>
                    <a:pt x="10159" y="641491"/>
                  </a:lnTo>
                  <a:lnTo>
                    <a:pt x="7619" y="628795"/>
                  </a:lnTo>
                  <a:lnTo>
                    <a:pt x="6032" y="615464"/>
                  </a:lnTo>
                  <a:lnTo>
                    <a:pt x="4127" y="602767"/>
                  </a:lnTo>
                  <a:lnTo>
                    <a:pt x="2857" y="589436"/>
                  </a:lnTo>
                  <a:lnTo>
                    <a:pt x="1270" y="576104"/>
                  </a:lnTo>
                  <a:lnTo>
                    <a:pt x="635" y="562773"/>
                  </a:lnTo>
                  <a:lnTo>
                    <a:pt x="318" y="549759"/>
                  </a:lnTo>
                  <a:lnTo>
                    <a:pt x="0" y="536110"/>
                  </a:lnTo>
                  <a:lnTo>
                    <a:pt x="318" y="522462"/>
                  </a:lnTo>
                  <a:lnTo>
                    <a:pt x="635" y="509448"/>
                  </a:lnTo>
                  <a:lnTo>
                    <a:pt x="1270" y="496116"/>
                  </a:lnTo>
                  <a:lnTo>
                    <a:pt x="2857" y="482785"/>
                  </a:lnTo>
                  <a:lnTo>
                    <a:pt x="4127" y="469771"/>
                  </a:lnTo>
                  <a:lnTo>
                    <a:pt x="6032" y="456757"/>
                  </a:lnTo>
                  <a:lnTo>
                    <a:pt x="7619" y="443426"/>
                  </a:lnTo>
                  <a:lnTo>
                    <a:pt x="10159" y="430729"/>
                  </a:lnTo>
                  <a:lnTo>
                    <a:pt x="13016" y="418033"/>
                  </a:lnTo>
                  <a:lnTo>
                    <a:pt x="15873" y="405019"/>
                  </a:lnTo>
                  <a:lnTo>
                    <a:pt x="19365" y="392640"/>
                  </a:lnTo>
                  <a:lnTo>
                    <a:pt x="23174" y="379943"/>
                  </a:lnTo>
                  <a:lnTo>
                    <a:pt x="26984" y="367247"/>
                  </a:lnTo>
                  <a:lnTo>
                    <a:pt x="31110" y="355185"/>
                  </a:lnTo>
                  <a:lnTo>
                    <a:pt x="35872" y="343123"/>
                  </a:lnTo>
                  <a:lnTo>
                    <a:pt x="40634" y="331062"/>
                  </a:lnTo>
                  <a:lnTo>
                    <a:pt x="45713" y="319000"/>
                  </a:lnTo>
                  <a:lnTo>
                    <a:pt x="51110" y="307256"/>
                  </a:lnTo>
                  <a:lnTo>
                    <a:pt x="56824" y="295511"/>
                  </a:lnTo>
                  <a:lnTo>
                    <a:pt x="62855" y="283767"/>
                  </a:lnTo>
                  <a:lnTo>
                    <a:pt x="68887" y="272340"/>
                  </a:lnTo>
                  <a:lnTo>
                    <a:pt x="75871" y="260913"/>
                  </a:lnTo>
                  <a:lnTo>
                    <a:pt x="82537" y="249804"/>
                  </a:lnTo>
                  <a:lnTo>
                    <a:pt x="89521" y="238694"/>
                  </a:lnTo>
                  <a:lnTo>
                    <a:pt x="97140" y="228220"/>
                  </a:lnTo>
                  <a:lnTo>
                    <a:pt x="105076" y="217428"/>
                  </a:lnTo>
                  <a:lnTo>
                    <a:pt x="113330" y="206636"/>
                  </a:lnTo>
                  <a:lnTo>
                    <a:pt x="121266" y="196479"/>
                  </a:lnTo>
                  <a:lnTo>
                    <a:pt x="129837" y="186321"/>
                  </a:lnTo>
                  <a:lnTo>
                    <a:pt x="138726" y="176482"/>
                  </a:lnTo>
                  <a:lnTo>
                    <a:pt x="147615" y="166642"/>
                  </a:lnTo>
                  <a:lnTo>
                    <a:pt x="157455" y="156802"/>
                  </a:lnTo>
                  <a:lnTo>
                    <a:pt x="166662" y="147597"/>
                  </a:lnTo>
                  <a:lnTo>
                    <a:pt x="176502" y="138709"/>
                  </a:lnTo>
                  <a:lnTo>
                    <a:pt x="186661" y="129822"/>
                  </a:lnTo>
                  <a:lnTo>
                    <a:pt x="196502" y="121252"/>
                  </a:lnTo>
                  <a:lnTo>
                    <a:pt x="206978" y="112682"/>
                  </a:lnTo>
                  <a:lnTo>
                    <a:pt x="217454" y="104746"/>
                  </a:lnTo>
                  <a:lnTo>
                    <a:pt x="228247" y="97128"/>
                  </a:lnTo>
                  <a:lnTo>
                    <a:pt x="239040" y="89510"/>
                  </a:lnTo>
                  <a:lnTo>
                    <a:pt x="249833" y="82527"/>
                  </a:lnTo>
                  <a:lnTo>
                    <a:pt x="260944" y="75862"/>
                  </a:lnTo>
                  <a:lnTo>
                    <a:pt x="272372" y="68879"/>
                  </a:lnTo>
                  <a:lnTo>
                    <a:pt x="283801" y="62848"/>
                  </a:lnTo>
                  <a:lnTo>
                    <a:pt x="295546" y="56817"/>
                  </a:lnTo>
                  <a:lnTo>
                    <a:pt x="307292" y="51103"/>
                  </a:lnTo>
                  <a:lnTo>
                    <a:pt x="319038" y="45390"/>
                  </a:lnTo>
                  <a:lnTo>
                    <a:pt x="331101" y="40311"/>
                  </a:lnTo>
                  <a:lnTo>
                    <a:pt x="343164" y="35550"/>
                  </a:lnTo>
                  <a:lnTo>
                    <a:pt x="355227" y="31106"/>
                  </a:lnTo>
                  <a:lnTo>
                    <a:pt x="367925" y="26980"/>
                  </a:lnTo>
                  <a:lnTo>
                    <a:pt x="380305" y="22854"/>
                  </a:lnTo>
                  <a:lnTo>
                    <a:pt x="392686" y="19045"/>
                  </a:lnTo>
                  <a:lnTo>
                    <a:pt x="405067" y="15871"/>
                  </a:lnTo>
                  <a:lnTo>
                    <a:pt x="418082" y="13014"/>
                  </a:lnTo>
                  <a:lnTo>
                    <a:pt x="430780" y="10157"/>
                  </a:lnTo>
                  <a:lnTo>
                    <a:pt x="444113" y="7618"/>
                  </a:lnTo>
                  <a:lnTo>
                    <a:pt x="456811" y="5713"/>
                  </a:lnTo>
                  <a:lnTo>
                    <a:pt x="470144" y="3809"/>
                  </a:lnTo>
                  <a:lnTo>
                    <a:pt x="483159" y="2222"/>
                  </a:lnTo>
                  <a:lnTo>
                    <a:pt x="496492" y="1270"/>
                  </a:lnTo>
                  <a:lnTo>
                    <a:pt x="509508" y="635"/>
                  </a:lnTo>
                  <a:lnTo>
                    <a:pt x="523158" y="0"/>
                  </a:lnTo>
                  <a:close/>
                </a:path>
              </a:pathLst>
            </a:custGeom>
            <a:gradFill>
              <a:gsLst>
                <a:gs pos="0">
                  <a:srgbClr val="68DEDB"/>
                </a:gs>
                <a:gs pos="89000">
                  <a:srgbClr val="3E8EB9"/>
                </a:gs>
              </a:gsLst>
              <a:lin ang="2700000" scaled="0"/>
            </a:gradFill>
            <a:ln>
              <a:noFill/>
            </a:ln>
            <a:extLst>
              <a:ext uri="{91240B29-F687-4F45-9708-019B960494DF}">
                <a14:hiddenLine w="9525">
                  <a:solidFill>
                    <a:srgbClr val="000000"/>
                  </a:solidFill>
                  <a:rou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sz="2400">
                <a:solidFill>
                  <a:srgbClr val="FFFFFF"/>
                </a:solidFill>
                <a:latin typeface="+mn-lt"/>
                <a:ea typeface="+mn-ea"/>
                <a:cs typeface="+mn-ea"/>
                <a:sym typeface="+mn-lt"/>
              </a:endParaRPr>
            </a:p>
          </p:txBody>
        </p:sp>
      </p:grpSp>
      <p:grpSp>
        <p:nvGrpSpPr>
          <p:cNvPr id="4" name="组合 3"/>
          <p:cNvGrpSpPr/>
          <p:nvPr/>
        </p:nvGrpSpPr>
        <p:grpSpPr>
          <a:xfrm>
            <a:off x="5408924" y="2530867"/>
            <a:ext cx="1480871" cy="1480255"/>
            <a:chOff x="3910000" y="5236046"/>
            <a:chExt cx="1110653" cy="1110191"/>
          </a:xfrm>
        </p:grpSpPr>
        <p:sp>
          <p:nvSpPr>
            <p:cNvPr id="40" name="椭圆 39"/>
            <p:cNvSpPr/>
            <p:nvPr/>
          </p:nvSpPr>
          <p:spPr bwMode="auto">
            <a:xfrm>
              <a:off x="3910000" y="5236046"/>
              <a:ext cx="1110653" cy="1110191"/>
            </a:xfrm>
            <a:prstGeom prst="ellipse">
              <a:avLst/>
            </a:prstGeom>
            <a:gradFill flip="none" rotWithShape="1">
              <a:gsLst>
                <a:gs pos="50000">
                  <a:srgbClr val="EEEEEE"/>
                </a:gs>
                <a:gs pos="100000">
                  <a:schemeClr val="bg1"/>
                </a:gs>
                <a:gs pos="0">
                  <a:schemeClr val="bg1">
                    <a:lumMod val="75000"/>
                  </a:schemeClr>
                </a:gs>
              </a:gsLst>
              <a:lin ang="8100000" scaled="0"/>
            </a:gradFill>
            <a:ln w="34925">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cs typeface="+mn-ea"/>
                <a:sym typeface="+mn-lt"/>
              </a:endParaRPr>
            </a:p>
          </p:txBody>
        </p:sp>
        <p:sp>
          <p:nvSpPr>
            <p:cNvPr id="46" name="KSO_Shape"/>
            <p:cNvSpPr/>
            <p:nvPr/>
          </p:nvSpPr>
          <p:spPr bwMode="auto">
            <a:xfrm>
              <a:off x="4193901" y="5519716"/>
              <a:ext cx="542850" cy="542850"/>
            </a:xfrm>
            <a:custGeom>
              <a:gdLst>
                <a:gd fmla="*/ 2013584 w 2019301" name="T0"/>
                <a:gd fmla="*/ 1506294 h 2019300" name="T1"/>
                <a:gd fmla="*/ 2019301 w 2019301" name="T2"/>
                <a:gd fmla="*/ 1584803 h 2019300" name="T3"/>
                <a:gd fmla="*/ 2004690 w 2019301" name="T4"/>
                <a:gd fmla="*/ 1690328 h 2019300" name="T5"/>
                <a:gd fmla="*/ 1945612 w 2019301" name="T6"/>
                <a:gd fmla="*/ 1822235 h 2019300" name="T7"/>
                <a:gd fmla="*/ 1896698 w 2019301" name="T8"/>
                <a:gd fmla="*/ 1883261 h 2019300" name="T9"/>
                <a:gd fmla="*/ 1836666 w 2019301" name="T10"/>
                <a:gd fmla="*/ 1935706 h 2019300" name="T11"/>
                <a:gd fmla="*/ 1765518 w 2019301" name="T12"/>
                <a:gd fmla="*/ 1977344 h 2019300" name="T13"/>
                <a:gd fmla="*/ 1689288 w 2019301" name="T14"/>
                <a:gd fmla="*/ 2005315 h 2019300" name="T15"/>
                <a:gd fmla="*/ 1610835 w 2019301" name="T16"/>
                <a:gd fmla="*/ 2018347 h 2019300" name="T17"/>
                <a:gd fmla="*/ 1523170 w 2019301" name="T18"/>
                <a:gd fmla="*/ 2016122 h 2019300" name="T19"/>
                <a:gd fmla="*/ 1376109 w 2019301" name="T20"/>
                <a:gd fmla="*/ 1970987 h 2019300" name="T21"/>
                <a:gd fmla="*/ 1294797 w 2019301" name="T22"/>
                <a:gd fmla="*/ 1917589 h 2019300" name="T23"/>
                <a:gd fmla="*/ 1238895 w 2019301" name="T24"/>
                <a:gd fmla="*/ 1861330 h 2019300" name="T25"/>
                <a:gd fmla="*/ 1583301 w 2019301" name="T26"/>
                <a:gd fmla="*/ 1135063 h 2019300" name="T27"/>
                <a:gd fmla="*/ 1706931 w 2019301" name="T28"/>
                <a:gd fmla="*/ 1154748 h 2019300" name="T29"/>
                <a:gd fmla="*/ 1828658 w 2019301" name="T30"/>
                <a:gd fmla="*/ 1213485 h 2019300" name="T31"/>
                <a:gd fmla="*/ 1888888 w 2019301" name="T32"/>
                <a:gd fmla="*/ 1263650 h 2019300" name="T33"/>
                <a:gd fmla="*/ 1939925 w 2019301" name="T34"/>
                <a:gd fmla="*/ 1324928 h 2019300" name="T35"/>
                <a:gd fmla="*/ 1142356 w 2019301" name="T36"/>
                <a:gd fmla="*/ 1648143 h 2019300" name="T37"/>
                <a:gd fmla="*/ 1136650 w 2019301" name="T38"/>
                <a:gd fmla="*/ 1569721 h 2019300" name="T39"/>
                <a:gd fmla="*/ 1151232 w 2019301" name="T40"/>
                <a:gd fmla="*/ 1464311 h 2019300" name="T41"/>
                <a:gd fmla="*/ 1210194 w 2019301" name="T42"/>
                <a:gd fmla="*/ 1332230 h 2019300" name="T43"/>
                <a:gd fmla="*/ 1259012 w 2019301" name="T44"/>
                <a:gd fmla="*/ 1271270 h 2019300" name="T45"/>
                <a:gd fmla="*/ 1318924 w 2019301" name="T46"/>
                <a:gd fmla="*/ 1218883 h 2019300" name="T47"/>
                <a:gd fmla="*/ 1389932 w 2019301" name="T48"/>
                <a:gd fmla="*/ 1177290 h 2019300" name="T49"/>
                <a:gd fmla="*/ 1466329 w 2019301" name="T50"/>
                <a:gd fmla="*/ 1149350 h 2019300" name="T51"/>
                <a:gd fmla="*/ 1543993 w 2019301" name="T52"/>
                <a:gd fmla="*/ 1136333 h 2019300" name="T53"/>
                <a:gd fmla="*/ 823090 w 2019301" name="T54"/>
                <a:gd fmla="*/ 1785690 h 2019300" name="T55"/>
                <a:gd fmla="*/ 774542 w 2019301" name="T56"/>
                <a:gd fmla="*/ 1858693 h 2019300" name="T57"/>
                <a:gd fmla="*/ 714889 w 2019301" name="T58"/>
                <a:gd fmla="*/ 1918683 h 2019300" name="T59"/>
                <a:gd fmla="*/ 645082 w 2019301" name="T60"/>
                <a:gd fmla="*/ 1965659 h 2019300" name="T61"/>
                <a:gd fmla="*/ 568294 w 2019301" name="T62"/>
                <a:gd fmla="*/ 1998351 h 2019300" name="T63"/>
                <a:gd fmla="*/ 486112 w 2019301" name="T64"/>
                <a:gd fmla="*/ 2016443 h 2019300" name="T65"/>
                <a:gd fmla="*/ 401391 w 2019301" name="T66"/>
                <a:gd fmla="*/ 2017713 h 2019300" name="T67"/>
                <a:gd fmla="*/ 316353 w 2019301" name="T68"/>
                <a:gd fmla="*/ 2002160 h 2019300" name="T69"/>
                <a:gd fmla="*/ 233219 w 2019301" name="T70"/>
                <a:gd fmla="*/ 1968515 h 2019300" name="T71"/>
                <a:gd fmla="*/ 160557 w 2019301" name="T72"/>
                <a:gd fmla="*/ 1920587 h 2019300" name="T73"/>
                <a:gd fmla="*/ 100268 w 2019301" name="T74"/>
                <a:gd fmla="*/ 1860280 h 2019300" name="T75"/>
                <a:gd fmla="*/ 53307 w 2019301" name="T76"/>
                <a:gd fmla="*/ 1790451 h 2019300" name="T77"/>
                <a:gd fmla="*/ 20308 w 2019301" name="T78"/>
                <a:gd fmla="*/ 1713639 h 2019300" name="T79"/>
                <a:gd fmla="*/ 2856 w 2019301" name="T80"/>
                <a:gd fmla="*/ 1631431 h 2019300" name="T81"/>
                <a:gd fmla="*/ 1587 w 2019301" name="T82"/>
                <a:gd fmla="*/ 1546683 h 2019300" name="T83"/>
                <a:gd fmla="*/ 17134 w 2019301" name="T84"/>
                <a:gd fmla="*/ 1461301 h 2019300" name="T85"/>
                <a:gd fmla="*/ 934986 w 2019301" name="T86"/>
                <a:gd fmla="*/ 0 h 2019300" name="T87"/>
                <a:gd fmla="*/ 1020658 w 2019301" name="T88"/>
                <a:gd fmla="*/ 8887 h 2019300" name="T89"/>
                <a:gd fmla="*/ 1104427 w 2019301" name="T90"/>
                <a:gd fmla="*/ 35549 h 2019300" name="T91"/>
                <a:gd fmla="*/ 1181849 w 2019301" name="T92"/>
                <a:gd fmla="*/ 78717 h 2019300" name="T93"/>
                <a:gd fmla="*/ 1246897 w 2019301" name="T94"/>
                <a:gd fmla="*/ 134580 h 2019300" name="T95"/>
                <a:gd fmla="*/ 1299252 w 2019301" name="T96"/>
                <a:gd fmla="*/ 201235 h 2019300" name="T97"/>
                <a:gd fmla="*/ 1337329 w 2019301" name="T98"/>
                <a:gd fmla="*/ 275508 h 2019300" name="T99"/>
                <a:gd fmla="*/ 1360492 w 2019301" name="T100"/>
                <a:gd fmla="*/ 356129 h 2019300" name="T101"/>
                <a:gd fmla="*/ 1368425 w 2019301" name="T102"/>
                <a:gd fmla="*/ 440242 h 2019300" name="T103"/>
                <a:gd fmla="*/ 1358906 w 2019301" name="T104"/>
                <a:gd fmla="*/ 525624 h 2019300" name="T105"/>
                <a:gd fmla="*/ 1332252 w 2019301" name="T106"/>
                <a:gd fmla="*/ 610053 h 2019300" name="T107"/>
                <a:gd fmla="*/ 556123 w 2019301" name="T108"/>
                <a:gd fmla="*/ 213614 h 2019300" name="T109"/>
                <a:gd fmla="*/ 607209 w 2019301" name="T110"/>
                <a:gd fmla="*/ 143785 h 2019300" name="T111"/>
                <a:gd fmla="*/ 670036 w 2019301" name="T112"/>
                <a:gd fmla="*/ 86969 h 2019300" name="T113"/>
                <a:gd fmla="*/ 741747 w 2019301" name="T114"/>
                <a:gd fmla="*/ 43485 h 2019300" name="T115"/>
                <a:gd fmla="*/ 820439 w 2019301" name="T116"/>
                <a:gd fmla="*/ 14283 h 2019300" name="T117"/>
                <a:gd fmla="*/ 903255 w 2019301" name="T118"/>
                <a:gd fmla="*/ 635 h 2019300"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019300" w="2019301">
                  <a:moveTo>
                    <a:pt x="1996750" y="1438275"/>
                  </a:moveTo>
                  <a:lnTo>
                    <a:pt x="1999926" y="1447810"/>
                  </a:lnTo>
                  <a:lnTo>
                    <a:pt x="2002785" y="1457346"/>
                  </a:lnTo>
                  <a:lnTo>
                    <a:pt x="2005325" y="1467199"/>
                  </a:lnTo>
                  <a:lnTo>
                    <a:pt x="2007867" y="1477052"/>
                  </a:lnTo>
                  <a:lnTo>
                    <a:pt x="2010090" y="1486588"/>
                  </a:lnTo>
                  <a:lnTo>
                    <a:pt x="2011678" y="1496441"/>
                  </a:lnTo>
                  <a:lnTo>
                    <a:pt x="2013584" y="1506294"/>
                  </a:lnTo>
                  <a:lnTo>
                    <a:pt x="2015172" y="1515830"/>
                  </a:lnTo>
                  <a:lnTo>
                    <a:pt x="2016442" y="1526001"/>
                  </a:lnTo>
                  <a:lnTo>
                    <a:pt x="2017395" y="1535536"/>
                  </a:lnTo>
                  <a:lnTo>
                    <a:pt x="2018348" y="1545707"/>
                  </a:lnTo>
                  <a:lnTo>
                    <a:pt x="2018983" y="1555243"/>
                  </a:lnTo>
                  <a:lnTo>
                    <a:pt x="2019301" y="1565096"/>
                  </a:lnTo>
                  <a:lnTo>
                    <a:pt x="2019301" y="1574949"/>
                  </a:lnTo>
                  <a:lnTo>
                    <a:pt x="2019301" y="1584803"/>
                  </a:lnTo>
                  <a:lnTo>
                    <a:pt x="2018983" y="1594338"/>
                  </a:lnTo>
                  <a:lnTo>
                    <a:pt x="2018666" y="1604191"/>
                  </a:lnTo>
                  <a:lnTo>
                    <a:pt x="2018031" y="1613727"/>
                  </a:lnTo>
                  <a:lnTo>
                    <a:pt x="2016760" y="1623580"/>
                  </a:lnTo>
                  <a:lnTo>
                    <a:pt x="2015807" y="1633433"/>
                  </a:lnTo>
                  <a:lnTo>
                    <a:pt x="2012949" y="1652186"/>
                  </a:lnTo>
                  <a:lnTo>
                    <a:pt x="2009455" y="1671575"/>
                  </a:lnTo>
                  <a:lnTo>
                    <a:pt x="2004690" y="1690328"/>
                  </a:lnTo>
                  <a:lnTo>
                    <a:pt x="1999291" y="1708763"/>
                  </a:lnTo>
                  <a:lnTo>
                    <a:pt x="1993256" y="1727198"/>
                  </a:lnTo>
                  <a:lnTo>
                    <a:pt x="1986268" y="1745316"/>
                  </a:lnTo>
                  <a:lnTo>
                    <a:pt x="1978645" y="1763115"/>
                  </a:lnTo>
                  <a:lnTo>
                    <a:pt x="1970069" y="1780279"/>
                  </a:lnTo>
                  <a:lnTo>
                    <a:pt x="1960858" y="1797443"/>
                  </a:lnTo>
                  <a:lnTo>
                    <a:pt x="1951011" y="1813971"/>
                  </a:lnTo>
                  <a:lnTo>
                    <a:pt x="1945612" y="1822235"/>
                  </a:lnTo>
                  <a:lnTo>
                    <a:pt x="1940212" y="1830181"/>
                  </a:lnTo>
                  <a:lnTo>
                    <a:pt x="1934495" y="1838445"/>
                  </a:lnTo>
                  <a:lnTo>
                    <a:pt x="1928460" y="1846073"/>
                  </a:lnTo>
                  <a:lnTo>
                    <a:pt x="1922425" y="1853702"/>
                  </a:lnTo>
                  <a:lnTo>
                    <a:pt x="1916390" y="1861330"/>
                  </a:lnTo>
                  <a:lnTo>
                    <a:pt x="1910038" y="1868958"/>
                  </a:lnTo>
                  <a:lnTo>
                    <a:pt x="1903368" y="1875951"/>
                  </a:lnTo>
                  <a:lnTo>
                    <a:pt x="1896698" y="1883261"/>
                  </a:lnTo>
                  <a:lnTo>
                    <a:pt x="1889710" y="1890254"/>
                  </a:lnTo>
                  <a:lnTo>
                    <a:pt x="1882404" y="1897565"/>
                  </a:lnTo>
                  <a:lnTo>
                    <a:pt x="1875417" y="1904239"/>
                  </a:lnTo>
                  <a:lnTo>
                    <a:pt x="1867794" y="1910596"/>
                  </a:lnTo>
                  <a:lnTo>
                    <a:pt x="1860488" y="1916953"/>
                  </a:lnTo>
                  <a:lnTo>
                    <a:pt x="1852548" y="1923628"/>
                  </a:lnTo>
                  <a:lnTo>
                    <a:pt x="1844607" y="1929667"/>
                  </a:lnTo>
                  <a:lnTo>
                    <a:pt x="1836666" y="1935706"/>
                  </a:lnTo>
                  <a:lnTo>
                    <a:pt x="1828408" y="1941427"/>
                  </a:lnTo>
                  <a:lnTo>
                    <a:pt x="1819832" y="1947149"/>
                  </a:lnTo>
                  <a:lnTo>
                    <a:pt x="1811256" y="1952870"/>
                  </a:lnTo>
                  <a:lnTo>
                    <a:pt x="1802363" y="1957956"/>
                  </a:lnTo>
                  <a:lnTo>
                    <a:pt x="1793469" y="1963041"/>
                  </a:lnTo>
                  <a:lnTo>
                    <a:pt x="1784576" y="1968127"/>
                  </a:lnTo>
                  <a:lnTo>
                    <a:pt x="1775365" y="1972577"/>
                  </a:lnTo>
                  <a:lnTo>
                    <a:pt x="1765518" y="1977344"/>
                  </a:lnTo>
                  <a:lnTo>
                    <a:pt x="1756307" y="1981476"/>
                  </a:lnTo>
                  <a:lnTo>
                    <a:pt x="1746778" y="1985926"/>
                  </a:lnTo>
                  <a:lnTo>
                    <a:pt x="1737567" y="1989422"/>
                  </a:lnTo>
                  <a:lnTo>
                    <a:pt x="1727721" y="1992919"/>
                  </a:lnTo>
                  <a:lnTo>
                    <a:pt x="1718192" y="1996733"/>
                  </a:lnTo>
                  <a:lnTo>
                    <a:pt x="1708663" y="1999911"/>
                  </a:lnTo>
                  <a:lnTo>
                    <a:pt x="1698817" y="2002772"/>
                  </a:lnTo>
                  <a:lnTo>
                    <a:pt x="1689288" y="2005315"/>
                  </a:lnTo>
                  <a:lnTo>
                    <a:pt x="1679442" y="2007540"/>
                  </a:lnTo>
                  <a:lnTo>
                    <a:pt x="1669595" y="2009765"/>
                  </a:lnTo>
                  <a:lnTo>
                    <a:pt x="1660067" y="2011990"/>
                  </a:lnTo>
                  <a:lnTo>
                    <a:pt x="1650220" y="2013579"/>
                  </a:lnTo>
                  <a:lnTo>
                    <a:pt x="1640374" y="2015168"/>
                  </a:lnTo>
                  <a:lnTo>
                    <a:pt x="1630527" y="2016439"/>
                  </a:lnTo>
                  <a:lnTo>
                    <a:pt x="1620999" y="2017711"/>
                  </a:lnTo>
                  <a:lnTo>
                    <a:pt x="1610835" y="2018347"/>
                  </a:lnTo>
                  <a:lnTo>
                    <a:pt x="1601306" y="2018982"/>
                  </a:lnTo>
                  <a:lnTo>
                    <a:pt x="1591459" y="2019300"/>
                  </a:lnTo>
                  <a:lnTo>
                    <a:pt x="1581613" y="2019300"/>
                  </a:lnTo>
                  <a:lnTo>
                    <a:pt x="1571767" y="2019300"/>
                  </a:lnTo>
                  <a:lnTo>
                    <a:pt x="1562238" y="2019300"/>
                  </a:lnTo>
                  <a:lnTo>
                    <a:pt x="1552392" y="2018664"/>
                  </a:lnTo>
                  <a:lnTo>
                    <a:pt x="1542545" y="2018347"/>
                  </a:lnTo>
                  <a:lnTo>
                    <a:pt x="1523170" y="2016122"/>
                  </a:lnTo>
                  <a:lnTo>
                    <a:pt x="1504112" y="2013261"/>
                  </a:lnTo>
                  <a:lnTo>
                    <a:pt x="1485055" y="2009765"/>
                  </a:lnTo>
                  <a:lnTo>
                    <a:pt x="1466315" y="2005315"/>
                  </a:lnTo>
                  <a:lnTo>
                    <a:pt x="1447893" y="1999911"/>
                  </a:lnTo>
                  <a:lnTo>
                    <a:pt x="1429153" y="1993872"/>
                  </a:lnTo>
                  <a:lnTo>
                    <a:pt x="1411366" y="1986880"/>
                  </a:lnTo>
                  <a:lnTo>
                    <a:pt x="1393579" y="1979569"/>
                  </a:lnTo>
                  <a:lnTo>
                    <a:pt x="1376109" y="1970987"/>
                  </a:lnTo>
                  <a:lnTo>
                    <a:pt x="1358958" y="1961770"/>
                  </a:lnTo>
                  <a:lnTo>
                    <a:pt x="1342441" y="1951599"/>
                  </a:lnTo>
                  <a:lnTo>
                    <a:pt x="1334183" y="1946195"/>
                  </a:lnTo>
                  <a:lnTo>
                    <a:pt x="1326242" y="1941110"/>
                  </a:lnTo>
                  <a:lnTo>
                    <a:pt x="1317984" y="1935388"/>
                  </a:lnTo>
                  <a:lnTo>
                    <a:pt x="1310361" y="1929667"/>
                  </a:lnTo>
                  <a:lnTo>
                    <a:pt x="1302420" y="1923628"/>
                  </a:lnTo>
                  <a:lnTo>
                    <a:pt x="1294797" y="1917589"/>
                  </a:lnTo>
                  <a:lnTo>
                    <a:pt x="1287492" y="1910914"/>
                  </a:lnTo>
                  <a:lnTo>
                    <a:pt x="1279869" y="1904557"/>
                  </a:lnTo>
                  <a:lnTo>
                    <a:pt x="1272881" y="1897882"/>
                  </a:lnTo>
                  <a:lnTo>
                    <a:pt x="1265576" y="1891208"/>
                  </a:lnTo>
                  <a:lnTo>
                    <a:pt x="1258906" y="1883897"/>
                  </a:lnTo>
                  <a:lnTo>
                    <a:pt x="1252235" y="1876587"/>
                  </a:lnTo>
                  <a:lnTo>
                    <a:pt x="1245248" y="1869276"/>
                  </a:lnTo>
                  <a:lnTo>
                    <a:pt x="1238895" y="1861330"/>
                  </a:lnTo>
                  <a:lnTo>
                    <a:pt x="1232543" y="1854019"/>
                  </a:lnTo>
                  <a:lnTo>
                    <a:pt x="1226508" y="1845755"/>
                  </a:lnTo>
                  <a:lnTo>
                    <a:pt x="1220473" y="1837809"/>
                  </a:lnTo>
                  <a:lnTo>
                    <a:pt x="1214438" y="1829863"/>
                  </a:lnTo>
                  <a:lnTo>
                    <a:pt x="1996750" y="1438275"/>
                  </a:lnTo>
                  <a:close/>
                  <a:moveTo>
                    <a:pt x="1563647" y="1135063"/>
                  </a:moveTo>
                  <a:lnTo>
                    <a:pt x="1573157" y="1135063"/>
                  </a:lnTo>
                  <a:lnTo>
                    <a:pt x="1583301" y="1135063"/>
                  </a:lnTo>
                  <a:lnTo>
                    <a:pt x="1592811" y="1135063"/>
                  </a:lnTo>
                  <a:lnTo>
                    <a:pt x="1602321" y="1136015"/>
                  </a:lnTo>
                  <a:lnTo>
                    <a:pt x="1612465" y="1136650"/>
                  </a:lnTo>
                  <a:lnTo>
                    <a:pt x="1631485" y="1138238"/>
                  </a:lnTo>
                  <a:lnTo>
                    <a:pt x="1650822" y="1141095"/>
                  </a:lnTo>
                  <a:lnTo>
                    <a:pt x="1669525" y="1144905"/>
                  </a:lnTo>
                  <a:lnTo>
                    <a:pt x="1688545" y="1149350"/>
                  </a:lnTo>
                  <a:lnTo>
                    <a:pt x="1706931" y="1154748"/>
                  </a:lnTo>
                  <a:lnTo>
                    <a:pt x="1725634" y="1160780"/>
                  </a:lnTo>
                  <a:lnTo>
                    <a:pt x="1743703" y="1167448"/>
                  </a:lnTo>
                  <a:lnTo>
                    <a:pt x="1761138" y="1175385"/>
                  </a:lnTo>
                  <a:lnTo>
                    <a:pt x="1778573" y="1183640"/>
                  </a:lnTo>
                  <a:lnTo>
                    <a:pt x="1795691" y="1192848"/>
                  </a:lnTo>
                  <a:lnTo>
                    <a:pt x="1812175" y="1203008"/>
                  </a:lnTo>
                  <a:lnTo>
                    <a:pt x="1820416" y="1208088"/>
                  </a:lnTo>
                  <a:lnTo>
                    <a:pt x="1828658" y="1213485"/>
                  </a:lnTo>
                  <a:lnTo>
                    <a:pt x="1836583" y="1219200"/>
                  </a:lnTo>
                  <a:lnTo>
                    <a:pt x="1844191" y="1224915"/>
                  </a:lnTo>
                  <a:lnTo>
                    <a:pt x="1852116" y="1230948"/>
                  </a:lnTo>
                  <a:lnTo>
                    <a:pt x="1859724" y="1236980"/>
                  </a:lnTo>
                  <a:lnTo>
                    <a:pt x="1867015" y="1243330"/>
                  </a:lnTo>
                  <a:lnTo>
                    <a:pt x="1874623" y="1250315"/>
                  </a:lnTo>
                  <a:lnTo>
                    <a:pt x="1881597" y="1256665"/>
                  </a:lnTo>
                  <a:lnTo>
                    <a:pt x="1888888" y="1263650"/>
                  </a:lnTo>
                  <a:lnTo>
                    <a:pt x="1895545" y="1270953"/>
                  </a:lnTo>
                  <a:lnTo>
                    <a:pt x="1902202" y="1277938"/>
                  </a:lnTo>
                  <a:lnTo>
                    <a:pt x="1908859" y="1285558"/>
                  </a:lnTo>
                  <a:lnTo>
                    <a:pt x="1915516" y="1292860"/>
                  </a:lnTo>
                  <a:lnTo>
                    <a:pt x="1921856" y="1300798"/>
                  </a:lnTo>
                  <a:lnTo>
                    <a:pt x="1927879" y="1308735"/>
                  </a:lnTo>
                  <a:lnTo>
                    <a:pt x="1933902" y="1316673"/>
                  </a:lnTo>
                  <a:lnTo>
                    <a:pt x="1939925" y="1324928"/>
                  </a:lnTo>
                  <a:lnTo>
                    <a:pt x="1159157" y="1716088"/>
                  </a:lnTo>
                  <a:lnTo>
                    <a:pt x="1156304" y="1706563"/>
                  </a:lnTo>
                  <a:lnTo>
                    <a:pt x="1153451" y="1696721"/>
                  </a:lnTo>
                  <a:lnTo>
                    <a:pt x="1150598" y="1686878"/>
                  </a:lnTo>
                  <a:lnTo>
                    <a:pt x="1148062" y="1677353"/>
                  </a:lnTo>
                  <a:lnTo>
                    <a:pt x="1145843" y="1667511"/>
                  </a:lnTo>
                  <a:lnTo>
                    <a:pt x="1143941" y="1657668"/>
                  </a:lnTo>
                  <a:lnTo>
                    <a:pt x="1142356" y="1648143"/>
                  </a:lnTo>
                  <a:lnTo>
                    <a:pt x="1140771" y="1637983"/>
                  </a:lnTo>
                  <a:lnTo>
                    <a:pt x="1139503" y="1628458"/>
                  </a:lnTo>
                  <a:lnTo>
                    <a:pt x="1138235" y="1618616"/>
                  </a:lnTo>
                  <a:lnTo>
                    <a:pt x="1137601" y="1608773"/>
                  </a:lnTo>
                  <a:lnTo>
                    <a:pt x="1136967" y="1598931"/>
                  </a:lnTo>
                  <a:lnTo>
                    <a:pt x="1136650" y="1589406"/>
                  </a:lnTo>
                  <a:lnTo>
                    <a:pt x="1136650" y="1579246"/>
                  </a:lnTo>
                  <a:lnTo>
                    <a:pt x="1136650" y="1569721"/>
                  </a:lnTo>
                  <a:lnTo>
                    <a:pt x="1136967" y="1560196"/>
                  </a:lnTo>
                  <a:lnTo>
                    <a:pt x="1137284" y="1550036"/>
                  </a:lnTo>
                  <a:lnTo>
                    <a:pt x="1137918" y="1540511"/>
                  </a:lnTo>
                  <a:lnTo>
                    <a:pt x="1139186" y="1530986"/>
                  </a:lnTo>
                  <a:lnTo>
                    <a:pt x="1140137" y="1521143"/>
                  </a:lnTo>
                  <a:lnTo>
                    <a:pt x="1142990" y="1502093"/>
                  </a:lnTo>
                  <a:lnTo>
                    <a:pt x="1146477" y="1483043"/>
                  </a:lnTo>
                  <a:lnTo>
                    <a:pt x="1151232" y="1464311"/>
                  </a:lnTo>
                  <a:lnTo>
                    <a:pt x="1156621" y="1445896"/>
                  </a:lnTo>
                  <a:lnTo>
                    <a:pt x="1162644" y="1427163"/>
                  </a:lnTo>
                  <a:lnTo>
                    <a:pt x="1169618" y="1409383"/>
                  </a:lnTo>
                  <a:lnTo>
                    <a:pt x="1177226" y="1391603"/>
                  </a:lnTo>
                  <a:lnTo>
                    <a:pt x="1185785" y="1374140"/>
                  </a:lnTo>
                  <a:lnTo>
                    <a:pt x="1194978" y="1356995"/>
                  </a:lnTo>
                  <a:lnTo>
                    <a:pt x="1204805" y="1340485"/>
                  </a:lnTo>
                  <a:lnTo>
                    <a:pt x="1210194" y="1332230"/>
                  </a:lnTo>
                  <a:lnTo>
                    <a:pt x="1215900" y="1324293"/>
                  </a:lnTo>
                  <a:lnTo>
                    <a:pt x="1221606" y="1316038"/>
                  </a:lnTo>
                  <a:lnTo>
                    <a:pt x="1227312" y="1308735"/>
                  </a:lnTo>
                  <a:lnTo>
                    <a:pt x="1233335" y="1300798"/>
                  </a:lnTo>
                  <a:lnTo>
                    <a:pt x="1239358" y="1293178"/>
                  </a:lnTo>
                  <a:lnTo>
                    <a:pt x="1245698" y="1285875"/>
                  </a:lnTo>
                  <a:lnTo>
                    <a:pt x="1252672" y="1278255"/>
                  </a:lnTo>
                  <a:lnTo>
                    <a:pt x="1259012" y="1271270"/>
                  </a:lnTo>
                  <a:lnTo>
                    <a:pt x="1265986" y="1263968"/>
                  </a:lnTo>
                  <a:lnTo>
                    <a:pt x="1273276" y="1257300"/>
                  </a:lnTo>
                  <a:lnTo>
                    <a:pt x="1280250" y="1250633"/>
                  </a:lnTo>
                  <a:lnTo>
                    <a:pt x="1287858" y="1243965"/>
                  </a:lnTo>
                  <a:lnTo>
                    <a:pt x="1295149" y="1237298"/>
                  </a:lnTo>
                  <a:lnTo>
                    <a:pt x="1303074" y="1230948"/>
                  </a:lnTo>
                  <a:lnTo>
                    <a:pt x="1310999" y="1224915"/>
                  </a:lnTo>
                  <a:lnTo>
                    <a:pt x="1318924" y="1218883"/>
                  </a:lnTo>
                  <a:lnTo>
                    <a:pt x="1327483" y="1213168"/>
                  </a:lnTo>
                  <a:lnTo>
                    <a:pt x="1335725" y="1207453"/>
                  </a:lnTo>
                  <a:lnTo>
                    <a:pt x="1344284" y="1201738"/>
                  </a:lnTo>
                  <a:lnTo>
                    <a:pt x="1353160" y="1196658"/>
                  </a:lnTo>
                  <a:lnTo>
                    <a:pt x="1362036" y="1191578"/>
                  </a:lnTo>
                  <a:lnTo>
                    <a:pt x="1371229" y="1186498"/>
                  </a:lnTo>
                  <a:lnTo>
                    <a:pt x="1380422" y="1181735"/>
                  </a:lnTo>
                  <a:lnTo>
                    <a:pt x="1389932" y="1177290"/>
                  </a:lnTo>
                  <a:lnTo>
                    <a:pt x="1399125" y="1172845"/>
                  </a:lnTo>
                  <a:lnTo>
                    <a:pt x="1408635" y="1169035"/>
                  </a:lnTo>
                  <a:lnTo>
                    <a:pt x="1418145" y="1165225"/>
                  </a:lnTo>
                  <a:lnTo>
                    <a:pt x="1427655" y="1161415"/>
                  </a:lnTo>
                  <a:lnTo>
                    <a:pt x="1437165" y="1157923"/>
                  </a:lnTo>
                  <a:lnTo>
                    <a:pt x="1446675" y="1155065"/>
                  </a:lnTo>
                  <a:lnTo>
                    <a:pt x="1456185" y="1151890"/>
                  </a:lnTo>
                  <a:lnTo>
                    <a:pt x="1466329" y="1149350"/>
                  </a:lnTo>
                  <a:lnTo>
                    <a:pt x="1475839" y="1146810"/>
                  </a:lnTo>
                  <a:lnTo>
                    <a:pt x="1485349" y="1144905"/>
                  </a:lnTo>
                  <a:lnTo>
                    <a:pt x="1495493" y="1142683"/>
                  </a:lnTo>
                  <a:lnTo>
                    <a:pt x="1505003" y="1141095"/>
                  </a:lnTo>
                  <a:lnTo>
                    <a:pt x="1514830" y="1139508"/>
                  </a:lnTo>
                  <a:lnTo>
                    <a:pt x="1524657" y="1138238"/>
                  </a:lnTo>
                  <a:lnTo>
                    <a:pt x="1534167" y="1137285"/>
                  </a:lnTo>
                  <a:lnTo>
                    <a:pt x="1543993" y="1136333"/>
                  </a:lnTo>
                  <a:lnTo>
                    <a:pt x="1553820" y="1135380"/>
                  </a:lnTo>
                  <a:lnTo>
                    <a:pt x="1563647" y="1135063"/>
                  </a:lnTo>
                  <a:close/>
                  <a:moveTo>
                    <a:pt x="233219" y="952500"/>
                  </a:moveTo>
                  <a:lnTo>
                    <a:pt x="1035050" y="1298472"/>
                  </a:lnTo>
                  <a:lnTo>
                    <a:pt x="837369" y="1755219"/>
                  </a:lnTo>
                  <a:lnTo>
                    <a:pt x="832609" y="1765693"/>
                  </a:lnTo>
                  <a:lnTo>
                    <a:pt x="828167" y="1775533"/>
                  </a:lnTo>
                  <a:lnTo>
                    <a:pt x="823090" y="1785690"/>
                  </a:lnTo>
                  <a:lnTo>
                    <a:pt x="817696" y="1795529"/>
                  </a:lnTo>
                  <a:lnTo>
                    <a:pt x="811984" y="1805051"/>
                  </a:lnTo>
                  <a:lnTo>
                    <a:pt x="806273" y="1814574"/>
                  </a:lnTo>
                  <a:lnTo>
                    <a:pt x="800561" y="1823778"/>
                  </a:lnTo>
                  <a:lnTo>
                    <a:pt x="794215" y="1832666"/>
                  </a:lnTo>
                  <a:lnTo>
                    <a:pt x="788186" y="1841553"/>
                  </a:lnTo>
                  <a:lnTo>
                    <a:pt x="781523" y="1850123"/>
                  </a:lnTo>
                  <a:lnTo>
                    <a:pt x="774542" y="1858693"/>
                  </a:lnTo>
                  <a:lnTo>
                    <a:pt x="767879" y="1866628"/>
                  </a:lnTo>
                  <a:lnTo>
                    <a:pt x="760898" y="1874881"/>
                  </a:lnTo>
                  <a:lnTo>
                    <a:pt x="753600" y="1882816"/>
                  </a:lnTo>
                  <a:lnTo>
                    <a:pt x="746302" y="1890116"/>
                  </a:lnTo>
                  <a:lnTo>
                    <a:pt x="738369" y="1897734"/>
                  </a:lnTo>
                  <a:lnTo>
                    <a:pt x="730754" y="1904717"/>
                  </a:lnTo>
                  <a:lnTo>
                    <a:pt x="722822" y="1912017"/>
                  </a:lnTo>
                  <a:lnTo>
                    <a:pt x="714889" y="1918683"/>
                  </a:lnTo>
                  <a:lnTo>
                    <a:pt x="706639" y="1925348"/>
                  </a:lnTo>
                  <a:lnTo>
                    <a:pt x="698072" y="1932014"/>
                  </a:lnTo>
                  <a:lnTo>
                    <a:pt x="689505" y="1938044"/>
                  </a:lnTo>
                  <a:lnTo>
                    <a:pt x="680937" y="1944075"/>
                  </a:lnTo>
                  <a:lnTo>
                    <a:pt x="672053" y="1949788"/>
                  </a:lnTo>
                  <a:lnTo>
                    <a:pt x="663168" y="1955502"/>
                  </a:lnTo>
                  <a:lnTo>
                    <a:pt x="654284" y="1960897"/>
                  </a:lnTo>
                  <a:lnTo>
                    <a:pt x="645082" y="1965659"/>
                  </a:lnTo>
                  <a:lnTo>
                    <a:pt x="635880" y="1970737"/>
                  </a:lnTo>
                  <a:lnTo>
                    <a:pt x="626361" y="1975498"/>
                  </a:lnTo>
                  <a:lnTo>
                    <a:pt x="616842" y="1979942"/>
                  </a:lnTo>
                  <a:lnTo>
                    <a:pt x="607322" y="1984385"/>
                  </a:lnTo>
                  <a:lnTo>
                    <a:pt x="597803" y="1988194"/>
                  </a:lnTo>
                  <a:lnTo>
                    <a:pt x="587649" y="1991686"/>
                  </a:lnTo>
                  <a:lnTo>
                    <a:pt x="577813" y="1995177"/>
                  </a:lnTo>
                  <a:lnTo>
                    <a:pt x="568294" y="1998351"/>
                  </a:lnTo>
                  <a:lnTo>
                    <a:pt x="557823" y="2001843"/>
                  </a:lnTo>
                  <a:lnTo>
                    <a:pt x="547986" y="2004699"/>
                  </a:lnTo>
                  <a:lnTo>
                    <a:pt x="537515" y="2006921"/>
                  </a:lnTo>
                  <a:lnTo>
                    <a:pt x="527679" y="2009143"/>
                  </a:lnTo>
                  <a:lnTo>
                    <a:pt x="517208" y="2011365"/>
                  </a:lnTo>
                  <a:lnTo>
                    <a:pt x="507054" y="2012952"/>
                  </a:lnTo>
                  <a:lnTo>
                    <a:pt x="496266" y="2014856"/>
                  </a:lnTo>
                  <a:lnTo>
                    <a:pt x="486112" y="2016443"/>
                  </a:lnTo>
                  <a:lnTo>
                    <a:pt x="475641" y="2017396"/>
                  </a:lnTo>
                  <a:lnTo>
                    <a:pt x="464852" y="2018030"/>
                  </a:lnTo>
                  <a:lnTo>
                    <a:pt x="454381" y="2018665"/>
                  </a:lnTo>
                  <a:lnTo>
                    <a:pt x="443910" y="2018665"/>
                  </a:lnTo>
                  <a:lnTo>
                    <a:pt x="433439" y="2019300"/>
                  </a:lnTo>
                  <a:lnTo>
                    <a:pt x="422651" y="2018665"/>
                  </a:lnTo>
                  <a:lnTo>
                    <a:pt x="411862" y="2018348"/>
                  </a:lnTo>
                  <a:lnTo>
                    <a:pt x="401391" y="2017713"/>
                  </a:lnTo>
                  <a:lnTo>
                    <a:pt x="390603" y="2016761"/>
                  </a:lnTo>
                  <a:lnTo>
                    <a:pt x="379815" y="2015174"/>
                  </a:lnTo>
                  <a:lnTo>
                    <a:pt x="369343" y="2013904"/>
                  </a:lnTo>
                  <a:lnTo>
                    <a:pt x="358555" y="2012000"/>
                  </a:lnTo>
                  <a:lnTo>
                    <a:pt x="347767" y="2009778"/>
                  </a:lnTo>
                  <a:lnTo>
                    <a:pt x="337296" y="2007556"/>
                  </a:lnTo>
                  <a:lnTo>
                    <a:pt x="326507" y="2005017"/>
                  </a:lnTo>
                  <a:lnTo>
                    <a:pt x="316353" y="2002160"/>
                  </a:lnTo>
                  <a:lnTo>
                    <a:pt x="305565" y="1998986"/>
                  </a:lnTo>
                  <a:lnTo>
                    <a:pt x="294777" y="1995177"/>
                  </a:lnTo>
                  <a:lnTo>
                    <a:pt x="284623" y="1991368"/>
                  </a:lnTo>
                  <a:lnTo>
                    <a:pt x="274152" y="1987560"/>
                  </a:lnTo>
                  <a:lnTo>
                    <a:pt x="263998" y="1983116"/>
                  </a:lnTo>
                  <a:lnTo>
                    <a:pt x="253527" y="1978672"/>
                  </a:lnTo>
                  <a:lnTo>
                    <a:pt x="243373" y="1973594"/>
                  </a:lnTo>
                  <a:lnTo>
                    <a:pt x="233219" y="1968515"/>
                  </a:lnTo>
                  <a:lnTo>
                    <a:pt x="223700" y="1963119"/>
                  </a:lnTo>
                  <a:lnTo>
                    <a:pt x="214181" y="1958041"/>
                  </a:lnTo>
                  <a:lnTo>
                    <a:pt x="204662" y="1952328"/>
                  </a:lnTo>
                  <a:lnTo>
                    <a:pt x="195460" y="1946297"/>
                  </a:lnTo>
                  <a:lnTo>
                    <a:pt x="186258" y="1939949"/>
                  </a:lnTo>
                  <a:lnTo>
                    <a:pt x="177691" y="1933601"/>
                  </a:lnTo>
                  <a:lnTo>
                    <a:pt x="168806" y="1927252"/>
                  </a:lnTo>
                  <a:lnTo>
                    <a:pt x="160557" y="1920587"/>
                  </a:lnTo>
                  <a:lnTo>
                    <a:pt x="151989" y="1913604"/>
                  </a:lnTo>
                  <a:lnTo>
                    <a:pt x="144374" y="1906621"/>
                  </a:lnTo>
                  <a:lnTo>
                    <a:pt x="136441" y="1899003"/>
                  </a:lnTo>
                  <a:lnTo>
                    <a:pt x="128509" y="1891703"/>
                  </a:lnTo>
                  <a:lnTo>
                    <a:pt x="121211" y="1884085"/>
                  </a:lnTo>
                  <a:lnTo>
                    <a:pt x="113913" y="1876468"/>
                  </a:lnTo>
                  <a:lnTo>
                    <a:pt x="106932" y="1868532"/>
                  </a:lnTo>
                  <a:lnTo>
                    <a:pt x="100268" y="1860280"/>
                  </a:lnTo>
                  <a:lnTo>
                    <a:pt x="93288" y="1852027"/>
                  </a:lnTo>
                  <a:lnTo>
                    <a:pt x="86942" y="1843457"/>
                  </a:lnTo>
                  <a:lnTo>
                    <a:pt x="80913" y="1835205"/>
                  </a:lnTo>
                  <a:lnTo>
                    <a:pt x="74884" y="1826635"/>
                  </a:lnTo>
                  <a:lnTo>
                    <a:pt x="69173" y="1817748"/>
                  </a:lnTo>
                  <a:lnTo>
                    <a:pt x="63461" y="1808860"/>
                  </a:lnTo>
                  <a:lnTo>
                    <a:pt x="58067" y="1799973"/>
                  </a:lnTo>
                  <a:lnTo>
                    <a:pt x="53307" y="1790451"/>
                  </a:lnTo>
                  <a:lnTo>
                    <a:pt x="48230" y="1781246"/>
                  </a:lnTo>
                  <a:lnTo>
                    <a:pt x="43471" y="1772041"/>
                  </a:lnTo>
                  <a:lnTo>
                    <a:pt x="39346" y="1762519"/>
                  </a:lnTo>
                  <a:lnTo>
                    <a:pt x="34904" y="1752679"/>
                  </a:lnTo>
                  <a:lnTo>
                    <a:pt x="31096" y="1743157"/>
                  </a:lnTo>
                  <a:lnTo>
                    <a:pt x="27288" y="1733318"/>
                  </a:lnTo>
                  <a:lnTo>
                    <a:pt x="23481" y="1723478"/>
                  </a:lnTo>
                  <a:lnTo>
                    <a:pt x="20308" y="1713639"/>
                  </a:lnTo>
                  <a:lnTo>
                    <a:pt x="17452" y="1703482"/>
                  </a:lnTo>
                  <a:lnTo>
                    <a:pt x="14596" y="1693325"/>
                  </a:lnTo>
                  <a:lnTo>
                    <a:pt x="11740" y="1683168"/>
                  </a:lnTo>
                  <a:lnTo>
                    <a:pt x="9836" y="1673011"/>
                  </a:lnTo>
                  <a:lnTo>
                    <a:pt x="7615" y="1662854"/>
                  </a:lnTo>
                  <a:lnTo>
                    <a:pt x="5711" y="1652379"/>
                  </a:lnTo>
                  <a:lnTo>
                    <a:pt x="4442" y="1641588"/>
                  </a:lnTo>
                  <a:lnTo>
                    <a:pt x="2856" y="1631431"/>
                  </a:lnTo>
                  <a:lnTo>
                    <a:pt x="1904" y="1620956"/>
                  </a:lnTo>
                  <a:lnTo>
                    <a:pt x="1269" y="1610482"/>
                  </a:lnTo>
                  <a:lnTo>
                    <a:pt x="317" y="1599690"/>
                  </a:lnTo>
                  <a:lnTo>
                    <a:pt x="0" y="1588898"/>
                  </a:lnTo>
                  <a:lnTo>
                    <a:pt x="0" y="1578741"/>
                  </a:lnTo>
                  <a:lnTo>
                    <a:pt x="317" y="1567949"/>
                  </a:lnTo>
                  <a:lnTo>
                    <a:pt x="952" y="1557475"/>
                  </a:lnTo>
                  <a:lnTo>
                    <a:pt x="1587" y="1546683"/>
                  </a:lnTo>
                  <a:lnTo>
                    <a:pt x="2538" y="1535891"/>
                  </a:lnTo>
                  <a:lnTo>
                    <a:pt x="3808" y="1525417"/>
                  </a:lnTo>
                  <a:lnTo>
                    <a:pt x="5394" y="1514625"/>
                  </a:lnTo>
                  <a:lnTo>
                    <a:pt x="7298" y="1503834"/>
                  </a:lnTo>
                  <a:lnTo>
                    <a:pt x="9519" y="1493359"/>
                  </a:lnTo>
                  <a:lnTo>
                    <a:pt x="11423" y="1482567"/>
                  </a:lnTo>
                  <a:lnTo>
                    <a:pt x="14279" y="1471776"/>
                  </a:lnTo>
                  <a:lnTo>
                    <a:pt x="17134" y="1461301"/>
                  </a:lnTo>
                  <a:lnTo>
                    <a:pt x="20308" y="1450827"/>
                  </a:lnTo>
                  <a:lnTo>
                    <a:pt x="24115" y="1440352"/>
                  </a:lnTo>
                  <a:lnTo>
                    <a:pt x="27606" y="1429878"/>
                  </a:lnTo>
                  <a:lnTo>
                    <a:pt x="31731" y="1419086"/>
                  </a:lnTo>
                  <a:lnTo>
                    <a:pt x="36173" y="1408929"/>
                  </a:lnTo>
                  <a:lnTo>
                    <a:pt x="233219" y="952500"/>
                  </a:lnTo>
                  <a:close/>
                  <a:moveTo>
                    <a:pt x="924515" y="0"/>
                  </a:moveTo>
                  <a:lnTo>
                    <a:pt x="934986" y="0"/>
                  </a:lnTo>
                  <a:lnTo>
                    <a:pt x="945774" y="0"/>
                  </a:lnTo>
                  <a:lnTo>
                    <a:pt x="956563" y="635"/>
                  </a:lnTo>
                  <a:lnTo>
                    <a:pt x="967034" y="1270"/>
                  </a:lnTo>
                  <a:lnTo>
                    <a:pt x="977822" y="2222"/>
                  </a:lnTo>
                  <a:lnTo>
                    <a:pt x="988611" y="3491"/>
                  </a:lnTo>
                  <a:lnTo>
                    <a:pt x="999082" y="5079"/>
                  </a:lnTo>
                  <a:lnTo>
                    <a:pt x="1009870" y="6666"/>
                  </a:lnTo>
                  <a:lnTo>
                    <a:pt x="1020658" y="8887"/>
                  </a:lnTo>
                  <a:lnTo>
                    <a:pt x="1030812" y="11427"/>
                  </a:lnTo>
                  <a:lnTo>
                    <a:pt x="1041601" y="13966"/>
                  </a:lnTo>
                  <a:lnTo>
                    <a:pt x="1052072" y="16823"/>
                  </a:lnTo>
                  <a:lnTo>
                    <a:pt x="1062860" y="19997"/>
                  </a:lnTo>
                  <a:lnTo>
                    <a:pt x="1073331" y="23488"/>
                  </a:lnTo>
                  <a:lnTo>
                    <a:pt x="1083802" y="27297"/>
                  </a:lnTo>
                  <a:lnTo>
                    <a:pt x="1094273" y="31423"/>
                  </a:lnTo>
                  <a:lnTo>
                    <a:pt x="1104427" y="35549"/>
                  </a:lnTo>
                  <a:lnTo>
                    <a:pt x="1114898" y="40311"/>
                  </a:lnTo>
                  <a:lnTo>
                    <a:pt x="1125052" y="45072"/>
                  </a:lnTo>
                  <a:lnTo>
                    <a:pt x="1134888" y="50150"/>
                  </a:lnTo>
                  <a:lnTo>
                    <a:pt x="1144725" y="55546"/>
                  </a:lnTo>
                  <a:lnTo>
                    <a:pt x="1154244" y="60942"/>
                  </a:lnTo>
                  <a:lnTo>
                    <a:pt x="1163446" y="66655"/>
                  </a:lnTo>
                  <a:lnTo>
                    <a:pt x="1172965" y="72686"/>
                  </a:lnTo>
                  <a:lnTo>
                    <a:pt x="1181849" y="78717"/>
                  </a:lnTo>
                  <a:lnTo>
                    <a:pt x="1190734" y="85065"/>
                  </a:lnTo>
                  <a:lnTo>
                    <a:pt x="1199301" y="91413"/>
                  </a:lnTo>
                  <a:lnTo>
                    <a:pt x="1207869" y="98396"/>
                  </a:lnTo>
                  <a:lnTo>
                    <a:pt x="1215801" y="105379"/>
                  </a:lnTo>
                  <a:lnTo>
                    <a:pt x="1224051" y="112362"/>
                  </a:lnTo>
                  <a:lnTo>
                    <a:pt x="1231984" y="119662"/>
                  </a:lnTo>
                  <a:lnTo>
                    <a:pt x="1239282" y="126962"/>
                  </a:lnTo>
                  <a:lnTo>
                    <a:pt x="1246897" y="134580"/>
                  </a:lnTo>
                  <a:lnTo>
                    <a:pt x="1254512" y="142515"/>
                  </a:lnTo>
                  <a:lnTo>
                    <a:pt x="1261176" y="150133"/>
                  </a:lnTo>
                  <a:lnTo>
                    <a:pt x="1268157" y="158385"/>
                  </a:lnTo>
                  <a:lnTo>
                    <a:pt x="1274820" y="166638"/>
                  </a:lnTo>
                  <a:lnTo>
                    <a:pt x="1281166" y="175208"/>
                  </a:lnTo>
                  <a:lnTo>
                    <a:pt x="1287512" y="183778"/>
                  </a:lnTo>
                  <a:lnTo>
                    <a:pt x="1293224" y="192348"/>
                  </a:lnTo>
                  <a:lnTo>
                    <a:pt x="1299252" y="201235"/>
                  </a:lnTo>
                  <a:lnTo>
                    <a:pt x="1304647" y="210122"/>
                  </a:lnTo>
                  <a:lnTo>
                    <a:pt x="1310041" y="219010"/>
                  </a:lnTo>
                  <a:lnTo>
                    <a:pt x="1315118" y="228215"/>
                  </a:lnTo>
                  <a:lnTo>
                    <a:pt x="1319877" y="237419"/>
                  </a:lnTo>
                  <a:lnTo>
                    <a:pt x="1324637" y="246624"/>
                  </a:lnTo>
                  <a:lnTo>
                    <a:pt x="1329079" y="256464"/>
                  </a:lnTo>
                  <a:lnTo>
                    <a:pt x="1333521" y="265986"/>
                  </a:lnTo>
                  <a:lnTo>
                    <a:pt x="1337329" y="275508"/>
                  </a:lnTo>
                  <a:lnTo>
                    <a:pt x="1340819" y="285665"/>
                  </a:lnTo>
                  <a:lnTo>
                    <a:pt x="1344310" y="295187"/>
                  </a:lnTo>
                  <a:lnTo>
                    <a:pt x="1347483" y="305027"/>
                  </a:lnTo>
                  <a:lnTo>
                    <a:pt x="1350973" y="315501"/>
                  </a:lnTo>
                  <a:lnTo>
                    <a:pt x="1353829" y="325341"/>
                  </a:lnTo>
                  <a:lnTo>
                    <a:pt x="1356050" y="335815"/>
                  </a:lnTo>
                  <a:lnTo>
                    <a:pt x="1358589" y="345655"/>
                  </a:lnTo>
                  <a:lnTo>
                    <a:pt x="1360492" y="356129"/>
                  </a:lnTo>
                  <a:lnTo>
                    <a:pt x="1362713" y="366286"/>
                  </a:lnTo>
                  <a:lnTo>
                    <a:pt x="1363983" y="377078"/>
                  </a:lnTo>
                  <a:lnTo>
                    <a:pt x="1365569" y="387552"/>
                  </a:lnTo>
                  <a:lnTo>
                    <a:pt x="1366521" y="397709"/>
                  </a:lnTo>
                  <a:lnTo>
                    <a:pt x="1367156" y="408501"/>
                  </a:lnTo>
                  <a:lnTo>
                    <a:pt x="1367790" y="418975"/>
                  </a:lnTo>
                  <a:lnTo>
                    <a:pt x="1367790" y="429450"/>
                  </a:lnTo>
                  <a:lnTo>
                    <a:pt x="1368425" y="440242"/>
                  </a:lnTo>
                  <a:lnTo>
                    <a:pt x="1367790" y="450716"/>
                  </a:lnTo>
                  <a:lnTo>
                    <a:pt x="1367473" y="461508"/>
                  </a:lnTo>
                  <a:lnTo>
                    <a:pt x="1366839" y="471982"/>
                  </a:lnTo>
                  <a:lnTo>
                    <a:pt x="1365887" y="482774"/>
                  </a:lnTo>
                  <a:lnTo>
                    <a:pt x="1364300" y="493566"/>
                  </a:lnTo>
                  <a:lnTo>
                    <a:pt x="1363031" y="504040"/>
                  </a:lnTo>
                  <a:lnTo>
                    <a:pt x="1361127" y="514832"/>
                  </a:lnTo>
                  <a:lnTo>
                    <a:pt x="1358906" y="525624"/>
                  </a:lnTo>
                  <a:lnTo>
                    <a:pt x="1356685" y="536098"/>
                  </a:lnTo>
                  <a:lnTo>
                    <a:pt x="1354146" y="546890"/>
                  </a:lnTo>
                  <a:lnTo>
                    <a:pt x="1351291" y="557364"/>
                  </a:lnTo>
                  <a:lnTo>
                    <a:pt x="1348117" y="567839"/>
                  </a:lnTo>
                  <a:lnTo>
                    <a:pt x="1344310" y="578630"/>
                  </a:lnTo>
                  <a:lnTo>
                    <a:pt x="1340502" y="588787"/>
                  </a:lnTo>
                  <a:lnTo>
                    <a:pt x="1336694" y="599579"/>
                  </a:lnTo>
                  <a:lnTo>
                    <a:pt x="1332252" y="610053"/>
                  </a:lnTo>
                  <a:lnTo>
                    <a:pt x="1134888" y="1066800"/>
                  </a:lnTo>
                  <a:lnTo>
                    <a:pt x="333375" y="720193"/>
                  </a:lnTo>
                  <a:lnTo>
                    <a:pt x="530739" y="263447"/>
                  </a:lnTo>
                  <a:lnTo>
                    <a:pt x="535181" y="253290"/>
                  </a:lnTo>
                  <a:lnTo>
                    <a:pt x="540258" y="242815"/>
                  </a:lnTo>
                  <a:lnTo>
                    <a:pt x="545335" y="232976"/>
                  </a:lnTo>
                  <a:lnTo>
                    <a:pt x="550729" y="223136"/>
                  </a:lnTo>
                  <a:lnTo>
                    <a:pt x="556123" y="213614"/>
                  </a:lnTo>
                  <a:lnTo>
                    <a:pt x="561518" y="204409"/>
                  </a:lnTo>
                  <a:lnTo>
                    <a:pt x="567864" y="195204"/>
                  </a:lnTo>
                  <a:lnTo>
                    <a:pt x="573892" y="186317"/>
                  </a:lnTo>
                  <a:lnTo>
                    <a:pt x="580239" y="177430"/>
                  </a:lnTo>
                  <a:lnTo>
                    <a:pt x="586585" y="168860"/>
                  </a:lnTo>
                  <a:lnTo>
                    <a:pt x="593248" y="160290"/>
                  </a:lnTo>
                  <a:lnTo>
                    <a:pt x="600229" y="152037"/>
                  </a:lnTo>
                  <a:lnTo>
                    <a:pt x="607209" y="143785"/>
                  </a:lnTo>
                  <a:lnTo>
                    <a:pt x="614825" y="136167"/>
                  </a:lnTo>
                  <a:lnTo>
                    <a:pt x="622123" y="128549"/>
                  </a:lnTo>
                  <a:lnTo>
                    <a:pt x="629738" y="120932"/>
                  </a:lnTo>
                  <a:lnTo>
                    <a:pt x="637353" y="113631"/>
                  </a:lnTo>
                  <a:lnTo>
                    <a:pt x="645286" y="106966"/>
                  </a:lnTo>
                  <a:lnTo>
                    <a:pt x="653536" y="99983"/>
                  </a:lnTo>
                  <a:lnTo>
                    <a:pt x="661786" y="93317"/>
                  </a:lnTo>
                  <a:lnTo>
                    <a:pt x="670036" y="86969"/>
                  </a:lnTo>
                  <a:lnTo>
                    <a:pt x="678286" y="80938"/>
                  </a:lnTo>
                  <a:lnTo>
                    <a:pt x="687170" y="74908"/>
                  </a:lnTo>
                  <a:lnTo>
                    <a:pt x="695738" y="68877"/>
                  </a:lnTo>
                  <a:lnTo>
                    <a:pt x="704622" y="63481"/>
                  </a:lnTo>
                  <a:lnTo>
                    <a:pt x="714141" y="58085"/>
                  </a:lnTo>
                  <a:lnTo>
                    <a:pt x="723343" y="53007"/>
                  </a:lnTo>
                  <a:lnTo>
                    <a:pt x="732545" y="47928"/>
                  </a:lnTo>
                  <a:lnTo>
                    <a:pt x="741747" y="43485"/>
                  </a:lnTo>
                  <a:lnTo>
                    <a:pt x="751266" y="38723"/>
                  </a:lnTo>
                  <a:lnTo>
                    <a:pt x="761103" y="34597"/>
                  </a:lnTo>
                  <a:lnTo>
                    <a:pt x="770622" y="30471"/>
                  </a:lnTo>
                  <a:lnTo>
                    <a:pt x="780141" y="26979"/>
                  </a:lnTo>
                  <a:lnTo>
                    <a:pt x="790295" y="23488"/>
                  </a:lnTo>
                  <a:lnTo>
                    <a:pt x="800131" y="20314"/>
                  </a:lnTo>
                  <a:lnTo>
                    <a:pt x="810285" y="17140"/>
                  </a:lnTo>
                  <a:lnTo>
                    <a:pt x="820439" y="14283"/>
                  </a:lnTo>
                  <a:lnTo>
                    <a:pt x="830275" y="11744"/>
                  </a:lnTo>
                  <a:lnTo>
                    <a:pt x="840746" y="9522"/>
                  </a:lnTo>
                  <a:lnTo>
                    <a:pt x="851217" y="7618"/>
                  </a:lnTo>
                  <a:lnTo>
                    <a:pt x="861371" y="5713"/>
                  </a:lnTo>
                  <a:lnTo>
                    <a:pt x="871842" y="3809"/>
                  </a:lnTo>
                  <a:lnTo>
                    <a:pt x="882313" y="2857"/>
                  </a:lnTo>
                  <a:lnTo>
                    <a:pt x="892784" y="1270"/>
                  </a:lnTo>
                  <a:lnTo>
                    <a:pt x="903255" y="635"/>
                  </a:lnTo>
                  <a:lnTo>
                    <a:pt x="913726" y="317"/>
                  </a:lnTo>
                  <a:lnTo>
                    <a:pt x="924515" y="0"/>
                  </a:lnTo>
                  <a:close/>
                </a:path>
              </a:pathLst>
            </a:custGeom>
            <a:gradFill>
              <a:gsLst>
                <a:gs pos="0">
                  <a:srgbClr val="68DEDB"/>
                </a:gs>
                <a:gs pos="89000">
                  <a:srgbClr val="3E8EB9"/>
                </a:gs>
              </a:gsLst>
              <a:lin ang="2700000" scaled="0"/>
            </a:gradFill>
            <a:ln>
              <a:noFill/>
            </a:ln>
            <a:extLst>
              <a:ext uri="{91240B29-F687-4F45-9708-019B960494DF}">
                <a14:hiddenLine w="9525">
                  <a:solidFill>
                    <a:srgbClr val="000000"/>
                  </a:solidFill>
                  <a:rou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sz="2400">
                <a:solidFill>
                  <a:srgbClr val="FFFFFF"/>
                </a:solidFill>
                <a:latin typeface="+mn-lt"/>
                <a:ea typeface="+mn-ea"/>
                <a:cs typeface="+mn-ea"/>
                <a:sym typeface="+mn-lt"/>
              </a:endParaRPr>
            </a:p>
          </p:txBody>
        </p:sp>
      </p:grpSp>
      <p:grpSp>
        <p:nvGrpSpPr>
          <p:cNvPr id="5" name="组合 4"/>
          <p:cNvGrpSpPr/>
          <p:nvPr/>
        </p:nvGrpSpPr>
        <p:grpSpPr>
          <a:xfrm>
            <a:off x="8365336" y="2530867"/>
            <a:ext cx="1480871" cy="1480255"/>
            <a:chOff x="6127308" y="5236046"/>
            <a:chExt cx="1110653" cy="1110191"/>
          </a:xfrm>
        </p:grpSpPr>
        <p:sp>
          <p:nvSpPr>
            <p:cNvPr id="43" name="椭圆 42"/>
            <p:cNvSpPr/>
            <p:nvPr/>
          </p:nvSpPr>
          <p:spPr bwMode="auto">
            <a:xfrm>
              <a:off x="6127308" y="5236046"/>
              <a:ext cx="1110653" cy="1110191"/>
            </a:xfrm>
            <a:prstGeom prst="ellipse">
              <a:avLst/>
            </a:prstGeom>
            <a:gradFill flip="none" rotWithShape="1">
              <a:gsLst>
                <a:gs pos="50000">
                  <a:srgbClr val="EEEEEE"/>
                </a:gs>
                <a:gs pos="100000">
                  <a:schemeClr val="bg1"/>
                </a:gs>
                <a:gs pos="0">
                  <a:schemeClr val="bg1">
                    <a:lumMod val="75000"/>
                  </a:schemeClr>
                </a:gs>
              </a:gsLst>
              <a:lin ang="8100000" scaled="0"/>
            </a:gradFill>
            <a:ln w="34925">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cs typeface="+mn-ea"/>
                <a:sym typeface="+mn-lt"/>
              </a:endParaRPr>
            </a:p>
          </p:txBody>
        </p:sp>
        <p:sp>
          <p:nvSpPr>
            <p:cNvPr id="47" name="KSO_Shape"/>
            <p:cNvSpPr/>
            <p:nvPr/>
          </p:nvSpPr>
          <p:spPr bwMode="auto">
            <a:xfrm>
              <a:off x="6430606" y="5539113"/>
              <a:ext cx="504056" cy="504056"/>
            </a:xfrm>
            <a:custGeom>
              <a:gdLst>
                <a:gd fmla="*/ 566833349 w 6360" name="T0"/>
                <a:gd fmla="*/ 361674091 h 6359" name="T1"/>
                <a:gd fmla="*/ 553285983 w 6360" name="T2"/>
                <a:gd fmla="*/ 323173259 h 6359" name="T3"/>
                <a:gd fmla="*/ 531215540 w 6360" name="T4"/>
                <a:gd fmla="*/ 288082794 h 6359" name="T5"/>
                <a:gd fmla="*/ 479538521 w 6360" name="T6"/>
                <a:gd fmla="*/ 127438479 h 6359" name="T7"/>
                <a:gd fmla="*/ 453700012 w 6360" name="T8"/>
                <a:gd fmla="*/ 93514859 h 6359" name="T9"/>
                <a:gd fmla="*/ 417812927 w 6360" name="T10"/>
                <a:gd fmla="*/ 74219507 h 6359" name="T11"/>
                <a:gd fmla="*/ 391436165 w 6360" name="T12"/>
                <a:gd fmla="*/ 60398596 h 6359" name="T13"/>
                <a:gd fmla="*/ 376004767 w 6360" name="T14"/>
                <a:gd fmla="*/ 25936340 h 6359" name="T15"/>
                <a:gd fmla="*/ 345500804 w 6360" name="T16"/>
                <a:gd fmla="*/ 4307894 h 6359" name="T17"/>
                <a:gd fmla="*/ 310152271 w 6360" name="T18"/>
                <a:gd fmla="*/ 807655 h 6359" name="T19"/>
                <a:gd fmla="*/ 275611267 w 6360" name="T20"/>
                <a:gd fmla="*/ 16333750 h 6359" name="T21"/>
                <a:gd fmla="*/ 253989517 w 6360" name="T22"/>
                <a:gd fmla="*/ 46667557 h 6359" name="T23"/>
                <a:gd fmla="*/ 118337042 w 6360" name="T24"/>
                <a:gd fmla="*/ 71437350 h 6359" name="T25"/>
                <a:gd fmla="*/ 84782684 w 6360" name="T26"/>
                <a:gd fmla="*/ 77809319 h 6359" name="T27"/>
                <a:gd fmla="*/ 55086250 w 6360" name="T28"/>
                <a:gd fmla="*/ 92617331 h 6359" name="T29"/>
                <a:gd fmla="*/ 30414104 w 6360" name="T30"/>
                <a:gd fmla="*/ 114425522 h 6359" name="T31"/>
                <a:gd fmla="*/ 12291144 w 6360" name="T32"/>
                <a:gd fmla="*/ 142067045 h 6359" name="T33"/>
                <a:gd fmla="*/ 1884033 w 6360" name="T34"/>
                <a:gd fmla="*/ 174016462 h 6359" name="T35"/>
                <a:gd fmla="*/ 358835 w 6360" name="T36"/>
                <a:gd fmla="*/ 383751301 h 6359" name="T37"/>
                <a:gd fmla="*/ 13367948 w 6360" name="T38"/>
                <a:gd fmla="*/ 430867921 h 6359" name="T39"/>
                <a:gd fmla="*/ 42615689 w 6360" name="T40"/>
                <a:gd fmla="*/ 468471225 h 6359" name="T41"/>
                <a:gd fmla="*/ 72581099 w 6360" name="T42"/>
                <a:gd fmla="*/ 496022875 h 6359" name="T43"/>
                <a:gd fmla="*/ 91062894 w 6360" name="T44"/>
                <a:gd fmla="*/ 537485310 h 6359" name="T45"/>
                <a:gd fmla="*/ 127129396 w 6360" name="T46"/>
                <a:gd fmla="*/ 564229604 h 6359" name="T47"/>
                <a:gd fmla="*/ 168488863 w 6360" name="T48"/>
                <a:gd fmla="*/ 570332255 h 6359" name="T49"/>
                <a:gd fmla="*/ 208144014 w 6360" name="T50"/>
                <a:gd fmla="*/ 556960108 h 6359" name="T51"/>
                <a:gd fmla="*/ 236763644 w 6360" name="T52"/>
                <a:gd fmla="*/ 527702975 h 6359" name="T53"/>
                <a:gd fmla="*/ 358420358 w 6360" name="T54"/>
                <a:gd fmla="*/ 499343669 h 6359" name="T55"/>
                <a:gd fmla="*/ 375915208 w 6360" name="T56"/>
                <a:gd fmla="*/ 536946973 h 6359" name="T57"/>
                <a:gd fmla="*/ 408033927 w 6360" name="T58"/>
                <a:gd fmla="*/ 562344676 h 6359" name="T59"/>
                <a:gd fmla="*/ 445804745 w 6360" name="T60"/>
                <a:gd fmla="*/ 570691146 h 6359" name="T61"/>
                <a:gd fmla="*/ 492009083 w 6360" name="T62"/>
                <a:gd fmla="*/ 557857636 h 6359" name="T63"/>
                <a:gd fmla="*/ 524217660 w 6360" name="T64"/>
                <a:gd fmla="*/ 524023589 h 6359" name="T65"/>
                <a:gd fmla="*/ 534983606 w 6360" name="T66"/>
                <a:gd fmla="*/ 481484181 h 6359" name="T67"/>
                <a:gd fmla="*/ 549428059 w 6360" name="T68"/>
                <a:gd fmla="*/ 456265624 h 6359" name="T69"/>
                <a:gd fmla="*/ 564051929 w 6360" name="T70"/>
                <a:gd fmla="*/ 429252311 h 6359" name="T71"/>
                <a:gd fmla="*/ 570421998 w 6360" name="T72"/>
                <a:gd fmla="*/ 398290294 h 6359" name="T73"/>
                <a:gd fmla="*/ 283775509 w 6360" name="T74"/>
                <a:gd fmla="*/ 277223485 h 6359" name="T75"/>
                <a:gd fmla="*/ 273816792 w 6360" name="T76"/>
                <a:gd fmla="*/ 289429086 h 6359" name="T77"/>
                <a:gd fmla="*/ 257308889 w 6360" name="T78"/>
                <a:gd fmla="*/ 295980500 h 6359" name="T79"/>
                <a:gd fmla="*/ 224562059 w 6360" name="T80"/>
                <a:gd fmla="*/ 328558127 h 6359" name="T81"/>
                <a:gd fmla="*/ 218012873 w 6360" name="T82"/>
                <a:gd fmla="*/ 345160896 h 6359" name="T83"/>
                <a:gd fmla="*/ 205900847 w 6360" name="T84"/>
                <a:gd fmla="*/ 355032804 h 6359" name="T85"/>
                <a:gd fmla="*/ 154672521 w 6360" name="T86"/>
                <a:gd fmla="*/ 356289223 h 6359" name="T87"/>
                <a:gd fmla="*/ 141394432 w 6360" name="T88"/>
                <a:gd fmla="*/ 348660835 h 6359" name="T89"/>
                <a:gd fmla="*/ 133140330 w 6360" name="T90"/>
                <a:gd fmla="*/ 333583804 h 6359" name="T91"/>
                <a:gd fmla="*/ 104700118 w 6360" name="T92"/>
                <a:gd fmla="*/ 296518837 h 6359" name="T93"/>
                <a:gd fmla="*/ 86756575 w 6360" name="T94"/>
                <a:gd fmla="*/ 291852051 h 6359" name="T95"/>
                <a:gd fmla="*/ 74824267 w 6360" name="T96"/>
                <a:gd fmla="*/ 280993042 h 6359" name="T97"/>
                <a:gd fmla="*/ 71235318 w 6360" name="T98"/>
                <a:gd fmla="*/ 230107164 h 6359" name="T99"/>
                <a:gd fmla="*/ 76439024 w 6360" name="T100"/>
                <a:gd fmla="*/ 216017234 h 6359" name="T101"/>
                <a:gd fmla="*/ 89717113 w 6360" name="T102"/>
                <a:gd fmla="*/ 206145326 h 6359" name="T103"/>
                <a:gd fmla="*/ 131525274 w 6360" name="T104"/>
                <a:gd fmla="*/ 202824532 h 6359" name="T105"/>
                <a:gd fmla="*/ 134216835 w 6360" name="T106"/>
                <a:gd fmla="*/ 162618817 h 6359" name="T107"/>
                <a:gd fmla="*/ 143547441 w 6360" name="T108"/>
                <a:gd fmla="*/ 148708033 h 6359" name="T109"/>
                <a:gd fmla="*/ 157453642 w 6360" name="T110"/>
                <a:gd fmla="*/ 142784828 h 6359" name="T111"/>
                <a:gd fmla="*/ 208412991 w 6360" name="T112"/>
                <a:gd fmla="*/ 145477412 h 6359" name="T113"/>
                <a:gd fmla="*/ 219717488 w 6360" name="T114"/>
                <a:gd fmla="*/ 156695612 h 6359" name="T115"/>
                <a:gd fmla="*/ 224920894 w 6360" name="T116"/>
                <a:gd fmla="*/ 174195908 h 6359" name="T117"/>
                <a:gd fmla="*/ 260628561 w 6360" name="T118"/>
                <a:gd fmla="*/ 204080951 h 6359" name="T119"/>
                <a:gd fmla="*/ 276149519 w 6360" name="T120"/>
                <a:gd fmla="*/ 211799212 h 6359" name="T121"/>
                <a:gd fmla="*/ 284672597 w 6360" name="T122"/>
                <a:gd fmla="*/ 224722596 h 6359"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6359" w="6360">
                  <a:moveTo>
                    <a:pt x="6360" y="4371"/>
                  </a:moveTo>
                  <a:lnTo>
                    <a:pt x="6360" y="4371"/>
                  </a:lnTo>
                  <a:lnTo>
                    <a:pt x="6360" y="4336"/>
                  </a:lnTo>
                  <a:lnTo>
                    <a:pt x="6358" y="4299"/>
                  </a:lnTo>
                  <a:lnTo>
                    <a:pt x="6355" y="4262"/>
                  </a:lnTo>
                  <a:lnTo>
                    <a:pt x="6352" y="4223"/>
                  </a:lnTo>
                  <a:lnTo>
                    <a:pt x="6346" y="4185"/>
                  </a:lnTo>
                  <a:lnTo>
                    <a:pt x="6341" y="4147"/>
                  </a:lnTo>
                  <a:lnTo>
                    <a:pt x="6335" y="4109"/>
                  </a:lnTo>
                  <a:lnTo>
                    <a:pt x="6327" y="4070"/>
                  </a:lnTo>
                  <a:lnTo>
                    <a:pt x="6318" y="4030"/>
                  </a:lnTo>
                  <a:lnTo>
                    <a:pt x="6309" y="3991"/>
                  </a:lnTo>
                  <a:lnTo>
                    <a:pt x="6299" y="3952"/>
                  </a:lnTo>
                  <a:lnTo>
                    <a:pt x="6287" y="3913"/>
                  </a:lnTo>
                  <a:lnTo>
                    <a:pt x="6276" y="3873"/>
                  </a:lnTo>
                  <a:lnTo>
                    <a:pt x="6262" y="3834"/>
                  </a:lnTo>
                  <a:lnTo>
                    <a:pt x="6249" y="3795"/>
                  </a:lnTo>
                  <a:lnTo>
                    <a:pt x="6233" y="3756"/>
                  </a:lnTo>
                  <a:lnTo>
                    <a:pt x="6218" y="3716"/>
                  </a:lnTo>
                  <a:lnTo>
                    <a:pt x="6202" y="3677"/>
                  </a:lnTo>
                  <a:lnTo>
                    <a:pt x="6185" y="3639"/>
                  </a:lnTo>
                  <a:lnTo>
                    <a:pt x="6167" y="3601"/>
                  </a:lnTo>
                  <a:lnTo>
                    <a:pt x="6148" y="3563"/>
                  </a:lnTo>
                  <a:lnTo>
                    <a:pt x="6129" y="3525"/>
                  </a:lnTo>
                  <a:lnTo>
                    <a:pt x="6109" y="3487"/>
                  </a:lnTo>
                  <a:lnTo>
                    <a:pt x="6087" y="3450"/>
                  </a:lnTo>
                  <a:lnTo>
                    <a:pt x="6066" y="3415"/>
                  </a:lnTo>
                  <a:lnTo>
                    <a:pt x="6043" y="3379"/>
                  </a:lnTo>
                  <a:lnTo>
                    <a:pt x="6020" y="3344"/>
                  </a:lnTo>
                  <a:lnTo>
                    <a:pt x="5996" y="3309"/>
                  </a:lnTo>
                  <a:lnTo>
                    <a:pt x="5972" y="3275"/>
                  </a:lnTo>
                  <a:lnTo>
                    <a:pt x="5947" y="3243"/>
                  </a:lnTo>
                  <a:lnTo>
                    <a:pt x="5921" y="3210"/>
                  </a:lnTo>
                  <a:lnTo>
                    <a:pt x="5895" y="3179"/>
                  </a:lnTo>
                  <a:lnTo>
                    <a:pt x="5566" y="3179"/>
                  </a:lnTo>
                  <a:lnTo>
                    <a:pt x="3975" y="3179"/>
                  </a:lnTo>
                  <a:lnTo>
                    <a:pt x="3975" y="3079"/>
                  </a:lnTo>
                  <a:lnTo>
                    <a:pt x="3975" y="1589"/>
                  </a:lnTo>
                  <a:lnTo>
                    <a:pt x="5431" y="1589"/>
                  </a:lnTo>
                  <a:lnTo>
                    <a:pt x="5410" y="1546"/>
                  </a:lnTo>
                  <a:lnTo>
                    <a:pt x="5388" y="1503"/>
                  </a:lnTo>
                  <a:lnTo>
                    <a:pt x="5367" y="1462"/>
                  </a:lnTo>
                  <a:lnTo>
                    <a:pt x="5345" y="1420"/>
                  </a:lnTo>
                  <a:lnTo>
                    <a:pt x="5321" y="1381"/>
                  </a:lnTo>
                  <a:lnTo>
                    <a:pt x="5297" y="1342"/>
                  </a:lnTo>
                  <a:lnTo>
                    <a:pt x="5274" y="1303"/>
                  </a:lnTo>
                  <a:lnTo>
                    <a:pt x="5249" y="1266"/>
                  </a:lnTo>
                  <a:lnTo>
                    <a:pt x="5225" y="1232"/>
                  </a:lnTo>
                  <a:lnTo>
                    <a:pt x="5199" y="1197"/>
                  </a:lnTo>
                  <a:lnTo>
                    <a:pt x="5172" y="1163"/>
                  </a:lnTo>
                  <a:lnTo>
                    <a:pt x="5144" y="1131"/>
                  </a:lnTo>
                  <a:lnTo>
                    <a:pt x="5116" y="1100"/>
                  </a:lnTo>
                  <a:lnTo>
                    <a:pt x="5087" y="1071"/>
                  </a:lnTo>
                  <a:lnTo>
                    <a:pt x="5057" y="1042"/>
                  </a:lnTo>
                  <a:lnTo>
                    <a:pt x="5026" y="1015"/>
                  </a:lnTo>
                  <a:lnTo>
                    <a:pt x="4995" y="989"/>
                  </a:lnTo>
                  <a:lnTo>
                    <a:pt x="4961" y="966"/>
                  </a:lnTo>
                  <a:lnTo>
                    <a:pt x="4927" y="943"/>
                  </a:lnTo>
                  <a:lnTo>
                    <a:pt x="4892" y="922"/>
                  </a:lnTo>
                  <a:lnTo>
                    <a:pt x="4857" y="902"/>
                  </a:lnTo>
                  <a:lnTo>
                    <a:pt x="4818" y="884"/>
                  </a:lnTo>
                  <a:lnTo>
                    <a:pt x="4780" y="867"/>
                  </a:lnTo>
                  <a:lnTo>
                    <a:pt x="4741" y="852"/>
                  </a:lnTo>
                  <a:lnTo>
                    <a:pt x="4700" y="839"/>
                  </a:lnTo>
                  <a:lnTo>
                    <a:pt x="4657" y="827"/>
                  </a:lnTo>
                  <a:lnTo>
                    <a:pt x="4613" y="818"/>
                  </a:lnTo>
                  <a:lnTo>
                    <a:pt x="4568" y="809"/>
                  </a:lnTo>
                  <a:lnTo>
                    <a:pt x="4521" y="802"/>
                  </a:lnTo>
                  <a:lnTo>
                    <a:pt x="4473" y="797"/>
                  </a:lnTo>
                  <a:lnTo>
                    <a:pt x="4424" y="795"/>
                  </a:lnTo>
                  <a:lnTo>
                    <a:pt x="4372" y="794"/>
                  </a:lnTo>
                  <a:lnTo>
                    <a:pt x="4372" y="753"/>
                  </a:lnTo>
                  <a:lnTo>
                    <a:pt x="4369" y="713"/>
                  </a:lnTo>
                  <a:lnTo>
                    <a:pt x="4363" y="673"/>
                  </a:lnTo>
                  <a:lnTo>
                    <a:pt x="4356" y="634"/>
                  </a:lnTo>
                  <a:lnTo>
                    <a:pt x="4347" y="596"/>
                  </a:lnTo>
                  <a:lnTo>
                    <a:pt x="4337" y="557"/>
                  </a:lnTo>
                  <a:lnTo>
                    <a:pt x="4324" y="520"/>
                  </a:lnTo>
                  <a:lnTo>
                    <a:pt x="4310" y="484"/>
                  </a:lnTo>
                  <a:lnTo>
                    <a:pt x="4295" y="450"/>
                  </a:lnTo>
                  <a:lnTo>
                    <a:pt x="4277" y="415"/>
                  </a:lnTo>
                  <a:lnTo>
                    <a:pt x="4258" y="382"/>
                  </a:lnTo>
                  <a:lnTo>
                    <a:pt x="4236" y="350"/>
                  </a:lnTo>
                  <a:lnTo>
                    <a:pt x="4215" y="318"/>
                  </a:lnTo>
                  <a:lnTo>
                    <a:pt x="4191" y="289"/>
                  </a:lnTo>
                  <a:lnTo>
                    <a:pt x="4166" y="260"/>
                  </a:lnTo>
                  <a:lnTo>
                    <a:pt x="4140" y="232"/>
                  </a:lnTo>
                  <a:lnTo>
                    <a:pt x="4112" y="206"/>
                  </a:lnTo>
                  <a:lnTo>
                    <a:pt x="4084" y="182"/>
                  </a:lnTo>
                  <a:lnTo>
                    <a:pt x="4053" y="157"/>
                  </a:lnTo>
                  <a:lnTo>
                    <a:pt x="4022" y="136"/>
                  </a:lnTo>
                  <a:lnTo>
                    <a:pt x="3989" y="114"/>
                  </a:lnTo>
                  <a:lnTo>
                    <a:pt x="3957" y="95"/>
                  </a:lnTo>
                  <a:lnTo>
                    <a:pt x="3922" y="78"/>
                  </a:lnTo>
                  <a:lnTo>
                    <a:pt x="3887" y="62"/>
                  </a:lnTo>
                  <a:lnTo>
                    <a:pt x="3851" y="48"/>
                  </a:lnTo>
                  <a:lnTo>
                    <a:pt x="3814" y="36"/>
                  </a:lnTo>
                  <a:lnTo>
                    <a:pt x="3776" y="25"/>
                  </a:lnTo>
                  <a:lnTo>
                    <a:pt x="3738" y="16"/>
                  </a:lnTo>
                  <a:lnTo>
                    <a:pt x="3699" y="9"/>
                  </a:lnTo>
                  <a:lnTo>
                    <a:pt x="3658" y="3"/>
                  </a:lnTo>
                  <a:lnTo>
                    <a:pt x="3618" y="1"/>
                  </a:lnTo>
                  <a:lnTo>
                    <a:pt x="3578" y="0"/>
                  </a:lnTo>
                  <a:lnTo>
                    <a:pt x="3536" y="1"/>
                  </a:lnTo>
                  <a:lnTo>
                    <a:pt x="3496" y="3"/>
                  </a:lnTo>
                  <a:lnTo>
                    <a:pt x="3457" y="9"/>
                  </a:lnTo>
                  <a:lnTo>
                    <a:pt x="3417" y="16"/>
                  </a:lnTo>
                  <a:lnTo>
                    <a:pt x="3379" y="25"/>
                  </a:lnTo>
                  <a:lnTo>
                    <a:pt x="3341" y="36"/>
                  </a:lnTo>
                  <a:lnTo>
                    <a:pt x="3304" y="48"/>
                  </a:lnTo>
                  <a:lnTo>
                    <a:pt x="3268" y="62"/>
                  </a:lnTo>
                  <a:lnTo>
                    <a:pt x="3233" y="78"/>
                  </a:lnTo>
                  <a:lnTo>
                    <a:pt x="3199" y="95"/>
                  </a:lnTo>
                  <a:lnTo>
                    <a:pt x="3165" y="114"/>
                  </a:lnTo>
                  <a:lnTo>
                    <a:pt x="3133" y="136"/>
                  </a:lnTo>
                  <a:lnTo>
                    <a:pt x="3102" y="157"/>
                  </a:lnTo>
                  <a:lnTo>
                    <a:pt x="3072" y="182"/>
                  </a:lnTo>
                  <a:lnTo>
                    <a:pt x="3043" y="206"/>
                  </a:lnTo>
                  <a:lnTo>
                    <a:pt x="3016" y="232"/>
                  </a:lnTo>
                  <a:lnTo>
                    <a:pt x="2989" y="260"/>
                  </a:lnTo>
                  <a:lnTo>
                    <a:pt x="2964" y="289"/>
                  </a:lnTo>
                  <a:lnTo>
                    <a:pt x="2940" y="318"/>
                  </a:lnTo>
                  <a:lnTo>
                    <a:pt x="2918" y="350"/>
                  </a:lnTo>
                  <a:lnTo>
                    <a:pt x="2898" y="382"/>
                  </a:lnTo>
                  <a:lnTo>
                    <a:pt x="2879" y="415"/>
                  </a:lnTo>
                  <a:lnTo>
                    <a:pt x="2861" y="450"/>
                  </a:lnTo>
                  <a:lnTo>
                    <a:pt x="2845" y="484"/>
                  </a:lnTo>
                  <a:lnTo>
                    <a:pt x="2831" y="520"/>
                  </a:lnTo>
                  <a:lnTo>
                    <a:pt x="2818" y="557"/>
                  </a:lnTo>
                  <a:lnTo>
                    <a:pt x="2808" y="596"/>
                  </a:lnTo>
                  <a:lnTo>
                    <a:pt x="2799" y="634"/>
                  </a:lnTo>
                  <a:lnTo>
                    <a:pt x="2791" y="673"/>
                  </a:lnTo>
                  <a:lnTo>
                    <a:pt x="2787" y="713"/>
                  </a:lnTo>
                  <a:lnTo>
                    <a:pt x="2783" y="753"/>
                  </a:lnTo>
                  <a:lnTo>
                    <a:pt x="2782" y="794"/>
                  </a:lnTo>
                  <a:lnTo>
                    <a:pt x="1391" y="794"/>
                  </a:lnTo>
                  <a:lnTo>
                    <a:pt x="1355" y="794"/>
                  </a:lnTo>
                  <a:lnTo>
                    <a:pt x="1319" y="796"/>
                  </a:lnTo>
                  <a:lnTo>
                    <a:pt x="1285" y="799"/>
                  </a:lnTo>
                  <a:lnTo>
                    <a:pt x="1249" y="801"/>
                  </a:lnTo>
                  <a:lnTo>
                    <a:pt x="1214" y="805"/>
                  </a:lnTo>
                  <a:lnTo>
                    <a:pt x="1179" y="810"/>
                  </a:lnTo>
                  <a:lnTo>
                    <a:pt x="1146" y="815"/>
                  </a:lnTo>
                  <a:lnTo>
                    <a:pt x="1111" y="822"/>
                  </a:lnTo>
                  <a:lnTo>
                    <a:pt x="1077" y="830"/>
                  </a:lnTo>
                  <a:lnTo>
                    <a:pt x="1043" y="838"/>
                  </a:lnTo>
                  <a:lnTo>
                    <a:pt x="1011" y="847"/>
                  </a:lnTo>
                  <a:lnTo>
                    <a:pt x="977" y="857"/>
                  </a:lnTo>
                  <a:lnTo>
                    <a:pt x="945" y="867"/>
                  </a:lnTo>
                  <a:lnTo>
                    <a:pt x="913" y="878"/>
                  </a:lnTo>
                  <a:lnTo>
                    <a:pt x="881" y="891"/>
                  </a:lnTo>
                  <a:lnTo>
                    <a:pt x="849" y="903"/>
                  </a:lnTo>
                  <a:lnTo>
                    <a:pt x="819" y="917"/>
                  </a:lnTo>
                  <a:lnTo>
                    <a:pt x="788" y="931"/>
                  </a:lnTo>
                  <a:lnTo>
                    <a:pt x="759" y="947"/>
                  </a:lnTo>
                  <a:lnTo>
                    <a:pt x="728" y="962"/>
                  </a:lnTo>
                  <a:lnTo>
                    <a:pt x="699" y="978"/>
                  </a:lnTo>
                  <a:lnTo>
                    <a:pt x="670" y="996"/>
                  </a:lnTo>
                  <a:lnTo>
                    <a:pt x="642" y="1013"/>
                  </a:lnTo>
                  <a:lnTo>
                    <a:pt x="614" y="1032"/>
                  </a:lnTo>
                  <a:lnTo>
                    <a:pt x="586" y="1051"/>
                  </a:lnTo>
                  <a:lnTo>
                    <a:pt x="559" y="1070"/>
                  </a:lnTo>
                  <a:lnTo>
                    <a:pt x="532" y="1091"/>
                  </a:lnTo>
                  <a:lnTo>
                    <a:pt x="506" y="1112"/>
                  </a:lnTo>
                  <a:lnTo>
                    <a:pt x="481" y="1134"/>
                  </a:lnTo>
                  <a:lnTo>
                    <a:pt x="456" y="1155"/>
                  </a:lnTo>
                  <a:lnTo>
                    <a:pt x="431" y="1179"/>
                  </a:lnTo>
                  <a:lnTo>
                    <a:pt x="407" y="1201"/>
                  </a:lnTo>
                  <a:lnTo>
                    <a:pt x="384" y="1226"/>
                  </a:lnTo>
                  <a:lnTo>
                    <a:pt x="361" y="1250"/>
                  </a:lnTo>
                  <a:lnTo>
                    <a:pt x="339" y="1275"/>
                  </a:lnTo>
                  <a:lnTo>
                    <a:pt x="318" y="1300"/>
                  </a:lnTo>
                  <a:lnTo>
                    <a:pt x="297" y="1327"/>
                  </a:lnTo>
                  <a:lnTo>
                    <a:pt x="276" y="1353"/>
                  </a:lnTo>
                  <a:lnTo>
                    <a:pt x="257" y="1380"/>
                  </a:lnTo>
                  <a:lnTo>
                    <a:pt x="238" y="1408"/>
                  </a:lnTo>
                  <a:lnTo>
                    <a:pt x="219" y="1436"/>
                  </a:lnTo>
                  <a:lnTo>
                    <a:pt x="202" y="1464"/>
                  </a:lnTo>
                  <a:lnTo>
                    <a:pt x="184" y="1493"/>
                  </a:lnTo>
                  <a:lnTo>
                    <a:pt x="168" y="1522"/>
                  </a:lnTo>
                  <a:lnTo>
                    <a:pt x="153" y="1552"/>
                  </a:lnTo>
                  <a:lnTo>
                    <a:pt x="137" y="1583"/>
                  </a:lnTo>
                  <a:lnTo>
                    <a:pt x="124" y="1613"/>
                  </a:lnTo>
                  <a:lnTo>
                    <a:pt x="109" y="1644"/>
                  </a:lnTo>
                  <a:lnTo>
                    <a:pt x="97" y="1676"/>
                  </a:lnTo>
                  <a:lnTo>
                    <a:pt x="84" y="1707"/>
                  </a:lnTo>
                  <a:lnTo>
                    <a:pt x="73" y="1740"/>
                  </a:lnTo>
                  <a:lnTo>
                    <a:pt x="63" y="1771"/>
                  </a:lnTo>
                  <a:lnTo>
                    <a:pt x="53" y="1805"/>
                  </a:lnTo>
                  <a:lnTo>
                    <a:pt x="44" y="1837"/>
                  </a:lnTo>
                  <a:lnTo>
                    <a:pt x="36" y="1871"/>
                  </a:lnTo>
                  <a:lnTo>
                    <a:pt x="28" y="1905"/>
                  </a:lnTo>
                  <a:lnTo>
                    <a:pt x="21" y="1939"/>
                  </a:lnTo>
                  <a:lnTo>
                    <a:pt x="16" y="1973"/>
                  </a:lnTo>
                  <a:lnTo>
                    <a:pt x="11" y="2008"/>
                  </a:lnTo>
                  <a:lnTo>
                    <a:pt x="7" y="2043"/>
                  </a:lnTo>
                  <a:lnTo>
                    <a:pt x="5" y="2079"/>
                  </a:lnTo>
                  <a:lnTo>
                    <a:pt x="2" y="2113"/>
                  </a:lnTo>
                  <a:lnTo>
                    <a:pt x="0" y="2149"/>
                  </a:lnTo>
                  <a:lnTo>
                    <a:pt x="0" y="2185"/>
                  </a:lnTo>
                  <a:lnTo>
                    <a:pt x="0" y="4173"/>
                  </a:lnTo>
                  <a:lnTo>
                    <a:pt x="1" y="4226"/>
                  </a:lnTo>
                  <a:lnTo>
                    <a:pt x="4" y="4276"/>
                  </a:lnTo>
                  <a:lnTo>
                    <a:pt x="9" y="4328"/>
                  </a:lnTo>
                  <a:lnTo>
                    <a:pt x="15" y="4378"/>
                  </a:lnTo>
                  <a:lnTo>
                    <a:pt x="24" y="4428"/>
                  </a:lnTo>
                  <a:lnTo>
                    <a:pt x="34" y="4477"/>
                  </a:lnTo>
                  <a:lnTo>
                    <a:pt x="45" y="4525"/>
                  </a:lnTo>
                  <a:lnTo>
                    <a:pt x="59" y="4573"/>
                  </a:lnTo>
                  <a:lnTo>
                    <a:pt x="74" y="4621"/>
                  </a:lnTo>
                  <a:lnTo>
                    <a:pt x="90" y="4666"/>
                  </a:lnTo>
                  <a:lnTo>
                    <a:pt x="109" y="4712"/>
                  </a:lnTo>
                  <a:lnTo>
                    <a:pt x="128" y="4757"/>
                  </a:lnTo>
                  <a:lnTo>
                    <a:pt x="149" y="4801"/>
                  </a:lnTo>
                  <a:lnTo>
                    <a:pt x="173" y="4844"/>
                  </a:lnTo>
                  <a:lnTo>
                    <a:pt x="196" y="4886"/>
                  </a:lnTo>
                  <a:lnTo>
                    <a:pt x="222" y="4928"/>
                  </a:lnTo>
                  <a:lnTo>
                    <a:pt x="249" y="4968"/>
                  </a:lnTo>
                  <a:lnTo>
                    <a:pt x="278" y="5008"/>
                  </a:lnTo>
                  <a:lnTo>
                    <a:pt x="308" y="5046"/>
                  </a:lnTo>
                  <a:lnTo>
                    <a:pt x="339" y="5083"/>
                  </a:lnTo>
                  <a:lnTo>
                    <a:pt x="370" y="5119"/>
                  </a:lnTo>
                  <a:lnTo>
                    <a:pt x="404" y="5153"/>
                  </a:lnTo>
                  <a:lnTo>
                    <a:pt x="439" y="5187"/>
                  </a:lnTo>
                  <a:lnTo>
                    <a:pt x="475" y="5220"/>
                  </a:lnTo>
                  <a:lnTo>
                    <a:pt x="512" y="5251"/>
                  </a:lnTo>
                  <a:lnTo>
                    <a:pt x="550" y="5280"/>
                  </a:lnTo>
                  <a:lnTo>
                    <a:pt x="589" y="5309"/>
                  </a:lnTo>
                  <a:lnTo>
                    <a:pt x="628" y="5336"/>
                  </a:lnTo>
                  <a:lnTo>
                    <a:pt x="670" y="5362"/>
                  </a:lnTo>
                  <a:lnTo>
                    <a:pt x="711" y="5387"/>
                  </a:lnTo>
                  <a:lnTo>
                    <a:pt x="755" y="5410"/>
                  </a:lnTo>
                  <a:lnTo>
                    <a:pt x="799" y="5432"/>
                  </a:lnTo>
                  <a:lnTo>
                    <a:pt x="803" y="5480"/>
                  </a:lnTo>
                  <a:lnTo>
                    <a:pt x="809" y="5527"/>
                  </a:lnTo>
                  <a:lnTo>
                    <a:pt x="818" y="5574"/>
                  </a:lnTo>
                  <a:lnTo>
                    <a:pt x="829" y="5620"/>
                  </a:lnTo>
                  <a:lnTo>
                    <a:pt x="843" y="5665"/>
                  </a:lnTo>
                  <a:lnTo>
                    <a:pt x="857" y="5710"/>
                  </a:lnTo>
                  <a:lnTo>
                    <a:pt x="874" y="5752"/>
                  </a:lnTo>
                  <a:lnTo>
                    <a:pt x="893" y="5795"/>
                  </a:lnTo>
                  <a:lnTo>
                    <a:pt x="914" y="5837"/>
                  </a:lnTo>
                  <a:lnTo>
                    <a:pt x="937" y="5876"/>
                  </a:lnTo>
                  <a:lnTo>
                    <a:pt x="962" y="5915"/>
                  </a:lnTo>
                  <a:lnTo>
                    <a:pt x="989" y="5953"/>
                  </a:lnTo>
                  <a:lnTo>
                    <a:pt x="1015" y="5989"/>
                  </a:lnTo>
                  <a:lnTo>
                    <a:pt x="1046" y="6024"/>
                  </a:lnTo>
                  <a:lnTo>
                    <a:pt x="1076" y="6058"/>
                  </a:lnTo>
                  <a:lnTo>
                    <a:pt x="1110" y="6090"/>
                  </a:lnTo>
                  <a:lnTo>
                    <a:pt x="1143" y="6120"/>
                  </a:lnTo>
                  <a:lnTo>
                    <a:pt x="1178" y="6149"/>
                  </a:lnTo>
                  <a:lnTo>
                    <a:pt x="1215" y="6176"/>
                  </a:lnTo>
                  <a:lnTo>
                    <a:pt x="1253" y="6202"/>
                  </a:lnTo>
                  <a:lnTo>
                    <a:pt x="1293" y="6226"/>
                  </a:lnTo>
                  <a:lnTo>
                    <a:pt x="1333" y="6248"/>
                  </a:lnTo>
                  <a:lnTo>
                    <a:pt x="1374" y="6268"/>
                  </a:lnTo>
                  <a:lnTo>
                    <a:pt x="1417" y="6287"/>
                  </a:lnTo>
                  <a:lnTo>
                    <a:pt x="1461" y="6303"/>
                  </a:lnTo>
                  <a:lnTo>
                    <a:pt x="1505" y="6318"/>
                  </a:lnTo>
                  <a:lnTo>
                    <a:pt x="1551" y="6330"/>
                  </a:lnTo>
                  <a:lnTo>
                    <a:pt x="1597" y="6340"/>
                  </a:lnTo>
                  <a:lnTo>
                    <a:pt x="1644" y="6348"/>
                  </a:lnTo>
                  <a:lnTo>
                    <a:pt x="1692" y="6355"/>
                  </a:lnTo>
                  <a:lnTo>
                    <a:pt x="1740" y="6358"/>
                  </a:lnTo>
                  <a:lnTo>
                    <a:pt x="1789" y="6359"/>
                  </a:lnTo>
                  <a:lnTo>
                    <a:pt x="1834" y="6358"/>
                  </a:lnTo>
                  <a:lnTo>
                    <a:pt x="1878" y="6355"/>
                  </a:lnTo>
                  <a:lnTo>
                    <a:pt x="1922" y="6350"/>
                  </a:lnTo>
                  <a:lnTo>
                    <a:pt x="1966" y="6344"/>
                  </a:lnTo>
                  <a:lnTo>
                    <a:pt x="2008" y="6335"/>
                  </a:lnTo>
                  <a:lnTo>
                    <a:pt x="2050" y="6324"/>
                  </a:lnTo>
                  <a:lnTo>
                    <a:pt x="2091" y="6312"/>
                  </a:lnTo>
                  <a:lnTo>
                    <a:pt x="2132" y="6299"/>
                  </a:lnTo>
                  <a:lnTo>
                    <a:pt x="2171" y="6283"/>
                  </a:lnTo>
                  <a:lnTo>
                    <a:pt x="2209" y="6266"/>
                  </a:lnTo>
                  <a:lnTo>
                    <a:pt x="2247" y="6247"/>
                  </a:lnTo>
                  <a:lnTo>
                    <a:pt x="2284" y="6227"/>
                  </a:lnTo>
                  <a:lnTo>
                    <a:pt x="2320" y="6206"/>
                  </a:lnTo>
                  <a:lnTo>
                    <a:pt x="2355" y="6182"/>
                  </a:lnTo>
                  <a:lnTo>
                    <a:pt x="2389" y="6157"/>
                  </a:lnTo>
                  <a:lnTo>
                    <a:pt x="2421" y="6132"/>
                  </a:lnTo>
                  <a:lnTo>
                    <a:pt x="2454" y="6105"/>
                  </a:lnTo>
                  <a:lnTo>
                    <a:pt x="2484" y="6075"/>
                  </a:lnTo>
                  <a:lnTo>
                    <a:pt x="2513" y="6046"/>
                  </a:lnTo>
                  <a:lnTo>
                    <a:pt x="2541" y="6015"/>
                  </a:lnTo>
                  <a:lnTo>
                    <a:pt x="2568" y="5983"/>
                  </a:lnTo>
                  <a:lnTo>
                    <a:pt x="2593" y="5950"/>
                  </a:lnTo>
                  <a:lnTo>
                    <a:pt x="2616" y="5915"/>
                  </a:lnTo>
                  <a:lnTo>
                    <a:pt x="2639" y="5880"/>
                  </a:lnTo>
                  <a:lnTo>
                    <a:pt x="2660" y="5843"/>
                  </a:lnTo>
                  <a:lnTo>
                    <a:pt x="2680" y="5806"/>
                  </a:lnTo>
                  <a:lnTo>
                    <a:pt x="2698" y="5768"/>
                  </a:lnTo>
                  <a:lnTo>
                    <a:pt x="2714" y="5729"/>
                  </a:lnTo>
                  <a:lnTo>
                    <a:pt x="2728" y="5688"/>
                  </a:lnTo>
                  <a:lnTo>
                    <a:pt x="2742" y="5648"/>
                  </a:lnTo>
                  <a:lnTo>
                    <a:pt x="2753" y="5607"/>
                  </a:lnTo>
                  <a:lnTo>
                    <a:pt x="2762" y="5564"/>
                  </a:lnTo>
                  <a:lnTo>
                    <a:pt x="3578" y="5564"/>
                  </a:lnTo>
                  <a:lnTo>
                    <a:pt x="3995" y="5564"/>
                  </a:lnTo>
                  <a:lnTo>
                    <a:pt x="4005" y="5607"/>
                  </a:lnTo>
                  <a:lnTo>
                    <a:pt x="4016" y="5648"/>
                  </a:lnTo>
                  <a:lnTo>
                    <a:pt x="4029" y="5688"/>
                  </a:lnTo>
                  <a:lnTo>
                    <a:pt x="4043" y="5729"/>
                  </a:lnTo>
                  <a:lnTo>
                    <a:pt x="4060" y="5768"/>
                  </a:lnTo>
                  <a:lnTo>
                    <a:pt x="4078" y="5806"/>
                  </a:lnTo>
                  <a:lnTo>
                    <a:pt x="4097" y="5843"/>
                  </a:lnTo>
                  <a:lnTo>
                    <a:pt x="4118" y="5880"/>
                  </a:lnTo>
                  <a:lnTo>
                    <a:pt x="4141" y="5915"/>
                  </a:lnTo>
                  <a:lnTo>
                    <a:pt x="4164" y="5950"/>
                  </a:lnTo>
                  <a:lnTo>
                    <a:pt x="4190" y="5983"/>
                  </a:lnTo>
                  <a:lnTo>
                    <a:pt x="4217" y="6015"/>
                  </a:lnTo>
                  <a:lnTo>
                    <a:pt x="4245" y="6046"/>
                  </a:lnTo>
                  <a:lnTo>
                    <a:pt x="4274" y="6075"/>
                  </a:lnTo>
                  <a:lnTo>
                    <a:pt x="4305" y="6105"/>
                  </a:lnTo>
                  <a:lnTo>
                    <a:pt x="4336" y="6132"/>
                  </a:lnTo>
                  <a:lnTo>
                    <a:pt x="4369" y="6157"/>
                  </a:lnTo>
                  <a:lnTo>
                    <a:pt x="4402" y="6182"/>
                  </a:lnTo>
                  <a:lnTo>
                    <a:pt x="4438" y="6206"/>
                  </a:lnTo>
                  <a:lnTo>
                    <a:pt x="4474" y="6227"/>
                  </a:lnTo>
                  <a:lnTo>
                    <a:pt x="4511" y="6247"/>
                  </a:lnTo>
                  <a:lnTo>
                    <a:pt x="4548" y="6266"/>
                  </a:lnTo>
                  <a:lnTo>
                    <a:pt x="4587" y="6283"/>
                  </a:lnTo>
                  <a:lnTo>
                    <a:pt x="4627" y="6299"/>
                  </a:lnTo>
                  <a:lnTo>
                    <a:pt x="4667" y="6312"/>
                  </a:lnTo>
                  <a:lnTo>
                    <a:pt x="4708" y="6324"/>
                  </a:lnTo>
                  <a:lnTo>
                    <a:pt x="4750" y="6335"/>
                  </a:lnTo>
                  <a:lnTo>
                    <a:pt x="4793" y="6344"/>
                  </a:lnTo>
                  <a:lnTo>
                    <a:pt x="4835" y="6350"/>
                  </a:lnTo>
                  <a:lnTo>
                    <a:pt x="4879" y="6355"/>
                  </a:lnTo>
                  <a:lnTo>
                    <a:pt x="4924" y="6358"/>
                  </a:lnTo>
                  <a:lnTo>
                    <a:pt x="4969" y="6359"/>
                  </a:lnTo>
                  <a:lnTo>
                    <a:pt x="5020" y="6358"/>
                  </a:lnTo>
                  <a:lnTo>
                    <a:pt x="5071" y="6354"/>
                  </a:lnTo>
                  <a:lnTo>
                    <a:pt x="5120" y="6348"/>
                  </a:lnTo>
                  <a:lnTo>
                    <a:pt x="5170" y="6339"/>
                  </a:lnTo>
                  <a:lnTo>
                    <a:pt x="5217" y="6328"/>
                  </a:lnTo>
                  <a:lnTo>
                    <a:pt x="5264" y="6314"/>
                  </a:lnTo>
                  <a:lnTo>
                    <a:pt x="5311" y="6299"/>
                  </a:lnTo>
                  <a:lnTo>
                    <a:pt x="5356" y="6281"/>
                  </a:lnTo>
                  <a:lnTo>
                    <a:pt x="5400" y="6261"/>
                  </a:lnTo>
                  <a:lnTo>
                    <a:pt x="5442" y="6239"/>
                  </a:lnTo>
                  <a:lnTo>
                    <a:pt x="5484" y="6216"/>
                  </a:lnTo>
                  <a:lnTo>
                    <a:pt x="5524" y="6190"/>
                  </a:lnTo>
                  <a:lnTo>
                    <a:pt x="5563" y="6162"/>
                  </a:lnTo>
                  <a:lnTo>
                    <a:pt x="5601" y="6133"/>
                  </a:lnTo>
                  <a:lnTo>
                    <a:pt x="5637" y="6101"/>
                  </a:lnTo>
                  <a:lnTo>
                    <a:pt x="5671" y="6068"/>
                  </a:lnTo>
                  <a:lnTo>
                    <a:pt x="5705" y="6034"/>
                  </a:lnTo>
                  <a:lnTo>
                    <a:pt x="5736" y="5997"/>
                  </a:lnTo>
                  <a:lnTo>
                    <a:pt x="5765" y="5960"/>
                  </a:lnTo>
                  <a:lnTo>
                    <a:pt x="5793" y="5921"/>
                  </a:lnTo>
                  <a:lnTo>
                    <a:pt x="5819" y="5880"/>
                  </a:lnTo>
                  <a:lnTo>
                    <a:pt x="5843" y="5839"/>
                  </a:lnTo>
                  <a:lnTo>
                    <a:pt x="5865" y="5796"/>
                  </a:lnTo>
                  <a:lnTo>
                    <a:pt x="5884" y="5752"/>
                  </a:lnTo>
                  <a:lnTo>
                    <a:pt x="5902" y="5706"/>
                  </a:lnTo>
                  <a:lnTo>
                    <a:pt x="5918" y="5660"/>
                  </a:lnTo>
                  <a:lnTo>
                    <a:pt x="5931" y="5613"/>
                  </a:lnTo>
                  <a:lnTo>
                    <a:pt x="5942" y="5565"/>
                  </a:lnTo>
                  <a:lnTo>
                    <a:pt x="5951" y="5517"/>
                  </a:lnTo>
                  <a:lnTo>
                    <a:pt x="5957" y="5466"/>
                  </a:lnTo>
                  <a:lnTo>
                    <a:pt x="5962" y="5416"/>
                  </a:lnTo>
                  <a:lnTo>
                    <a:pt x="5963" y="5365"/>
                  </a:lnTo>
                  <a:lnTo>
                    <a:pt x="5962" y="5315"/>
                  </a:lnTo>
                  <a:lnTo>
                    <a:pt x="5958" y="5266"/>
                  </a:lnTo>
                  <a:lnTo>
                    <a:pt x="5981" y="5244"/>
                  </a:lnTo>
                  <a:lnTo>
                    <a:pt x="6003" y="5223"/>
                  </a:lnTo>
                  <a:lnTo>
                    <a:pt x="6024" y="5202"/>
                  </a:lnTo>
                  <a:lnTo>
                    <a:pt x="6046" y="5178"/>
                  </a:lnTo>
                  <a:lnTo>
                    <a:pt x="6067" y="5156"/>
                  </a:lnTo>
                  <a:lnTo>
                    <a:pt x="6086" y="5132"/>
                  </a:lnTo>
                  <a:lnTo>
                    <a:pt x="6106" y="5107"/>
                  </a:lnTo>
                  <a:lnTo>
                    <a:pt x="6124" y="5084"/>
                  </a:lnTo>
                  <a:lnTo>
                    <a:pt x="6143" y="5058"/>
                  </a:lnTo>
                  <a:lnTo>
                    <a:pt x="6160" y="5032"/>
                  </a:lnTo>
                  <a:lnTo>
                    <a:pt x="6177" y="5006"/>
                  </a:lnTo>
                  <a:lnTo>
                    <a:pt x="6194" y="4981"/>
                  </a:lnTo>
                  <a:lnTo>
                    <a:pt x="6209" y="4954"/>
                  </a:lnTo>
                  <a:lnTo>
                    <a:pt x="6224" y="4926"/>
                  </a:lnTo>
                  <a:lnTo>
                    <a:pt x="6238" y="4898"/>
                  </a:lnTo>
                  <a:lnTo>
                    <a:pt x="6251" y="4870"/>
                  </a:lnTo>
                  <a:lnTo>
                    <a:pt x="6264" y="4841"/>
                  </a:lnTo>
                  <a:lnTo>
                    <a:pt x="6276" y="4812"/>
                  </a:lnTo>
                  <a:lnTo>
                    <a:pt x="6287" y="4783"/>
                  </a:lnTo>
                  <a:lnTo>
                    <a:pt x="6298" y="4753"/>
                  </a:lnTo>
                  <a:lnTo>
                    <a:pt x="6307" y="4723"/>
                  </a:lnTo>
                  <a:lnTo>
                    <a:pt x="6316" y="4692"/>
                  </a:lnTo>
                  <a:lnTo>
                    <a:pt x="6325" y="4662"/>
                  </a:lnTo>
                  <a:lnTo>
                    <a:pt x="6332" y="4631"/>
                  </a:lnTo>
                  <a:lnTo>
                    <a:pt x="6339" y="4599"/>
                  </a:lnTo>
                  <a:lnTo>
                    <a:pt x="6344" y="4568"/>
                  </a:lnTo>
                  <a:lnTo>
                    <a:pt x="6349" y="4535"/>
                  </a:lnTo>
                  <a:lnTo>
                    <a:pt x="6353" y="4504"/>
                  </a:lnTo>
                  <a:lnTo>
                    <a:pt x="6355" y="4471"/>
                  </a:lnTo>
                  <a:lnTo>
                    <a:pt x="6358" y="4438"/>
                  </a:lnTo>
                  <a:lnTo>
                    <a:pt x="6360" y="4405"/>
                  </a:lnTo>
                  <a:lnTo>
                    <a:pt x="6360" y="4371"/>
                  </a:lnTo>
                  <a:close/>
                  <a:moveTo>
                    <a:pt x="3181" y="3000"/>
                  </a:moveTo>
                  <a:lnTo>
                    <a:pt x="3181" y="3000"/>
                  </a:lnTo>
                  <a:lnTo>
                    <a:pt x="3179" y="3015"/>
                  </a:lnTo>
                  <a:lnTo>
                    <a:pt x="3178" y="3031"/>
                  </a:lnTo>
                  <a:lnTo>
                    <a:pt x="3176" y="3046"/>
                  </a:lnTo>
                  <a:lnTo>
                    <a:pt x="3173" y="3061"/>
                  </a:lnTo>
                  <a:lnTo>
                    <a:pt x="3168" y="3076"/>
                  </a:lnTo>
                  <a:lnTo>
                    <a:pt x="3163" y="3089"/>
                  </a:lnTo>
                  <a:lnTo>
                    <a:pt x="3157" y="3104"/>
                  </a:lnTo>
                  <a:lnTo>
                    <a:pt x="3149" y="3117"/>
                  </a:lnTo>
                  <a:lnTo>
                    <a:pt x="3141" y="3131"/>
                  </a:lnTo>
                  <a:lnTo>
                    <a:pt x="3133" y="3144"/>
                  </a:lnTo>
                  <a:lnTo>
                    <a:pt x="3123" y="3157"/>
                  </a:lnTo>
                  <a:lnTo>
                    <a:pt x="3113" y="3169"/>
                  </a:lnTo>
                  <a:lnTo>
                    <a:pt x="3102" y="3181"/>
                  </a:lnTo>
                  <a:lnTo>
                    <a:pt x="3091" y="3192"/>
                  </a:lnTo>
                  <a:lnTo>
                    <a:pt x="3078" y="3204"/>
                  </a:lnTo>
                  <a:lnTo>
                    <a:pt x="3065" y="3215"/>
                  </a:lnTo>
                  <a:lnTo>
                    <a:pt x="3052" y="3225"/>
                  </a:lnTo>
                  <a:lnTo>
                    <a:pt x="3038" y="3234"/>
                  </a:lnTo>
                  <a:lnTo>
                    <a:pt x="3022" y="3243"/>
                  </a:lnTo>
                  <a:lnTo>
                    <a:pt x="3008" y="3252"/>
                  </a:lnTo>
                  <a:lnTo>
                    <a:pt x="2992" y="3260"/>
                  </a:lnTo>
                  <a:lnTo>
                    <a:pt x="2975" y="3268"/>
                  </a:lnTo>
                  <a:lnTo>
                    <a:pt x="2958" y="3274"/>
                  </a:lnTo>
                  <a:lnTo>
                    <a:pt x="2940" y="3280"/>
                  </a:lnTo>
                  <a:lnTo>
                    <a:pt x="2924" y="3286"/>
                  </a:lnTo>
                  <a:lnTo>
                    <a:pt x="2905" y="3290"/>
                  </a:lnTo>
                  <a:lnTo>
                    <a:pt x="2887" y="3295"/>
                  </a:lnTo>
                  <a:lnTo>
                    <a:pt x="2868" y="3298"/>
                  </a:lnTo>
                  <a:lnTo>
                    <a:pt x="2848" y="3300"/>
                  </a:lnTo>
                  <a:lnTo>
                    <a:pt x="2828" y="3302"/>
                  </a:lnTo>
                  <a:lnTo>
                    <a:pt x="2809" y="3304"/>
                  </a:lnTo>
                  <a:lnTo>
                    <a:pt x="2789" y="3304"/>
                  </a:lnTo>
                  <a:lnTo>
                    <a:pt x="2510" y="3304"/>
                  </a:lnTo>
                  <a:lnTo>
                    <a:pt x="2510" y="3583"/>
                  </a:lnTo>
                  <a:lnTo>
                    <a:pt x="2509" y="3603"/>
                  </a:lnTo>
                  <a:lnTo>
                    <a:pt x="2507" y="3623"/>
                  </a:lnTo>
                  <a:lnTo>
                    <a:pt x="2505" y="3642"/>
                  </a:lnTo>
                  <a:lnTo>
                    <a:pt x="2503" y="3661"/>
                  </a:lnTo>
                  <a:lnTo>
                    <a:pt x="2500" y="3680"/>
                  </a:lnTo>
                  <a:lnTo>
                    <a:pt x="2495" y="3700"/>
                  </a:lnTo>
                  <a:lnTo>
                    <a:pt x="2491" y="3717"/>
                  </a:lnTo>
                  <a:lnTo>
                    <a:pt x="2485" y="3735"/>
                  </a:lnTo>
                  <a:lnTo>
                    <a:pt x="2479" y="3752"/>
                  </a:lnTo>
                  <a:lnTo>
                    <a:pt x="2473" y="3769"/>
                  </a:lnTo>
                  <a:lnTo>
                    <a:pt x="2465" y="3786"/>
                  </a:lnTo>
                  <a:lnTo>
                    <a:pt x="2457" y="3802"/>
                  </a:lnTo>
                  <a:lnTo>
                    <a:pt x="2449" y="3817"/>
                  </a:lnTo>
                  <a:lnTo>
                    <a:pt x="2440" y="3832"/>
                  </a:lnTo>
                  <a:lnTo>
                    <a:pt x="2430" y="3846"/>
                  </a:lnTo>
                  <a:lnTo>
                    <a:pt x="2420" y="3860"/>
                  </a:lnTo>
                  <a:lnTo>
                    <a:pt x="2410" y="3872"/>
                  </a:lnTo>
                  <a:lnTo>
                    <a:pt x="2399" y="3885"/>
                  </a:lnTo>
                  <a:lnTo>
                    <a:pt x="2387" y="3897"/>
                  </a:lnTo>
                  <a:lnTo>
                    <a:pt x="2375" y="3907"/>
                  </a:lnTo>
                  <a:lnTo>
                    <a:pt x="2363" y="3917"/>
                  </a:lnTo>
                  <a:lnTo>
                    <a:pt x="2350" y="3927"/>
                  </a:lnTo>
                  <a:lnTo>
                    <a:pt x="2337" y="3935"/>
                  </a:lnTo>
                  <a:lnTo>
                    <a:pt x="2323" y="3943"/>
                  </a:lnTo>
                  <a:lnTo>
                    <a:pt x="2310" y="3951"/>
                  </a:lnTo>
                  <a:lnTo>
                    <a:pt x="2295" y="3956"/>
                  </a:lnTo>
                  <a:lnTo>
                    <a:pt x="2281" y="3962"/>
                  </a:lnTo>
                  <a:lnTo>
                    <a:pt x="2266" y="3967"/>
                  </a:lnTo>
                  <a:lnTo>
                    <a:pt x="2252" y="3970"/>
                  </a:lnTo>
                  <a:lnTo>
                    <a:pt x="2236" y="3972"/>
                  </a:lnTo>
                  <a:lnTo>
                    <a:pt x="2220" y="3973"/>
                  </a:lnTo>
                  <a:lnTo>
                    <a:pt x="2205" y="3974"/>
                  </a:lnTo>
                  <a:lnTo>
                    <a:pt x="1770" y="3974"/>
                  </a:lnTo>
                  <a:lnTo>
                    <a:pt x="1755" y="3973"/>
                  </a:lnTo>
                  <a:lnTo>
                    <a:pt x="1739" y="3972"/>
                  </a:lnTo>
                  <a:lnTo>
                    <a:pt x="1724" y="3970"/>
                  </a:lnTo>
                  <a:lnTo>
                    <a:pt x="1709" y="3967"/>
                  </a:lnTo>
                  <a:lnTo>
                    <a:pt x="1694" y="3962"/>
                  </a:lnTo>
                  <a:lnTo>
                    <a:pt x="1680" y="3956"/>
                  </a:lnTo>
                  <a:lnTo>
                    <a:pt x="1666" y="3951"/>
                  </a:lnTo>
                  <a:lnTo>
                    <a:pt x="1652" y="3943"/>
                  </a:lnTo>
                  <a:lnTo>
                    <a:pt x="1638" y="3935"/>
                  </a:lnTo>
                  <a:lnTo>
                    <a:pt x="1626" y="3927"/>
                  </a:lnTo>
                  <a:lnTo>
                    <a:pt x="1612" y="3917"/>
                  </a:lnTo>
                  <a:lnTo>
                    <a:pt x="1600" y="3907"/>
                  </a:lnTo>
                  <a:lnTo>
                    <a:pt x="1589" y="3897"/>
                  </a:lnTo>
                  <a:lnTo>
                    <a:pt x="1576" y="3885"/>
                  </a:lnTo>
                  <a:lnTo>
                    <a:pt x="1565" y="3872"/>
                  </a:lnTo>
                  <a:lnTo>
                    <a:pt x="1555" y="3860"/>
                  </a:lnTo>
                  <a:lnTo>
                    <a:pt x="1545" y="3846"/>
                  </a:lnTo>
                  <a:lnTo>
                    <a:pt x="1536" y="3832"/>
                  </a:lnTo>
                  <a:lnTo>
                    <a:pt x="1526" y="3817"/>
                  </a:lnTo>
                  <a:lnTo>
                    <a:pt x="1518" y="3802"/>
                  </a:lnTo>
                  <a:lnTo>
                    <a:pt x="1510" y="3786"/>
                  </a:lnTo>
                  <a:lnTo>
                    <a:pt x="1502" y="3769"/>
                  </a:lnTo>
                  <a:lnTo>
                    <a:pt x="1496" y="3752"/>
                  </a:lnTo>
                  <a:lnTo>
                    <a:pt x="1490" y="3735"/>
                  </a:lnTo>
                  <a:lnTo>
                    <a:pt x="1484" y="3717"/>
                  </a:lnTo>
                  <a:lnTo>
                    <a:pt x="1480" y="3700"/>
                  </a:lnTo>
                  <a:lnTo>
                    <a:pt x="1475" y="3680"/>
                  </a:lnTo>
                  <a:lnTo>
                    <a:pt x="1472" y="3661"/>
                  </a:lnTo>
                  <a:lnTo>
                    <a:pt x="1470" y="3642"/>
                  </a:lnTo>
                  <a:lnTo>
                    <a:pt x="1468" y="3623"/>
                  </a:lnTo>
                  <a:lnTo>
                    <a:pt x="1466" y="3603"/>
                  </a:lnTo>
                  <a:lnTo>
                    <a:pt x="1466" y="3583"/>
                  </a:lnTo>
                  <a:lnTo>
                    <a:pt x="1466" y="3304"/>
                  </a:lnTo>
                  <a:lnTo>
                    <a:pt x="1187" y="3304"/>
                  </a:lnTo>
                  <a:lnTo>
                    <a:pt x="1167" y="3304"/>
                  </a:lnTo>
                  <a:lnTo>
                    <a:pt x="1147" y="3302"/>
                  </a:lnTo>
                  <a:lnTo>
                    <a:pt x="1126" y="3300"/>
                  </a:lnTo>
                  <a:lnTo>
                    <a:pt x="1107" y="3298"/>
                  </a:lnTo>
                  <a:lnTo>
                    <a:pt x="1088" y="3295"/>
                  </a:lnTo>
                  <a:lnTo>
                    <a:pt x="1070" y="3290"/>
                  </a:lnTo>
                  <a:lnTo>
                    <a:pt x="1051" y="3286"/>
                  </a:lnTo>
                  <a:lnTo>
                    <a:pt x="1035" y="3280"/>
                  </a:lnTo>
                  <a:lnTo>
                    <a:pt x="1017" y="3274"/>
                  </a:lnTo>
                  <a:lnTo>
                    <a:pt x="1000" y="3268"/>
                  </a:lnTo>
                  <a:lnTo>
                    <a:pt x="983" y="3260"/>
                  </a:lnTo>
                  <a:lnTo>
                    <a:pt x="967" y="3252"/>
                  </a:lnTo>
                  <a:lnTo>
                    <a:pt x="953" y="3243"/>
                  </a:lnTo>
                  <a:lnTo>
                    <a:pt x="937" y="3234"/>
                  </a:lnTo>
                  <a:lnTo>
                    <a:pt x="923" y="3225"/>
                  </a:lnTo>
                  <a:lnTo>
                    <a:pt x="910" y="3215"/>
                  </a:lnTo>
                  <a:lnTo>
                    <a:pt x="897" y="3204"/>
                  </a:lnTo>
                  <a:lnTo>
                    <a:pt x="884" y="3192"/>
                  </a:lnTo>
                  <a:lnTo>
                    <a:pt x="873" y="3181"/>
                  </a:lnTo>
                  <a:lnTo>
                    <a:pt x="862" y="3169"/>
                  </a:lnTo>
                  <a:lnTo>
                    <a:pt x="852" y="3157"/>
                  </a:lnTo>
                  <a:lnTo>
                    <a:pt x="842" y="3144"/>
                  </a:lnTo>
                  <a:lnTo>
                    <a:pt x="834" y="3131"/>
                  </a:lnTo>
                  <a:lnTo>
                    <a:pt x="826" y="3117"/>
                  </a:lnTo>
                  <a:lnTo>
                    <a:pt x="819" y="3104"/>
                  </a:lnTo>
                  <a:lnTo>
                    <a:pt x="812" y="3089"/>
                  </a:lnTo>
                  <a:lnTo>
                    <a:pt x="807" y="3076"/>
                  </a:lnTo>
                  <a:lnTo>
                    <a:pt x="802" y="3061"/>
                  </a:lnTo>
                  <a:lnTo>
                    <a:pt x="799" y="3046"/>
                  </a:lnTo>
                  <a:lnTo>
                    <a:pt x="797" y="3031"/>
                  </a:lnTo>
                  <a:lnTo>
                    <a:pt x="796" y="3015"/>
                  </a:lnTo>
                  <a:lnTo>
                    <a:pt x="794" y="3000"/>
                  </a:lnTo>
                  <a:lnTo>
                    <a:pt x="794" y="2564"/>
                  </a:lnTo>
                  <a:lnTo>
                    <a:pt x="796" y="2549"/>
                  </a:lnTo>
                  <a:lnTo>
                    <a:pt x="797" y="2534"/>
                  </a:lnTo>
                  <a:lnTo>
                    <a:pt x="799" y="2518"/>
                  </a:lnTo>
                  <a:lnTo>
                    <a:pt x="802" y="2504"/>
                  </a:lnTo>
                  <a:lnTo>
                    <a:pt x="807" y="2489"/>
                  </a:lnTo>
                  <a:lnTo>
                    <a:pt x="812" y="2475"/>
                  </a:lnTo>
                  <a:lnTo>
                    <a:pt x="819" y="2460"/>
                  </a:lnTo>
                  <a:lnTo>
                    <a:pt x="826" y="2446"/>
                  </a:lnTo>
                  <a:lnTo>
                    <a:pt x="834" y="2433"/>
                  </a:lnTo>
                  <a:lnTo>
                    <a:pt x="842" y="2420"/>
                  </a:lnTo>
                  <a:lnTo>
                    <a:pt x="852" y="2407"/>
                  </a:lnTo>
                  <a:lnTo>
                    <a:pt x="862" y="2395"/>
                  </a:lnTo>
                  <a:lnTo>
                    <a:pt x="873" y="2383"/>
                  </a:lnTo>
                  <a:lnTo>
                    <a:pt x="884" y="2371"/>
                  </a:lnTo>
                  <a:lnTo>
                    <a:pt x="897" y="2360"/>
                  </a:lnTo>
                  <a:lnTo>
                    <a:pt x="910" y="2350"/>
                  </a:lnTo>
                  <a:lnTo>
                    <a:pt x="923" y="2340"/>
                  </a:lnTo>
                  <a:lnTo>
                    <a:pt x="937" y="2330"/>
                  </a:lnTo>
                  <a:lnTo>
                    <a:pt x="953" y="2321"/>
                  </a:lnTo>
                  <a:lnTo>
                    <a:pt x="967" y="2312"/>
                  </a:lnTo>
                  <a:lnTo>
                    <a:pt x="983" y="2304"/>
                  </a:lnTo>
                  <a:lnTo>
                    <a:pt x="1000" y="2297"/>
                  </a:lnTo>
                  <a:lnTo>
                    <a:pt x="1017" y="2291"/>
                  </a:lnTo>
                  <a:lnTo>
                    <a:pt x="1035" y="2284"/>
                  </a:lnTo>
                  <a:lnTo>
                    <a:pt x="1051" y="2279"/>
                  </a:lnTo>
                  <a:lnTo>
                    <a:pt x="1070" y="2274"/>
                  </a:lnTo>
                  <a:lnTo>
                    <a:pt x="1088" y="2270"/>
                  </a:lnTo>
                  <a:lnTo>
                    <a:pt x="1107" y="2267"/>
                  </a:lnTo>
                  <a:lnTo>
                    <a:pt x="1126" y="2264"/>
                  </a:lnTo>
                  <a:lnTo>
                    <a:pt x="1147" y="2263"/>
                  </a:lnTo>
                  <a:lnTo>
                    <a:pt x="1167" y="2260"/>
                  </a:lnTo>
                  <a:lnTo>
                    <a:pt x="1187" y="2260"/>
                  </a:lnTo>
                  <a:lnTo>
                    <a:pt x="1466" y="2260"/>
                  </a:lnTo>
                  <a:lnTo>
                    <a:pt x="1466" y="1981"/>
                  </a:lnTo>
                  <a:lnTo>
                    <a:pt x="1466" y="1961"/>
                  </a:lnTo>
                  <a:lnTo>
                    <a:pt x="1468" y="1941"/>
                  </a:lnTo>
                  <a:lnTo>
                    <a:pt x="1470" y="1921"/>
                  </a:lnTo>
                  <a:lnTo>
                    <a:pt x="1472" y="1901"/>
                  </a:lnTo>
                  <a:lnTo>
                    <a:pt x="1475" y="1883"/>
                  </a:lnTo>
                  <a:lnTo>
                    <a:pt x="1480" y="1864"/>
                  </a:lnTo>
                  <a:lnTo>
                    <a:pt x="1484" y="1846"/>
                  </a:lnTo>
                  <a:lnTo>
                    <a:pt x="1490" y="1828"/>
                  </a:lnTo>
                  <a:lnTo>
                    <a:pt x="1496" y="1812"/>
                  </a:lnTo>
                  <a:lnTo>
                    <a:pt x="1502" y="1795"/>
                  </a:lnTo>
                  <a:lnTo>
                    <a:pt x="1510" y="1778"/>
                  </a:lnTo>
                  <a:lnTo>
                    <a:pt x="1518" y="1762"/>
                  </a:lnTo>
                  <a:lnTo>
                    <a:pt x="1526" y="1746"/>
                  </a:lnTo>
                  <a:lnTo>
                    <a:pt x="1536" y="1732"/>
                  </a:lnTo>
                  <a:lnTo>
                    <a:pt x="1545" y="1717"/>
                  </a:lnTo>
                  <a:lnTo>
                    <a:pt x="1555" y="1704"/>
                  </a:lnTo>
                  <a:lnTo>
                    <a:pt x="1565" y="1692"/>
                  </a:lnTo>
                  <a:lnTo>
                    <a:pt x="1576" y="1679"/>
                  </a:lnTo>
                  <a:lnTo>
                    <a:pt x="1589" y="1667"/>
                  </a:lnTo>
                  <a:lnTo>
                    <a:pt x="1600" y="1657"/>
                  </a:lnTo>
                  <a:lnTo>
                    <a:pt x="1612" y="1647"/>
                  </a:lnTo>
                  <a:lnTo>
                    <a:pt x="1626" y="1637"/>
                  </a:lnTo>
                  <a:lnTo>
                    <a:pt x="1638" y="1628"/>
                  </a:lnTo>
                  <a:lnTo>
                    <a:pt x="1652" y="1621"/>
                  </a:lnTo>
                  <a:lnTo>
                    <a:pt x="1666" y="1613"/>
                  </a:lnTo>
                  <a:lnTo>
                    <a:pt x="1680" y="1607"/>
                  </a:lnTo>
                  <a:lnTo>
                    <a:pt x="1694" y="1602"/>
                  </a:lnTo>
                  <a:lnTo>
                    <a:pt x="1709" y="1597"/>
                  </a:lnTo>
                  <a:lnTo>
                    <a:pt x="1724" y="1594"/>
                  </a:lnTo>
                  <a:lnTo>
                    <a:pt x="1739" y="1592"/>
                  </a:lnTo>
                  <a:lnTo>
                    <a:pt x="1755" y="1591"/>
                  </a:lnTo>
                  <a:lnTo>
                    <a:pt x="1770" y="1589"/>
                  </a:lnTo>
                  <a:lnTo>
                    <a:pt x="2205" y="1589"/>
                  </a:lnTo>
                  <a:lnTo>
                    <a:pt x="2220" y="1591"/>
                  </a:lnTo>
                  <a:lnTo>
                    <a:pt x="2236" y="1592"/>
                  </a:lnTo>
                  <a:lnTo>
                    <a:pt x="2252" y="1594"/>
                  </a:lnTo>
                  <a:lnTo>
                    <a:pt x="2266" y="1597"/>
                  </a:lnTo>
                  <a:lnTo>
                    <a:pt x="2281" y="1602"/>
                  </a:lnTo>
                  <a:lnTo>
                    <a:pt x="2295" y="1607"/>
                  </a:lnTo>
                  <a:lnTo>
                    <a:pt x="2310" y="1613"/>
                  </a:lnTo>
                  <a:lnTo>
                    <a:pt x="2323" y="1621"/>
                  </a:lnTo>
                  <a:lnTo>
                    <a:pt x="2337" y="1628"/>
                  </a:lnTo>
                  <a:lnTo>
                    <a:pt x="2350" y="1637"/>
                  </a:lnTo>
                  <a:lnTo>
                    <a:pt x="2363" y="1647"/>
                  </a:lnTo>
                  <a:lnTo>
                    <a:pt x="2375" y="1657"/>
                  </a:lnTo>
                  <a:lnTo>
                    <a:pt x="2387" y="1667"/>
                  </a:lnTo>
                  <a:lnTo>
                    <a:pt x="2399" y="1679"/>
                  </a:lnTo>
                  <a:lnTo>
                    <a:pt x="2410" y="1692"/>
                  </a:lnTo>
                  <a:lnTo>
                    <a:pt x="2420" y="1704"/>
                  </a:lnTo>
                  <a:lnTo>
                    <a:pt x="2430" y="1717"/>
                  </a:lnTo>
                  <a:lnTo>
                    <a:pt x="2440" y="1732"/>
                  </a:lnTo>
                  <a:lnTo>
                    <a:pt x="2449" y="1746"/>
                  </a:lnTo>
                  <a:lnTo>
                    <a:pt x="2457" y="1762"/>
                  </a:lnTo>
                  <a:lnTo>
                    <a:pt x="2465" y="1778"/>
                  </a:lnTo>
                  <a:lnTo>
                    <a:pt x="2473" y="1795"/>
                  </a:lnTo>
                  <a:lnTo>
                    <a:pt x="2479" y="1812"/>
                  </a:lnTo>
                  <a:lnTo>
                    <a:pt x="2485" y="1828"/>
                  </a:lnTo>
                  <a:lnTo>
                    <a:pt x="2491" y="1846"/>
                  </a:lnTo>
                  <a:lnTo>
                    <a:pt x="2495" y="1864"/>
                  </a:lnTo>
                  <a:lnTo>
                    <a:pt x="2500" y="1883"/>
                  </a:lnTo>
                  <a:lnTo>
                    <a:pt x="2503" y="1901"/>
                  </a:lnTo>
                  <a:lnTo>
                    <a:pt x="2505" y="1921"/>
                  </a:lnTo>
                  <a:lnTo>
                    <a:pt x="2507" y="1941"/>
                  </a:lnTo>
                  <a:lnTo>
                    <a:pt x="2509" y="1961"/>
                  </a:lnTo>
                  <a:lnTo>
                    <a:pt x="2510" y="1981"/>
                  </a:lnTo>
                  <a:lnTo>
                    <a:pt x="2510" y="2260"/>
                  </a:lnTo>
                  <a:lnTo>
                    <a:pt x="2789" y="2260"/>
                  </a:lnTo>
                  <a:lnTo>
                    <a:pt x="2809" y="2260"/>
                  </a:lnTo>
                  <a:lnTo>
                    <a:pt x="2828" y="2263"/>
                  </a:lnTo>
                  <a:lnTo>
                    <a:pt x="2848" y="2264"/>
                  </a:lnTo>
                  <a:lnTo>
                    <a:pt x="2868" y="2267"/>
                  </a:lnTo>
                  <a:lnTo>
                    <a:pt x="2887" y="2270"/>
                  </a:lnTo>
                  <a:lnTo>
                    <a:pt x="2905" y="2274"/>
                  </a:lnTo>
                  <a:lnTo>
                    <a:pt x="2924" y="2279"/>
                  </a:lnTo>
                  <a:lnTo>
                    <a:pt x="2940" y="2284"/>
                  </a:lnTo>
                  <a:lnTo>
                    <a:pt x="2958" y="2291"/>
                  </a:lnTo>
                  <a:lnTo>
                    <a:pt x="2975" y="2297"/>
                  </a:lnTo>
                  <a:lnTo>
                    <a:pt x="2992" y="2304"/>
                  </a:lnTo>
                  <a:lnTo>
                    <a:pt x="3008" y="2312"/>
                  </a:lnTo>
                  <a:lnTo>
                    <a:pt x="3022" y="2321"/>
                  </a:lnTo>
                  <a:lnTo>
                    <a:pt x="3038" y="2330"/>
                  </a:lnTo>
                  <a:lnTo>
                    <a:pt x="3052" y="2340"/>
                  </a:lnTo>
                  <a:lnTo>
                    <a:pt x="3065" y="2350"/>
                  </a:lnTo>
                  <a:lnTo>
                    <a:pt x="3078" y="2360"/>
                  </a:lnTo>
                  <a:lnTo>
                    <a:pt x="3091" y="2371"/>
                  </a:lnTo>
                  <a:lnTo>
                    <a:pt x="3102" y="2383"/>
                  </a:lnTo>
                  <a:lnTo>
                    <a:pt x="3113" y="2395"/>
                  </a:lnTo>
                  <a:lnTo>
                    <a:pt x="3123" y="2407"/>
                  </a:lnTo>
                  <a:lnTo>
                    <a:pt x="3133" y="2420"/>
                  </a:lnTo>
                  <a:lnTo>
                    <a:pt x="3141" y="2433"/>
                  </a:lnTo>
                  <a:lnTo>
                    <a:pt x="3149" y="2446"/>
                  </a:lnTo>
                  <a:lnTo>
                    <a:pt x="3157" y="2460"/>
                  </a:lnTo>
                  <a:lnTo>
                    <a:pt x="3163" y="2475"/>
                  </a:lnTo>
                  <a:lnTo>
                    <a:pt x="3168" y="2489"/>
                  </a:lnTo>
                  <a:lnTo>
                    <a:pt x="3173" y="2504"/>
                  </a:lnTo>
                  <a:lnTo>
                    <a:pt x="3176" y="2518"/>
                  </a:lnTo>
                  <a:lnTo>
                    <a:pt x="3178" y="2534"/>
                  </a:lnTo>
                  <a:lnTo>
                    <a:pt x="3179" y="2549"/>
                  </a:lnTo>
                  <a:lnTo>
                    <a:pt x="3181" y="2564"/>
                  </a:lnTo>
                  <a:lnTo>
                    <a:pt x="3181" y="3000"/>
                  </a:lnTo>
                  <a:close/>
                </a:path>
              </a:pathLst>
            </a:custGeom>
            <a:gradFill>
              <a:gsLst>
                <a:gs pos="0">
                  <a:srgbClr val="68DEDB"/>
                </a:gs>
                <a:gs pos="89000">
                  <a:srgbClr val="3E8EB9"/>
                </a:gs>
              </a:gsLst>
              <a:lin ang="2700000" scaled="0"/>
            </a:gradFill>
            <a:ln>
              <a:noFill/>
            </a:ln>
            <a:extLst>
              <a:ext uri="{91240B29-F687-4F45-9708-019B960494DF}">
                <a14:hiddenLine w="9525">
                  <a:solidFill>
                    <a:srgbClr val="000000"/>
                  </a:solidFill>
                  <a:rou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sz="2400">
                <a:solidFill>
                  <a:srgbClr val="FFFFFF"/>
                </a:solidFill>
                <a:latin typeface="+mn-lt"/>
                <a:ea typeface="+mn-ea"/>
                <a:cs typeface="+mn-ea"/>
                <a:sym typeface="+mn-lt"/>
              </a:endParaRPr>
            </a:p>
          </p:txBody>
        </p:sp>
      </p:grpSp>
    </p:spTree>
    <p:custDataLst>
      <p:tags r:id="rId12"/>
    </p:custDataLst>
  </p:cSld>
  <p:clrMapOvr>
    <a:masterClrMapping/>
  </p:clrMapOvr>
  <p:transition advTm="1232">
    <p:cover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10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750" fill="hold" id="7"/>
                                        <p:tgtEl>
                                          <p:spTgt spid="10"/>
                                        </p:tgtEl>
                                        <p:attrNameLst>
                                          <p:attrName>ppt_x</p:attrName>
                                        </p:attrNameLst>
                                      </p:cBhvr>
                                      <p:tavLst>
                                        <p:tav tm="0">
                                          <p:val>
                                            <p:strVal val="0-#ppt_w/2"/>
                                          </p:val>
                                        </p:tav>
                                        <p:tav tm="100000">
                                          <p:val>
                                            <p:strVal val="#ppt_x"/>
                                          </p:val>
                                        </p:tav>
                                      </p:tavLst>
                                    </p:anim>
                                    <p:anim calcmode="lin" valueType="num">
                                      <p:cBhvr additive="base">
                                        <p:cTn dur="750" fill="hold" id="8"/>
                                        <p:tgtEl>
                                          <p:spTgt spid="10"/>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 calcmode="lin" valueType="num">
                                      <p:cBhvr additive="base">
                                        <p:cTn dur="750" fill="hold" id="11"/>
                                        <p:tgtEl>
                                          <p:spTgt spid="11"/>
                                        </p:tgtEl>
                                        <p:attrNameLst>
                                          <p:attrName>ppt_x</p:attrName>
                                        </p:attrNameLst>
                                      </p:cBhvr>
                                      <p:tavLst>
                                        <p:tav tm="0">
                                          <p:val>
                                            <p:strVal val="0-#ppt_w/2"/>
                                          </p:val>
                                        </p:tav>
                                        <p:tav tm="100000">
                                          <p:val>
                                            <p:strVal val="#ppt_x"/>
                                          </p:val>
                                        </p:tav>
                                      </p:tavLst>
                                    </p:anim>
                                    <p:anim calcmode="lin" valueType="num">
                                      <p:cBhvr additive="base">
                                        <p:cTn dur="750" fill="hold" id="12"/>
                                        <p:tgtEl>
                                          <p:spTgt spid="11"/>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850"/>
                            </p:stCondLst>
                            <p:childTnLst>
                              <p:par>
                                <p:cTn fill="hold" grpId="0" id="14" nodeType="afterEffect" presetClass="entr" presetID="22" presetSubtype="8">
                                  <p:stCondLst>
                                    <p:cond delay="0"/>
                                  </p:stCondLst>
                                  <p:childTnLst>
                                    <p:set>
                                      <p:cBhvr>
                                        <p:cTn dur="1" fill="hold" id="15">
                                          <p:stCondLst>
                                            <p:cond delay="0"/>
                                          </p:stCondLst>
                                        </p:cTn>
                                        <p:tgtEl>
                                          <p:spTgt spid="16"/>
                                        </p:tgtEl>
                                        <p:attrNameLst>
                                          <p:attrName>style.visibility</p:attrName>
                                        </p:attrNameLst>
                                      </p:cBhvr>
                                      <p:to>
                                        <p:strVal val="visible"/>
                                      </p:to>
                                    </p:set>
                                    <p:animEffect filter="wipe(left)" transition="in">
                                      <p:cBhvr>
                                        <p:cTn dur="500" id="16"/>
                                        <p:tgtEl>
                                          <p:spTgt spid="16"/>
                                        </p:tgtEl>
                                      </p:cBhvr>
                                    </p:animEffect>
                                  </p:childTnLst>
                                </p:cTn>
                              </p:par>
                            </p:childTnLst>
                          </p:cTn>
                        </p:par>
                        <p:par>
                          <p:cTn fill="hold" id="17" nodeType="afterGroup">
                            <p:stCondLst>
                              <p:cond delay="1350"/>
                            </p:stCondLst>
                            <p:childTnLst>
                              <p:par>
                                <p:cTn fill="hold" id="18" nodeType="afterEffect" presetClass="entr" presetID="25" presetSubtype="0">
                                  <p:stCondLst>
                                    <p:cond delay="0"/>
                                  </p:stCondLst>
                                  <p:childTnLst>
                                    <p:set>
                                      <p:cBhvr>
                                        <p:cTn dur="1" fill="hold" id="19">
                                          <p:stCondLst>
                                            <p:cond delay="0"/>
                                          </p:stCondLst>
                                        </p:cTn>
                                        <p:tgtEl>
                                          <p:spTgt spid="3"/>
                                        </p:tgtEl>
                                        <p:attrNameLst>
                                          <p:attrName>style.visibility</p:attrName>
                                        </p:attrNameLst>
                                      </p:cBhvr>
                                      <p:to>
                                        <p:strVal val="visible"/>
                                      </p:to>
                                    </p:set>
                                    <p:anim calcmode="lin" valueType="num">
                                      <p:cBhvr>
                                        <p:cTn decel="50000" dur="500" fill="hold" id="20">
                                          <p:stCondLst>
                                            <p:cond delay="0"/>
                                          </p:stCondLst>
                                        </p:cTn>
                                        <p:tgtEl>
                                          <p:spTgt spid="3"/>
                                        </p:tgtEl>
                                        <p:attrNameLst>
                                          <p:attrName>style.rotation</p:attrName>
                                        </p:attrNameLst>
                                      </p:cBhvr>
                                      <p:tavLst>
                                        <p:tav tm="0">
                                          <p:val>
                                            <p:fltVal val="-90"/>
                                          </p:val>
                                        </p:tav>
                                        <p:tav tm="100000">
                                          <p:val>
                                            <p:fltVal val="0"/>
                                          </p:val>
                                        </p:tav>
                                      </p:tavLst>
                                    </p:anim>
                                    <p:anim calcmode="lin" valueType="num">
                                      <p:cBhvr>
                                        <p:cTn decel="50000" dur="500" fill="hold" id="21">
                                          <p:stCondLst>
                                            <p:cond delay="0"/>
                                          </p:stCondLst>
                                        </p:cTn>
                                        <p:tgtEl>
                                          <p:spTgt spid="3"/>
                                        </p:tgtEl>
                                        <p:attrNameLst>
                                          <p:attrName>ppt_w</p:attrName>
                                        </p:attrNameLst>
                                      </p:cBhvr>
                                      <p:tavLst>
                                        <p:tav tm="0">
                                          <p:val>
                                            <p:strVal val="#ppt_w"/>
                                          </p:val>
                                        </p:tav>
                                        <p:tav tm="100000">
                                          <p:val>
                                            <p:strVal val="#ppt_w*.05"/>
                                          </p:val>
                                        </p:tav>
                                      </p:tavLst>
                                    </p:anim>
                                    <p:anim calcmode="lin" valueType="num">
                                      <p:cBhvr>
                                        <p:cTn accel="50000" dur="500" fill="hold" id="22">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dur="1000" fill="hold" id="23"/>
                                        <p:tgtEl>
                                          <p:spTgt spid="3"/>
                                        </p:tgtEl>
                                        <p:attrNameLst>
                                          <p:attrName>ppt_h</p:attrName>
                                        </p:attrNameLst>
                                      </p:cBhvr>
                                      <p:tavLst>
                                        <p:tav tm="0">
                                          <p:val>
                                            <p:strVal val="#ppt_h"/>
                                          </p:val>
                                        </p:tav>
                                        <p:tav tm="100000">
                                          <p:val>
                                            <p:strVal val="#ppt_h"/>
                                          </p:val>
                                        </p:tav>
                                      </p:tavLst>
                                    </p:anim>
                                    <p:anim calcmode="lin" valueType="num">
                                      <p:cBhvr>
                                        <p:cTn decel="50000" dur="500" fill="hold" id="24">
                                          <p:stCondLst>
                                            <p:cond delay="0"/>
                                          </p:stCondLst>
                                        </p:cTn>
                                        <p:tgtEl>
                                          <p:spTgt spid="3"/>
                                        </p:tgtEl>
                                        <p:attrNameLst>
                                          <p:attrName>ppt_x</p:attrName>
                                        </p:attrNameLst>
                                      </p:cBhvr>
                                      <p:tavLst>
                                        <p:tav tm="0">
                                          <p:val>
                                            <p:strVal val="#ppt_x+.4"/>
                                          </p:val>
                                        </p:tav>
                                        <p:tav tm="100000">
                                          <p:val>
                                            <p:strVal val="#ppt_x"/>
                                          </p:val>
                                        </p:tav>
                                      </p:tavLst>
                                    </p:anim>
                                    <p:anim calcmode="lin" valueType="num">
                                      <p:cBhvr>
                                        <p:cTn decel="50000" dur="500" fill="hold" id="25">
                                          <p:stCondLst>
                                            <p:cond delay="0"/>
                                          </p:stCondLst>
                                        </p:cTn>
                                        <p:tgtEl>
                                          <p:spTgt spid="3"/>
                                        </p:tgtEl>
                                        <p:attrNameLst>
                                          <p:attrName>ppt_y</p:attrName>
                                        </p:attrNameLst>
                                      </p:cBhvr>
                                      <p:tavLst>
                                        <p:tav tm="0">
                                          <p:val>
                                            <p:strVal val="#ppt_y-.2"/>
                                          </p:val>
                                        </p:tav>
                                        <p:tav tm="100000">
                                          <p:val>
                                            <p:strVal val="#ppt_y+.1"/>
                                          </p:val>
                                        </p:tav>
                                      </p:tavLst>
                                    </p:anim>
                                    <p:anim calcmode="lin" valueType="num">
                                      <p:cBhvr>
                                        <p:cTn accel="50000" dur="500" fill="hold" id="26">
                                          <p:stCondLst>
                                            <p:cond delay="500"/>
                                          </p:stCondLst>
                                        </p:cTn>
                                        <p:tgtEl>
                                          <p:spTgt spid="3"/>
                                        </p:tgtEl>
                                        <p:attrNameLst>
                                          <p:attrName>ppt_y</p:attrName>
                                        </p:attrNameLst>
                                      </p:cBhvr>
                                      <p:tavLst>
                                        <p:tav tm="0">
                                          <p:val>
                                            <p:strVal val="#ppt_y+.1"/>
                                          </p:val>
                                        </p:tav>
                                        <p:tav tm="100000">
                                          <p:val>
                                            <p:strVal val="#ppt_y"/>
                                          </p:val>
                                        </p:tav>
                                      </p:tavLst>
                                    </p:anim>
                                    <p:animEffect filter="fade" transition="in">
                                      <p:cBhvr>
                                        <p:cTn decel="50000" dur="1000" id="27">
                                          <p:stCondLst>
                                            <p:cond delay="0"/>
                                          </p:stCondLst>
                                        </p:cTn>
                                        <p:tgtEl>
                                          <p:spTgt spid="3"/>
                                        </p:tgtEl>
                                      </p:cBhvr>
                                    </p:animEffect>
                                  </p:childTnLst>
                                </p:cTn>
                              </p:par>
                              <p:par>
                                <p:cTn fill="hold" grpId="0" id="28" nodeType="withEffect" presetClass="entr" presetID="47" presetSubtype="0">
                                  <p:stCondLst>
                                    <p:cond delay="750"/>
                                  </p:stCondLst>
                                  <p:childTnLst>
                                    <p:set>
                                      <p:cBhvr>
                                        <p:cTn dur="1" fill="hold" id="29">
                                          <p:stCondLst>
                                            <p:cond delay="0"/>
                                          </p:stCondLst>
                                        </p:cTn>
                                        <p:tgtEl>
                                          <p:spTgt spid="20"/>
                                        </p:tgtEl>
                                        <p:attrNameLst>
                                          <p:attrName>style.visibility</p:attrName>
                                        </p:attrNameLst>
                                      </p:cBhvr>
                                      <p:to>
                                        <p:strVal val="visible"/>
                                      </p:to>
                                    </p:set>
                                    <p:animEffect filter="fade" transition="in">
                                      <p:cBhvr>
                                        <p:cTn dur="250" id="30"/>
                                        <p:tgtEl>
                                          <p:spTgt spid="20"/>
                                        </p:tgtEl>
                                      </p:cBhvr>
                                    </p:animEffect>
                                    <p:anim calcmode="lin" valueType="num">
                                      <p:cBhvr>
                                        <p:cTn dur="250" fill="hold" id="31"/>
                                        <p:tgtEl>
                                          <p:spTgt spid="20"/>
                                        </p:tgtEl>
                                        <p:attrNameLst>
                                          <p:attrName>ppt_x</p:attrName>
                                        </p:attrNameLst>
                                      </p:cBhvr>
                                      <p:tavLst>
                                        <p:tav tm="0">
                                          <p:val>
                                            <p:strVal val="#ppt_x"/>
                                          </p:val>
                                        </p:tav>
                                        <p:tav tm="100000">
                                          <p:val>
                                            <p:strVal val="#ppt_x"/>
                                          </p:val>
                                        </p:tav>
                                      </p:tavLst>
                                    </p:anim>
                                    <p:anim calcmode="lin" valueType="num">
                                      <p:cBhvr>
                                        <p:cTn dur="250" fill="hold" id="32"/>
                                        <p:tgtEl>
                                          <p:spTgt spid="20"/>
                                        </p:tgtEl>
                                        <p:attrNameLst>
                                          <p:attrName>ppt_y</p:attrName>
                                        </p:attrNameLst>
                                      </p:cBhvr>
                                      <p:tavLst>
                                        <p:tav tm="0">
                                          <p:val>
                                            <p:strVal val="#ppt_y-.1"/>
                                          </p:val>
                                        </p:tav>
                                        <p:tav tm="100000">
                                          <p:val>
                                            <p:strVal val="#ppt_y"/>
                                          </p:val>
                                        </p:tav>
                                      </p:tavLst>
                                    </p:anim>
                                  </p:childTnLst>
                                </p:cTn>
                              </p:par>
                              <p:par>
                                <p:cTn fill="hold" id="33" nodeType="withEffect" presetClass="entr" presetID="25" presetSubtype="0">
                                  <p:stCondLst>
                                    <p:cond delay="500"/>
                                  </p:stCondLst>
                                  <p:childTnLst>
                                    <p:set>
                                      <p:cBhvr>
                                        <p:cTn dur="1" fill="hold" id="34">
                                          <p:stCondLst>
                                            <p:cond delay="0"/>
                                          </p:stCondLst>
                                        </p:cTn>
                                        <p:tgtEl>
                                          <p:spTgt spid="4"/>
                                        </p:tgtEl>
                                        <p:attrNameLst>
                                          <p:attrName>style.visibility</p:attrName>
                                        </p:attrNameLst>
                                      </p:cBhvr>
                                      <p:to>
                                        <p:strVal val="visible"/>
                                      </p:to>
                                    </p:set>
                                    <p:anim calcmode="lin" valueType="num">
                                      <p:cBhvr>
                                        <p:cTn decel="50000" dur="500" fill="hold" id="35">
                                          <p:stCondLst>
                                            <p:cond delay="0"/>
                                          </p:stCondLst>
                                        </p:cTn>
                                        <p:tgtEl>
                                          <p:spTgt spid="4"/>
                                        </p:tgtEl>
                                        <p:attrNameLst>
                                          <p:attrName>style.rotation</p:attrName>
                                        </p:attrNameLst>
                                      </p:cBhvr>
                                      <p:tavLst>
                                        <p:tav tm="0">
                                          <p:val>
                                            <p:fltVal val="-90"/>
                                          </p:val>
                                        </p:tav>
                                        <p:tav tm="100000">
                                          <p:val>
                                            <p:fltVal val="0"/>
                                          </p:val>
                                        </p:tav>
                                      </p:tavLst>
                                    </p:anim>
                                    <p:anim calcmode="lin" valueType="num">
                                      <p:cBhvr>
                                        <p:cTn decel="50000" dur="500" fill="hold" id="36">
                                          <p:stCondLst>
                                            <p:cond delay="0"/>
                                          </p:stCondLst>
                                        </p:cTn>
                                        <p:tgtEl>
                                          <p:spTgt spid="4"/>
                                        </p:tgtEl>
                                        <p:attrNameLst>
                                          <p:attrName>ppt_w</p:attrName>
                                        </p:attrNameLst>
                                      </p:cBhvr>
                                      <p:tavLst>
                                        <p:tav tm="0">
                                          <p:val>
                                            <p:strVal val="#ppt_w"/>
                                          </p:val>
                                        </p:tav>
                                        <p:tav tm="100000">
                                          <p:val>
                                            <p:strVal val="#ppt_w*.05"/>
                                          </p:val>
                                        </p:tav>
                                      </p:tavLst>
                                    </p:anim>
                                    <p:anim calcmode="lin" valueType="num">
                                      <p:cBhvr>
                                        <p:cTn accel="50000" dur="500" fill="hold" id="37">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dur="1000" fill="hold" id="38"/>
                                        <p:tgtEl>
                                          <p:spTgt spid="4"/>
                                        </p:tgtEl>
                                        <p:attrNameLst>
                                          <p:attrName>ppt_h</p:attrName>
                                        </p:attrNameLst>
                                      </p:cBhvr>
                                      <p:tavLst>
                                        <p:tav tm="0">
                                          <p:val>
                                            <p:strVal val="#ppt_h"/>
                                          </p:val>
                                        </p:tav>
                                        <p:tav tm="100000">
                                          <p:val>
                                            <p:strVal val="#ppt_h"/>
                                          </p:val>
                                        </p:tav>
                                      </p:tavLst>
                                    </p:anim>
                                    <p:anim calcmode="lin" valueType="num">
                                      <p:cBhvr>
                                        <p:cTn decel="50000" dur="500" fill="hold" id="39">
                                          <p:stCondLst>
                                            <p:cond delay="0"/>
                                          </p:stCondLst>
                                        </p:cTn>
                                        <p:tgtEl>
                                          <p:spTgt spid="4"/>
                                        </p:tgtEl>
                                        <p:attrNameLst>
                                          <p:attrName>ppt_x</p:attrName>
                                        </p:attrNameLst>
                                      </p:cBhvr>
                                      <p:tavLst>
                                        <p:tav tm="0">
                                          <p:val>
                                            <p:strVal val="#ppt_x+.4"/>
                                          </p:val>
                                        </p:tav>
                                        <p:tav tm="100000">
                                          <p:val>
                                            <p:strVal val="#ppt_x"/>
                                          </p:val>
                                        </p:tav>
                                      </p:tavLst>
                                    </p:anim>
                                    <p:anim calcmode="lin" valueType="num">
                                      <p:cBhvr>
                                        <p:cTn decel="50000" dur="500" fill="hold" id="40">
                                          <p:stCondLst>
                                            <p:cond delay="0"/>
                                          </p:stCondLst>
                                        </p:cTn>
                                        <p:tgtEl>
                                          <p:spTgt spid="4"/>
                                        </p:tgtEl>
                                        <p:attrNameLst>
                                          <p:attrName>ppt_y</p:attrName>
                                        </p:attrNameLst>
                                      </p:cBhvr>
                                      <p:tavLst>
                                        <p:tav tm="0">
                                          <p:val>
                                            <p:strVal val="#ppt_y-.2"/>
                                          </p:val>
                                        </p:tav>
                                        <p:tav tm="100000">
                                          <p:val>
                                            <p:strVal val="#ppt_y+.1"/>
                                          </p:val>
                                        </p:tav>
                                      </p:tavLst>
                                    </p:anim>
                                    <p:anim calcmode="lin" valueType="num">
                                      <p:cBhvr>
                                        <p:cTn accel="50000" dur="500" fill="hold" id="41">
                                          <p:stCondLst>
                                            <p:cond delay="500"/>
                                          </p:stCondLst>
                                        </p:cTn>
                                        <p:tgtEl>
                                          <p:spTgt spid="4"/>
                                        </p:tgtEl>
                                        <p:attrNameLst>
                                          <p:attrName>ppt_y</p:attrName>
                                        </p:attrNameLst>
                                      </p:cBhvr>
                                      <p:tavLst>
                                        <p:tav tm="0">
                                          <p:val>
                                            <p:strVal val="#ppt_y+.1"/>
                                          </p:val>
                                        </p:tav>
                                        <p:tav tm="100000">
                                          <p:val>
                                            <p:strVal val="#ppt_y"/>
                                          </p:val>
                                        </p:tav>
                                      </p:tavLst>
                                    </p:anim>
                                    <p:animEffect filter="fade" transition="in">
                                      <p:cBhvr>
                                        <p:cTn decel="50000" dur="1000" id="42">
                                          <p:stCondLst>
                                            <p:cond delay="0"/>
                                          </p:stCondLst>
                                        </p:cTn>
                                        <p:tgtEl>
                                          <p:spTgt spid="4"/>
                                        </p:tgtEl>
                                      </p:cBhvr>
                                    </p:animEffect>
                                  </p:childTnLst>
                                </p:cTn>
                              </p:par>
                              <p:par>
                                <p:cTn fill="hold" grpId="0" id="43" nodeType="withEffect" presetClass="entr" presetID="47" presetSubtype="0">
                                  <p:stCondLst>
                                    <p:cond delay="1250"/>
                                  </p:stCondLst>
                                  <p:childTnLst>
                                    <p:set>
                                      <p:cBhvr>
                                        <p:cTn dur="1" fill="hold" id="44">
                                          <p:stCondLst>
                                            <p:cond delay="0"/>
                                          </p:stCondLst>
                                        </p:cTn>
                                        <p:tgtEl>
                                          <p:spTgt spid="21"/>
                                        </p:tgtEl>
                                        <p:attrNameLst>
                                          <p:attrName>style.visibility</p:attrName>
                                        </p:attrNameLst>
                                      </p:cBhvr>
                                      <p:to>
                                        <p:strVal val="visible"/>
                                      </p:to>
                                    </p:set>
                                    <p:animEffect filter="fade" transition="in">
                                      <p:cBhvr>
                                        <p:cTn dur="250" id="45"/>
                                        <p:tgtEl>
                                          <p:spTgt spid="21"/>
                                        </p:tgtEl>
                                      </p:cBhvr>
                                    </p:animEffect>
                                    <p:anim calcmode="lin" valueType="num">
                                      <p:cBhvr>
                                        <p:cTn dur="250" fill="hold" id="46"/>
                                        <p:tgtEl>
                                          <p:spTgt spid="21"/>
                                        </p:tgtEl>
                                        <p:attrNameLst>
                                          <p:attrName>ppt_x</p:attrName>
                                        </p:attrNameLst>
                                      </p:cBhvr>
                                      <p:tavLst>
                                        <p:tav tm="0">
                                          <p:val>
                                            <p:strVal val="#ppt_x"/>
                                          </p:val>
                                        </p:tav>
                                        <p:tav tm="100000">
                                          <p:val>
                                            <p:strVal val="#ppt_x"/>
                                          </p:val>
                                        </p:tav>
                                      </p:tavLst>
                                    </p:anim>
                                    <p:anim calcmode="lin" valueType="num">
                                      <p:cBhvr>
                                        <p:cTn dur="250" fill="hold" id="47"/>
                                        <p:tgtEl>
                                          <p:spTgt spid="21"/>
                                        </p:tgtEl>
                                        <p:attrNameLst>
                                          <p:attrName>ppt_y</p:attrName>
                                        </p:attrNameLst>
                                      </p:cBhvr>
                                      <p:tavLst>
                                        <p:tav tm="0">
                                          <p:val>
                                            <p:strVal val="#ppt_y-.1"/>
                                          </p:val>
                                        </p:tav>
                                        <p:tav tm="100000">
                                          <p:val>
                                            <p:strVal val="#ppt_y"/>
                                          </p:val>
                                        </p:tav>
                                      </p:tavLst>
                                    </p:anim>
                                  </p:childTnLst>
                                </p:cTn>
                              </p:par>
                              <p:par>
                                <p:cTn fill="hold" id="48" nodeType="withEffect" presetClass="entr" presetID="25" presetSubtype="0">
                                  <p:stCondLst>
                                    <p:cond delay="1000"/>
                                  </p:stCondLst>
                                  <p:childTnLst>
                                    <p:set>
                                      <p:cBhvr>
                                        <p:cTn dur="1" fill="hold" id="49">
                                          <p:stCondLst>
                                            <p:cond delay="0"/>
                                          </p:stCondLst>
                                        </p:cTn>
                                        <p:tgtEl>
                                          <p:spTgt spid="5"/>
                                        </p:tgtEl>
                                        <p:attrNameLst>
                                          <p:attrName>style.visibility</p:attrName>
                                        </p:attrNameLst>
                                      </p:cBhvr>
                                      <p:to>
                                        <p:strVal val="visible"/>
                                      </p:to>
                                    </p:set>
                                    <p:anim calcmode="lin" valueType="num">
                                      <p:cBhvr>
                                        <p:cTn decel="50000" dur="500" fill="hold" id="50">
                                          <p:stCondLst>
                                            <p:cond delay="0"/>
                                          </p:stCondLst>
                                        </p:cTn>
                                        <p:tgtEl>
                                          <p:spTgt spid="5"/>
                                        </p:tgtEl>
                                        <p:attrNameLst>
                                          <p:attrName>style.rotation</p:attrName>
                                        </p:attrNameLst>
                                      </p:cBhvr>
                                      <p:tavLst>
                                        <p:tav tm="0">
                                          <p:val>
                                            <p:fltVal val="-90"/>
                                          </p:val>
                                        </p:tav>
                                        <p:tav tm="100000">
                                          <p:val>
                                            <p:fltVal val="0"/>
                                          </p:val>
                                        </p:tav>
                                      </p:tavLst>
                                    </p:anim>
                                    <p:anim calcmode="lin" valueType="num">
                                      <p:cBhvr>
                                        <p:cTn decel="50000" dur="500" fill="hold" id="51">
                                          <p:stCondLst>
                                            <p:cond delay="0"/>
                                          </p:stCondLst>
                                        </p:cTn>
                                        <p:tgtEl>
                                          <p:spTgt spid="5"/>
                                        </p:tgtEl>
                                        <p:attrNameLst>
                                          <p:attrName>ppt_w</p:attrName>
                                        </p:attrNameLst>
                                      </p:cBhvr>
                                      <p:tavLst>
                                        <p:tav tm="0">
                                          <p:val>
                                            <p:strVal val="#ppt_w"/>
                                          </p:val>
                                        </p:tav>
                                        <p:tav tm="100000">
                                          <p:val>
                                            <p:strVal val="#ppt_w*.05"/>
                                          </p:val>
                                        </p:tav>
                                      </p:tavLst>
                                    </p:anim>
                                    <p:anim calcmode="lin" valueType="num">
                                      <p:cBhvr>
                                        <p:cTn accel="50000" dur="500" fill="hold" id="52">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dur="1000" fill="hold" id="53"/>
                                        <p:tgtEl>
                                          <p:spTgt spid="5"/>
                                        </p:tgtEl>
                                        <p:attrNameLst>
                                          <p:attrName>ppt_h</p:attrName>
                                        </p:attrNameLst>
                                      </p:cBhvr>
                                      <p:tavLst>
                                        <p:tav tm="0">
                                          <p:val>
                                            <p:strVal val="#ppt_h"/>
                                          </p:val>
                                        </p:tav>
                                        <p:tav tm="100000">
                                          <p:val>
                                            <p:strVal val="#ppt_h"/>
                                          </p:val>
                                        </p:tav>
                                      </p:tavLst>
                                    </p:anim>
                                    <p:anim calcmode="lin" valueType="num">
                                      <p:cBhvr>
                                        <p:cTn decel="50000" dur="500" fill="hold" id="54">
                                          <p:stCondLst>
                                            <p:cond delay="0"/>
                                          </p:stCondLst>
                                        </p:cTn>
                                        <p:tgtEl>
                                          <p:spTgt spid="5"/>
                                        </p:tgtEl>
                                        <p:attrNameLst>
                                          <p:attrName>ppt_x</p:attrName>
                                        </p:attrNameLst>
                                      </p:cBhvr>
                                      <p:tavLst>
                                        <p:tav tm="0">
                                          <p:val>
                                            <p:strVal val="#ppt_x+.4"/>
                                          </p:val>
                                        </p:tav>
                                        <p:tav tm="100000">
                                          <p:val>
                                            <p:strVal val="#ppt_x"/>
                                          </p:val>
                                        </p:tav>
                                      </p:tavLst>
                                    </p:anim>
                                    <p:anim calcmode="lin" valueType="num">
                                      <p:cBhvr>
                                        <p:cTn decel="50000" dur="500" fill="hold" id="55">
                                          <p:stCondLst>
                                            <p:cond delay="0"/>
                                          </p:stCondLst>
                                        </p:cTn>
                                        <p:tgtEl>
                                          <p:spTgt spid="5"/>
                                        </p:tgtEl>
                                        <p:attrNameLst>
                                          <p:attrName>ppt_y</p:attrName>
                                        </p:attrNameLst>
                                      </p:cBhvr>
                                      <p:tavLst>
                                        <p:tav tm="0">
                                          <p:val>
                                            <p:strVal val="#ppt_y-.2"/>
                                          </p:val>
                                        </p:tav>
                                        <p:tav tm="100000">
                                          <p:val>
                                            <p:strVal val="#ppt_y+.1"/>
                                          </p:val>
                                        </p:tav>
                                      </p:tavLst>
                                    </p:anim>
                                    <p:anim calcmode="lin" valueType="num">
                                      <p:cBhvr>
                                        <p:cTn accel="50000" dur="500" fill="hold" id="56">
                                          <p:stCondLst>
                                            <p:cond delay="500"/>
                                          </p:stCondLst>
                                        </p:cTn>
                                        <p:tgtEl>
                                          <p:spTgt spid="5"/>
                                        </p:tgtEl>
                                        <p:attrNameLst>
                                          <p:attrName>ppt_y</p:attrName>
                                        </p:attrNameLst>
                                      </p:cBhvr>
                                      <p:tavLst>
                                        <p:tav tm="0">
                                          <p:val>
                                            <p:strVal val="#ppt_y+.1"/>
                                          </p:val>
                                        </p:tav>
                                        <p:tav tm="100000">
                                          <p:val>
                                            <p:strVal val="#ppt_y"/>
                                          </p:val>
                                        </p:tav>
                                      </p:tavLst>
                                    </p:anim>
                                    <p:animEffect filter="fade" transition="in">
                                      <p:cBhvr>
                                        <p:cTn decel="50000" dur="1000" id="57">
                                          <p:stCondLst>
                                            <p:cond delay="0"/>
                                          </p:stCondLst>
                                        </p:cTn>
                                        <p:tgtEl>
                                          <p:spTgt spid="5"/>
                                        </p:tgtEl>
                                      </p:cBhvr>
                                    </p:animEffect>
                                  </p:childTnLst>
                                </p:cTn>
                              </p:par>
                              <p:par>
                                <p:cTn fill="hold" grpId="0" id="58" nodeType="withEffect" presetClass="entr" presetID="47" presetSubtype="0">
                                  <p:stCondLst>
                                    <p:cond delay="1750"/>
                                  </p:stCondLst>
                                  <p:childTnLst>
                                    <p:set>
                                      <p:cBhvr>
                                        <p:cTn dur="1" fill="hold" id="59">
                                          <p:stCondLst>
                                            <p:cond delay="0"/>
                                          </p:stCondLst>
                                        </p:cTn>
                                        <p:tgtEl>
                                          <p:spTgt spid="27"/>
                                        </p:tgtEl>
                                        <p:attrNameLst>
                                          <p:attrName>style.visibility</p:attrName>
                                        </p:attrNameLst>
                                      </p:cBhvr>
                                      <p:to>
                                        <p:strVal val="visible"/>
                                      </p:to>
                                    </p:set>
                                    <p:animEffect filter="fade" transition="in">
                                      <p:cBhvr>
                                        <p:cTn dur="250" id="60"/>
                                        <p:tgtEl>
                                          <p:spTgt spid="27"/>
                                        </p:tgtEl>
                                      </p:cBhvr>
                                    </p:animEffect>
                                    <p:anim calcmode="lin" valueType="num">
                                      <p:cBhvr>
                                        <p:cTn dur="250" fill="hold" id="61"/>
                                        <p:tgtEl>
                                          <p:spTgt spid="27"/>
                                        </p:tgtEl>
                                        <p:attrNameLst>
                                          <p:attrName>ppt_x</p:attrName>
                                        </p:attrNameLst>
                                      </p:cBhvr>
                                      <p:tavLst>
                                        <p:tav tm="0">
                                          <p:val>
                                            <p:strVal val="#ppt_x"/>
                                          </p:val>
                                        </p:tav>
                                        <p:tav tm="100000">
                                          <p:val>
                                            <p:strVal val="#ppt_x"/>
                                          </p:val>
                                        </p:tav>
                                      </p:tavLst>
                                    </p:anim>
                                    <p:anim calcmode="lin" valueType="num">
                                      <p:cBhvr>
                                        <p:cTn dur="250" fill="hold" id="62"/>
                                        <p:tgtEl>
                                          <p:spTgt spid="27"/>
                                        </p:tgtEl>
                                        <p:attrNameLst>
                                          <p:attrName>ppt_y</p:attrName>
                                        </p:attrNameLst>
                                      </p:cBhvr>
                                      <p:tavLst>
                                        <p:tav tm="0">
                                          <p:val>
                                            <p:strVal val="#ppt_y-.1"/>
                                          </p:val>
                                        </p:tav>
                                        <p:tav tm="100000">
                                          <p:val>
                                            <p:strVal val="#ppt_y"/>
                                          </p:val>
                                        </p:tav>
                                      </p:tavLst>
                                    </p:anim>
                                  </p:childTnLst>
                                </p:cTn>
                              </p:par>
                            </p:childTnLst>
                          </p:cTn>
                        </p:par>
                        <p:par>
                          <p:cTn fill="hold" id="63" nodeType="afterGroup">
                            <p:stCondLst>
                              <p:cond delay="3350"/>
                            </p:stCondLst>
                            <p:childTnLst>
                              <p:par>
                                <p:cTn fill="hold" grpId="0" id="64" nodeType="afterEffect" presetClass="entr" presetID="37" presetSubtype="0">
                                  <p:stCondLst>
                                    <p:cond delay="0"/>
                                  </p:stCondLst>
                                  <p:childTnLst>
                                    <p:set>
                                      <p:cBhvr>
                                        <p:cTn dur="1" fill="hold" id="65">
                                          <p:stCondLst>
                                            <p:cond delay="0"/>
                                          </p:stCondLst>
                                        </p:cTn>
                                        <p:tgtEl>
                                          <p:spTgt spid="30"/>
                                        </p:tgtEl>
                                        <p:attrNameLst>
                                          <p:attrName>style.visibility</p:attrName>
                                        </p:attrNameLst>
                                      </p:cBhvr>
                                      <p:to>
                                        <p:strVal val="visible"/>
                                      </p:to>
                                    </p:set>
                                    <p:animEffect filter="fade" transition="in">
                                      <p:cBhvr>
                                        <p:cTn dur="1000" id="66"/>
                                        <p:tgtEl>
                                          <p:spTgt spid="30"/>
                                        </p:tgtEl>
                                      </p:cBhvr>
                                    </p:animEffect>
                                    <p:anim calcmode="lin" valueType="num">
                                      <p:cBhvr>
                                        <p:cTn dur="1000" fill="hold" id="67"/>
                                        <p:tgtEl>
                                          <p:spTgt spid="30"/>
                                        </p:tgtEl>
                                        <p:attrNameLst>
                                          <p:attrName>ppt_x</p:attrName>
                                        </p:attrNameLst>
                                      </p:cBhvr>
                                      <p:tavLst>
                                        <p:tav tm="0">
                                          <p:val>
                                            <p:strVal val="#ppt_x"/>
                                          </p:val>
                                        </p:tav>
                                        <p:tav tm="100000">
                                          <p:val>
                                            <p:strVal val="#ppt_x"/>
                                          </p:val>
                                        </p:tav>
                                      </p:tavLst>
                                    </p:anim>
                                    <p:anim calcmode="lin" valueType="num">
                                      <p:cBhvr>
                                        <p:cTn decel="100000" dur="900" fill="hold" id="68"/>
                                        <p:tgtEl>
                                          <p:spTgt spid="30"/>
                                        </p:tgtEl>
                                        <p:attrNameLst>
                                          <p:attrName>ppt_y</p:attrName>
                                        </p:attrNameLst>
                                      </p:cBhvr>
                                      <p:tavLst>
                                        <p:tav tm="0">
                                          <p:val>
                                            <p:strVal val="#ppt_y+1"/>
                                          </p:val>
                                        </p:tav>
                                        <p:tav tm="100000">
                                          <p:val>
                                            <p:strVal val="#ppt_y-.03"/>
                                          </p:val>
                                        </p:tav>
                                      </p:tavLst>
                                    </p:anim>
                                    <p:anim calcmode="lin" valueType="num">
                                      <p:cBhvr>
                                        <p:cTn accel="100000" dur="100" fill="hold" id="69">
                                          <p:stCondLst>
                                            <p:cond delay="900"/>
                                          </p:stCondLst>
                                        </p:cTn>
                                        <p:tgtEl>
                                          <p:spTgt spid="30"/>
                                        </p:tgtEl>
                                        <p:attrNameLst>
                                          <p:attrName>ppt_y</p:attrName>
                                        </p:attrNameLst>
                                      </p:cBhvr>
                                      <p:tavLst>
                                        <p:tav tm="0">
                                          <p:val>
                                            <p:strVal val="#ppt_y-.03"/>
                                          </p:val>
                                        </p:tav>
                                        <p:tav tm="100000">
                                          <p:val>
                                            <p:strVal val="#ppt_y"/>
                                          </p:val>
                                        </p:tav>
                                      </p:tavLst>
                                    </p:anim>
                                  </p:childTnLst>
                                </p:cTn>
                              </p:par>
                              <p:par>
                                <p:cTn fill="hold" grpId="0" id="70" nodeType="withEffect" presetClass="entr" presetID="37" presetSubtype="0">
                                  <p:stCondLst>
                                    <p:cond delay="500"/>
                                  </p:stCondLst>
                                  <p:childTnLst>
                                    <p:set>
                                      <p:cBhvr>
                                        <p:cTn dur="1" fill="hold" id="71">
                                          <p:stCondLst>
                                            <p:cond delay="0"/>
                                          </p:stCondLst>
                                        </p:cTn>
                                        <p:tgtEl>
                                          <p:spTgt spid="23"/>
                                        </p:tgtEl>
                                        <p:attrNameLst>
                                          <p:attrName>style.visibility</p:attrName>
                                        </p:attrNameLst>
                                      </p:cBhvr>
                                      <p:to>
                                        <p:strVal val="visible"/>
                                      </p:to>
                                    </p:set>
                                    <p:animEffect filter="fade" transition="in">
                                      <p:cBhvr>
                                        <p:cTn dur="1000" id="72"/>
                                        <p:tgtEl>
                                          <p:spTgt spid="23"/>
                                        </p:tgtEl>
                                      </p:cBhvr>
                                    </p:animEffect>
                                    <p:anim calcmode="lin" valueType="num">
                                      <p:cBhvr>
                                        <p:cTn dur="1000" fill="hold" id="73"/>
                                        <p:tgtEl>
                                          <p:spTgt spid="23"/>
                                        </p:tgtEl>
                                        <p:attrNameLst>
                                          <p:attrName>ppt_x</p:attrName>
                                        </p:attrNameLst>
                                      </p:cBhvr>
                                      <p:tavLst>
                                        <p:tav tm="0">
                                          <p:val>
                                            <p:strVal val="#ppt_x"/>
                                          </p:val>
                                        </p:tav>
                                        <p:tav tm="100000">
                                          <p:val>
                                            <p:strVal val="#ppt_x"/>
                                          </p:val>
                                        </p:tav>
                                      </p:tavLst>
                                    </p:anim>
                                    <p:anim calcmode="lin" valueType="num">
                                      <p:cBhvr>
                                        <p:cTn decel="100000" dur="900" fill="hold" id="74"/>
                                        <p:tgtEl>
                                          <p:spTgt spid="23"/>
                                        </p:tgtEl>
                                        <p:attrNameLst>
                                          <p:attrName>ppt_y</p:attrName>
                                        </p:attrNameLst>
                                      </p:cBhvr>
                                      <p:tavLst>
                                        <p:tav tm="0">
                                          <p:val>
                                            <p:strVal val="#ppt_y+1"/>
                                          </p:val>
                                        </p:tav>
                                        <p:tav tm="100000">
                                          <p:val>
                                            <p:strVal val="#ppt_y-.03"/>
                                          </p:val>
                                        </p:tav>
                                      </p:tavLst>
                                    </p:anim>
                                    <p:anim calcmode="lin" valueType="num">
                                      <p:cBhvr>
                                        <p:cTn accel="100000" dur="100" fill="hold" id="75">
                                          <p:stCondLst>
                                            <p:cond delay="900"/>
                                          </p:stCondLst>
                                        </p:cTn>
                                        <p:tgtEl>
                                          <p:spTgt spid="23"/>
                                        </p:tgtEl>
                                        <p:attrNameLst>
                                          <p:attrName>ppt_y</p:attrName>
                                        </p:attrNameLst>
                                      </p:cBhvr>
                                      <p:tavLst>
                                        <p:tav tm="0">
                                          <p:val>
                                            <p:strVal val="#ppt_y-.03"/>
                                          </p:val>
                                        </p:tav>
                                        <p:tav tm="100000">
                                          <p:val>
                                            <p:strVal val="#ppt_y"/>
                                          </p:val>
                                        </p:tav>
                                      </p:tavLst>
                                    </p:anim>
                                  </p:childTnLst>
                                </p:cTn>
                              </p:par>
                              <p:par>
                                <p:cTn fill="hold" grpId="0" id="76" nodeType="withEffect" presetClass="entr" presetID="37" presetSubtype="0">
                                  <p:stCondLst>
                                    <p:cond delay="1000"/>
                                  </p:stCondLst>
                                  <p:childTnLst>
                                    <p:set>
                                      <p:cBhvr>
                                        <p:cTn dur="1" fill="hold" id="77">
                                          <p:stCondLst>
                                            <p:cond delay="0"/>
                                          </p:stCondLst>
                                        </p:cTn>
                                        <p:tgtEl>
                                          <p:spTgt spid="28"/>
                                        </p:tgtEl>
                                        <p:attrNameLst>
                                          <p:attrName>style.visibility</p:attrName>
                                        </p:attrNameLst>
                                      </p:cBhvr>
                                      <p:to>
                                        <p:strVal val="visible"/>
                                      </p:to>
                                    </p:set>
                                    <p:animEffect filter="fade" transition="in">
                                      <p:cBhvr>
                                        <p:cTn dur="1000" id="78"/>
                                        <p:tgtEl>
                                          <p:spTgt spid="28"/>
                                        </p:tgtEl>
                                      </p:cBhvr>
                                    </p:animEffect>
                                    <p:anim calcmode="lin" valueType="num">
                                      <p:cBhvr>
                                        <p:cTn dur="1000" fill="hold" id="79"/>
                                        <p:tgtEl>
                                          <p:spTgt spid="28"/>
                                        </p:tgtEl>
                                        <p:attrNameLst>
                                          <p:attrName>ppt_x</p:attrName>
                                        </p:attrNameLst>
                                      </p:cBhvr>
                                      <p:tavLst>
                                        <p:tav tm="0">
                                          <p:val>
                                            <p:strVal val="#ppt_x"/>
                                          </p:val>
                                        </p:tav>
                                        <p:tav tm="100000">
                                          <p:val>
                                            <p:strVal val="#ppt_x"/>
                                          </p:val>
                                        </p:tav>
                                      </p:tavLst>
                                    </p:anim>
                                    <p:anim calcmode="lin" valueType="num">
                                      <p:cBhvr>
                                        <p:cTn decel="100000" dur="900" fill="hold" id="80"/>
                                        <p:tgtEl>
                                          <p:spTgt spid="28"/>
                                        </p:tgtEl>
                                        <p:attrNameLst>
                                          <p:attrName>ppt_y</p:attrName>
                                        </p:attrNameLst>
                                      </p:cBhvr>
                                      <p:tavLst>
                                        <p:tav tm="0">
                                          <p:val>
                                            <p:strVal val="#ppt_y+1"/>
                                          </p:val>
                                        </p:tav>
                                        <p:tav tm="100000">
                                          <p:val>
                                            <p:strVal val="#ppt_y-.03"/>
                                          </p:val>
                                        </p:tav>
                                      </p:tavLst>
                                    </p:anim>
                                    <p:anim calcmode="lin" valueType="num">
                                      <p:cBhvr>
                                        <p:cTn accel="100000" dur="100" fill="hold" id="81">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fill="hold" id="82" nodeType="afterGroup">
                            <p:stCondLst>
                              <p:cond delay="5350"/>
                            </p:stCondLst>
                            <p:childTnLst>
                              <p:par>
                                <p:cTn fill="hold" grpId="0" id="83" nodeType="afterEffect" presetClass="entr" presetID="16" presetSubtype="21">
                                  <p:stCondLst>
                                    <p:cond delay="0"/>
                                  </p:stCondLst>
                                  <p:childTnLst>
                                    <p:set>
                                      <p:cBhvr>
                                        <p:cTn dur="1" fill="hold" id="84">
                                          <p:stCondLst>
                                            <p:cond delay="0"/>
                                          </p:stCondLst>
                                        </p:cTn>
                                        <p:tgtEl>
                                          <p:spTgt spid="29"/>
                                        </p:tgtEl>
                                        <p:attrNameLst>
                                          <p:attrName>style.visibility</p:attrName>
                                        </p:attrNameLst>
                                      </p:cBhvr>
                                      <p:to>
                                        <p:strVal val="visible"/>
                                      </p:to>
                                    </p:set>
                                    <p:animEffect filter="barn(inVertical)" transition="in">
                                      <p:cBhvr>
                                        <p:cTn dur="500" id="85"/>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6"/>
      <p:bldP grpId="0" spid="20"/>
      <p:bldP grpId="0" spid="21"/>
      <p:bldP grpId="0" spid="23"/>
      <p:bldP grpId="0" spid="27"/>
      <p:bldP grpId="0" spid="28"/>
      <p:bldP grpId="0" spid="29"/>
      <p:bldP grpId="0" spid="30"/>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0" name="PA_矩形 9"/>
          <p:cNvSpPr/>
          <p:nvPr>
            <p:custDataLst>
              <p:tags r:id="rId3"/>
            </p:custDataLst>
          </p:nvPr>
        </p:nvSpPr>
        <p:spPr>
          <a:xfrm>
            <a:off x="600" y="224525"/>
            <a:ext cx="144000" cy="639292"/>
          </a:xfrm>
          <a:prstGeom prst="rect">
            <a:avLst/>
          </a:prstGeom>
          <a:solidFill>
            <a:schemeClr val="accent1"/>
          </a:solidFill>
          <a:ln>
            <a:noFill/>
          </a:ln>
          <a:effectLst>
            <a:outerShdw algn="ctr" blurRad="63500" rotWithShape="0">
              <a:prstClr val="black">
                <a:alpha val="40000"/>
              </a:prstClr>
            </a:outerShdw>
          </a:effectLst>
        </p:spPr>
        <p:txBody>
          <a:bodyPr anchor="t" anchorCtr="0" bIns="45720" compatLnSpc="1" lIns="91440" numCol="1" rIns="91440" tIns="45720" vert="horz" wrap="square"/>
          <a:lstStyle/>
          <a:p>
            <a:endParaRPr altLang="en-US" lang="zh-CN">
              <a:cs typeface="+mn-ea"/>
              <a:sym typeface="+mn-lt"/>
            </a:endParaRPr>
          </a:p>
        </p:txBody>
      </p:sp>
      <p:sp>
        <p:nvSpPr>
          <p:cNvPr id="11" name="PA_文本框 6"/>
          <p:cNvSpPr txBox="1"/>
          <p:nvPr>
            <p:custDataLst>
              <p:tags r:id="rId4"/>
            </p:custDataLst>
          </p:nvPr>
        </p:nvSpPr>
        <p:spPr>
          <a:xfrm>
            <a:off x="144600" y="277431"/>
            <a:ext cx="6094755" cy="49758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wrap="square">
            <a:spAutoFit/>
          </a:bodyPr>
          <a:lstStyle/>
          <a:p>
            <a:r>
              <a:rPr altLang="en-US" lang="zh-CN" spc="225" sz="2665">
                <a:solidFill>
                  <a:srgbClr val="459BBE"/>
                </a:solidFill>
                <a:cs typeface="+mn-ea"/>
                <a:sym typeface="+mn-lt"/>
              </a:rPr>
              <a:t>益处</a:t>
            </a:r>
          </a:p>
        </p:txBody>
      </p:sp>
      <p:pic>
        <p:nvPicPr>
          <p:cNvPr descr="C:\Users\Administrator\Desktop\QQ截图20190320121545.jpgQQ截图20190320121545" id="2" name="图片 1"/>
          <p:cNvPicPr>
            <a:picLocks noChangeAspect="1"/>
          </p:cNvPicPr>
          <p:nvPr/>
        </p:nvPicPr>
        <p:blipFill>
          <a:blip r:embed="rId5"/>
          <a:stretch>
            <a:fillRect/>
          </a:stretch>
        </p:blipFill>
        <p:spPr>
          <a:xfrm>
            <a:off x="4999355" y="1582420"/>
            <a:ext cx="6882765" cy="4335145"/>
          </a:xfrm>
          <a:prstGeom prst="rect">
            <a:avLst/>
          </a:prstGeom>
        </p:spPr>
      </p:pic>
      <p:grpSp>
        <p:nvGrpSpPr>
          <p:cNvPr id="3" name="组合 2"/>
          <p:cNvGrpSpPr/>
          <p:nvPr/>
        </p:nvGrpSpPr>
        <p:grpSpPr>
          <a:xfrm>
            <a:off x="323850" y="2218486"/>
            <a:ext cx="9794240" cy="3062377"/>
            <a:chOff x="0" y="2763951"/>
            <a:chExt cx="9794240" cy="3062377"/>
          </a:xfrm>
        </p:grpSpPr>
        <p:sp>
          <p:nvSpPr>
            <p:cNvPr id="5" name="Rectangle 3"/>
            <p:cNvSpPr/>
            <p:nvPr/>
          </p:nvSpPr>
          <p:spPr>
            <a:xfrm>
              <a:off x="0" y="2838246"/>
              <a:ext cx="9794240" cy="2705100"/>
            </a:xfrm>
            <a:prstGeom prst="rect">
              <a:avLst/>
            </a:prstGeom>
            <a:gradFill>
              <a:gsLst>
                <a:gs pos="0">
                  <a:srgbClr val="3E8EB9"/>
                </a:gs>
                <a:gs pos="100000">
                  <a:srgbClr val="68DEDB">
                    <a:alpha val="10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lang="en-US">
                <a:cs typeface="+mn-ea"/>
                <a:sym typeface="+mn-lt"/>
              </a:endParaRPr>
            </a:p>
          </p:txBody>
        </p:sp>
        <p:sp>
          <p:nvSpPr>
            <p:cNvPr id="9" name="TextBox 6"/>
            <p:cNvSpPr txBox="1"/>
            <p:nvPr/>
          </p:nvSpPr>
          <p:spPr>
            <a:xfrm>
              <a:off x="304800" y="2763951"/>
              <a:ext cx="2527300" cy="3032760"/>
            </a:xfrm>
            <a:prstGeom prst="rect">
              <a:avLst/>
            </a:prstGeom>
            <a:noFill/>
          </p:spPr>
          <p:txBody>
            <a:bodyPr bIns="0" lIns="0" rIns="0" rtlCol="0" tIns="0" wrap="none">
              <a:spAutoFit/>
            </a:bodyPr>
            <a:lstStyle/>
            <a:p>
              <a:r>
                <a:rPr lang="en-US" sz="19900">
                  <a:solidFill>
                    <a:schemeClr val="bg1"/>
                  </a:solidFill>
                  <a:cs typeface="+mn-ea"/>
                  <a:sym typeface="+mn-lt"/>
                </a:rPr>
                <a:t>“</a:t>
              </a:r>
            </a:p>
          </p:txBody>
        </p:sp>
        <p:sp>
          <p:nvSpPr>
            <p:cNvPr id="4" name="TextBox 7"/>
            <p:cNvSpPr txBox="1"/>
            <p:nvPr/>
          </p:nvSpPr>
          <p:spPr>
            <a:xfrm flipH="1">
              <a:off x="1405890" y="3234486"/>
              <a:ext cx="7399020" cy="2743200"/>
            </a:xfrm>
            <a:prstGeom prst="rect">
              <a:avLst/>
            </a:prstGeom>
            <a:noFill/>
          </p:spPr>
          <p:txBody>
            <a:bodyPr bIns="0" lIns="0" rIns="0" rtlCol="0" tIns="0" wrap="square">
              <a:spAutoFit/>
            </a:bodyPr>
            <a:lstStyle/>
            <a:p>
              <a:pPr>
                <a:lnSpc>
                  <a:spcPct val="150000"/>
                </a:lnSpc>
              </a:pPr>
              <a:r>
                <a:rPr altLang="en-US" b="1" lang="zh-CN" sz="2000">
                  <a:solidFill>
                    <a:schemeClr val="bg1"/>
                  </a:solidFill>
                  <a:cs typeface="+mn-ea"/>
                  <a:sym typeface="+mn-lt"/>
                </a:rPr>
                <a:t>人均寿命延长10年 </a:t>
              </a:r>
            </a:p>
            <a:p>
              <a:pPr>
                <a:lnSpc>
                  <a:spcPct val="150000"/>
                </a:lnSpc>
              </a:pPr>
              <a:r>
                <a:rPr altLang="en-US" b="1" lang="zh-CN" sz="2000">
                  <a:solidFill>
                    <a:schemeClr val="bg1"/>
                  </a:solidFill>
                  <a:cs typeface="+mn-ea"/>
                  <a:sym typeface="+mn-lt"/>
                </a:rPr>
                <a:t>我们把这种由于不良生活方式所导致的疾病被叫做生活方式疾病，主要包括高血压、糖尿病、血脂异常、肥胖病以及与之相关的心脑血管疾病、肿瘤等。面对挑战，美国从二十世纪60年代开始改变人们不良的饮食习惯，提倡多参加业余体育活动等，为此耗费200亿美元，取得了初步成果： </a:t>
              </a:r>
            </a:p>
          </p:txBody>
        </p:sp>
      </p:grpSp>
    </p:spTree>
    <p:custDataLst>
      <p:tags r:id="rId6"/>
    </p:custDataLst>
  </p:cSld>
  <p:clrMapOvr>
    <a:masterClrMapping/>
  </p:clrMapOvr>
  <p:transition advTm="1086">
    <p:cover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10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750" fill="hold" id="7"/>
                                        <p:tgtEl>
                                          <p:spTgt spid="10"/>
                                        </p:tgtEl>
                                        <p:attrNameLst>
                                          <p:attrName>ppt_x</p:attrName>
                                        </p:attrNameLst>
                                      </p:cBhvr>
                                      <p:tavLst>
                                        <p:tav tm="0">
                                          <p:val>
                                            <p:strVal val="0-#ppt_w/2"/>
                                          </p:val>
                                        </p:tav>
                                        <p:tav tm="100000">
                                          <p:val>
                                            <p:strVal val="#ppt_x"/>
                                          </p:val>
                                        </p:tav>
                                      </p:tavLst>
                                    </p:anim>
                                    <p:anim calcmode="lin" valueType="num">
                                      <p:cBhvr additive="base">
                                        <p:cTn dur="750" fill="hold" id="8"/>
                                        <p:tgtEl>
                                          <p:spTgt spid="10"/>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 calcmode="lin" valueType="num">
                                      <p:cBhvr additive="base">
                                        <p:cTn dur="750" fill="hold" id="11"/>
                                        <p:tgtEl>
                                          <p:spTgt spid="11"/>
                                        </p:tgtEl>
                                        <p:attrNameLst>
                                          <p:attrName>ppt_x</p:attrName>
                                        </p:attrNameLst>
                                      </p:cBhvr>
                                      <p:tavLst>
                                        <p:tav tm="0">
                                          <p:val>
                                            <p:strVal val="0-#ppt_w/2"/>
                                          </p:val>
                                        </p:tav>
                                        <p:tav tm="100000">
                                          <p:val>
                                            <p:strVal val="#ppt_x"/>
                                          </p:val>
                                        </p:tav>
                                      </p:tavLst>
                                    </p:anim>
                                    <p:anim calcmode="lin" valueType="num">
                                      <p:cBhvr additive="base">
                                        <p:cTn dur="750" fill="hold" id="12"/>
                                        <p:tgtEl>
                                          <p:spTgt spid="11"/>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850"/>
                            </p:stCondLst>
                            <p:childTnLst>
                              <p:par>
                                <p:cTn fill="hold" id="14" nodeType="afterEffect" presetClass="entr" presetID="22" presetSubtype="8">
                                  <p:stCondLst>
                                    <p:cond delay="0"/>
                                  </p:stCondLst>
                                  <p:childTnLst>
                                    <p:set>
                                      <p:cBhvr>
                                        <p:cTn dur="1" fill="hold" id="15">
                                          <p:stCondLst>
                                            <p:cond delay="0"/>
                                          </p:stCondLst>
                                        </p:cTn>
                                        <p:tgtEl>
                                          <p:spTgt spid="3"/>
                                        </p:tgtEl>
                                        <p:attrNameLst>
                                          <p:attrName>style.visibility</p:attrName>
                                        </p:attrNameLst>
                                      </p:cBhvr>
                                      <p:to>
                                        <p:strVal val="visible"/>
                                      </p:to>
                                    </p:set>
                                    <p:animEffect filter="wipe(left)" transition="in">
                                      <p:cBhvr>
                                        <p:cTn dur="500" id="16"/>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0" name="PA_矩形 9"/>
          <p:cNvSpPr/>
          <p:nvPr>
            <p:custDataLst>
              <p:tags r:id="rId3"/>
            </p:custDataLst>
          </p:nvPr>
        </p:nvSpPr>
        <p:spPr>
          <a:xfrm>
            <a:off x="600" y="224525"/>
            <a:ext cx="144000" cy="639292"/>
          </a:xfrm>
          <a:prstGeom prst="rect">
            <a:avLst/>
          </a:prstGeom>
          <a:solidFill>
            <a:schemeClr val="accent1"/>
          </a:solidFill>
          <a:ln>
            <a:noFill/>
          </a:ln>
          <a:effectLst>
            <a:outerShdw algn="ctr" blurRad="63500" rotWithShape="0">
              <a:prstClr val="black">
                <a:alpha val="40000"/>
              </a:prstClr>
            </a:outerShdw>
          </a:effectLst>
        </p:spPr>
        <p:txBody>
          <a:bodyPr anchor="t" anchorCtr="0" bIns="45720" compatLnSpc="1" lIns="91440" numCol="1" rIns="91440" tIns="45720" vert="horz" wrap="square"/>
          <a:lstStyle/>
          <a:p>
            <a:endParaRPr altLang="en-US" lang="zh-CN">
              <a:cs typeface="+mn-ea"/>
              <a:sym typeface="+mn-lt"/>
            </a:endParaRPr>
          </a:p>
        </p:txBody>
      </p:sp>
      <p:sp>
        <p:nvSpPr>
          <p:cNvPr id="11" name="PA_文本框 6"/>
          <p:cNvSpPr txBox="1"/>
          <p:nvPr>
            <p:custDataLst>
              <p:tags r:id="rId4"/>
            </p:custDataLst>
          </p:nvPr>
        </p:nvSpPr>
        <p:spPr>
          <a:xfrm>
            <a:off x="144600" y="277431"/>
            <a:ext cx="6094755" cy="49758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wrap="square">
            <a:spAutoFit/>
          </a:bodyPr>
          <a:lstStyle/>
          <a:p>
            <a:r>
              <a:rPr altLang="en-US" lang="zh-CN" sz="2660">
                <a:solidFill>
                  <a:srgbClr val="459BBE"/>
                </a:solidFill>
                <a:cs typeface="+mn-ea"/>
                <a:sym typeface="+mn-lt"/>
              </a:rPr>
              <a:t>人生最重要的是什么？</a:t>
            </a:r>
          </a:p>
        </p:txBody>
      </p:sp>
      <p:sp>
        <p:nvSpPr>
          <p:cNvPr id="7" name="矩形 3"/>
          <p:cNvSpPr/>
          <p:nvPr/>
        </p:nvSpPr>
        <p:spPr>
          <a:xfrm>
            <a:off x="1007435" y="969783"/>
            <a:ext cx="10662211" cy="4914740"/>
          </a:xfrm>
          <a:custGeom>
            <a:gdLst>
              <a:gd fmla="*/ 0 w 8064896" name="connsiteX0"/>
              <a:gd fmla="*/ 0 h 3672408" name="connsiteY0"/>
              <a:gd fmla="*/ 8064896 w 8064896" name="connsiteX1"/>
              <a:gd fmla="*/ 0 h 3672408" name="connsiteY1"/>
              <a:gd fmla="*/ 8064896 w 8064896" name="connsiteX2"/>
              <a:gd fmla="*/ 3672408 h 3672408" name="connsiteY2"/>
              <a:gd fmla="*/ 0 w 8064896" name="connsiteX3"/>
              <a:gd fmla="*/ 3672408 h 3672408" name="connsiteY3"/>
              <a:gd fmla="*/ 0 w 8064896" name="connsiteX4"/>
              <a:gd fmla="*/ 0 h 3672408" name="connsiteY4"/>
              <a:gd fmla="*/ 0 w 8064896" name="connsiteX0-1"/>
              <a:gd fmla="*/ 0 h 3672408" name="connsiteY0-2"/>
              <a:gd fmla="*/ 8010305 w 8064896" name="connsiteX1-3"/>
              <a:gd fmla="*/ 245659 h 3672408" name="connsiteY1-4"/>
              <a:gd fmla="*/ 8064896 w 8064896" name="connsiteX2-5"/>
              <a:gd fmla="*/ 3672408 h 3672408" name="connsiteY2-6"/>
              <a:gd fmla="*/ 0 w 8064896" name="connsiteX3-7"/>
              <a:gd fmla="*/ 3672408 h 3672408" name="connsiteY3-8"/>
              <a:gd fmla="*/ 0 w 8064896" name="connsiteX4-9"/>
              <a:gd fmla="*/ 0 h 3672408" name="connsiteY4-10"/>
              <a:gd fmla="*/ 0 w 8010305" name="connsiteX0-11"/>
              <a:gd fmla="*/ 0 h 3699703" name="connsiteY0-12"/>
              <a:gd fmla="*/ 8010305 w 8010305" name="connsiteX1-13"/>
              <a:gd fmla="*/ 245659 h 3699703" name="connsiteY1-14"/>
              <a:gd fmla="*/ 7573576 w 8010305" name="connsiteX2-15"/>
              <a:gd fmla="*/ 3699703 h 3699703" name="connsiteY2-16"/>
              <a:gd fmla="*/ 0 w 8010305" name="connsiteX3-17"/>
              <a:gd fmla="*/ 3672408 h 3699703" name="connsiteY3-18"/>
              <a:gd fmla="*/ 0 w 8010305" name="connsiteX4-19"/>
              <a:gd fmla="*/ 0 h 3699703" name="connsiteY4-20"/>
              <a:gd fmla="*/ 0 w 8010305" name="connsiteX0-21"/>
              <a:gd fmla="*/ 0 h 3699703" name="connsiteY0-22"/>
              <a:gd fmla="*/ 8010305 w 8010305" name="connsiteX1-23"/>
              <a:gd fmla="*/ 245659 h 3699703" name="connsiteY1-24"/>
              <a:gd fmla="*/ 7573576 w 8010305" name="connsiteX2-25"/>
              <a:gd fmla="*/ 3699703 h 3699703" name="connsiteY2-26"/>
              <a:gd fmla="*/ 750627 w 8010305" name="connsiteX3-27"/>
              <a:gd fmla="*/ 3672408 h 3699703" name="connsiteY3-28"/>
              <a:gd fmla="*/ 0 w 8010305" name="connsiteX4-29"/>
              <a:gd fmla="*/ 0 h 3699703" name="connsiteY4-30"/>
              <a:gd fmla="*/ 0 w 7996658" name="connsiteX0-31"/>
              <a:gd fmla="*/ 0 h 3686055" name="connsiteY0-32"/>
              <a:gd fmla="*/ 7996658 w 7996658" name="connsiteX1-33"/>
              <a:gd fmla="*/ 232011 h 3686055" name="connsiteY1-34"/>
              <a:gd fmla="*/ 7559929 w 7996658" name="connsiteX2-35"/>
              <a:gd fmla="*/ 3686055 h 3686055" name="connsiteY2-36"/>
              <a:gd fmla="*/ 736980 w 7996658" name="connsiteX3-37"/>
              <a:gd fmla="*/ 3658760 h 3686055" name="connsiteY3-38"/>
              <a:gd fmla="*/ 0 w 7996658" name="connsiteX4-39"/>
              <a:gd fmla="*/ 0 h 3686055" name="connsiteY4-4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3686055" w="7996658">
                <a:moveTo>
                  <a:pt x="0" y="0"/>
                </a:moveTo>
                <a:lnTo>
                  <a:pt x="7996658" y="232011"/>
                </a:lnTo>
                <a:lnTo>
                  <a:pt x="7559929" y="3686055"/>
                </a:lnTo>
                <a:lnTo>
                  <a:pt x="736980" y="3658760"/>
                </a:lnTo>
                <a:lnTo>
                  <a:pt x="0" y="0"/>
                </a:lnTo>
                <a:close/>
              </a:path>
            </a:pathLst>
          </a:custGeom>
          <a:gradFill flip="none" rotWithShape="1">
            <a:gsLst>
              <a:gs pos="0">
                <a:srgbClr val="68DEDB"/>
              </a:gs>
              <a:gs pos="89000">
                <a:srgbClr val="3E8EB9"/>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665">
              <a:solidFill>
                <a:prstClr val="white"/>
              </a:solidFill>
              <a:cs typeface="+mn-ea"/>
              <a:sym typeface="+mn-lt"/>
            </a:endParaRPr>
          </a:p>
        </p:txBody>
      </p:sp>
      <p:sp>
        <p:nvSpPr>
          <p:cNvPr id="15" name="MH_Other_4"/>
          <p:cNvSpPr/>
          <p:nvPr>
            <p:custDataLst>
              <p:tags r:id="rId5"/>
            </p:custDataLst>
          </p:nvPr>
        </p:nvSpPr>
        <p:spPr>
          <a:xfrm>
            <a:off x="4139392" y="1011745"/>
            <a:ext cx="288000" cy="288000"/>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1524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sp>
        <p:nvSpPr>
          <p:cNvPr id="18" name="MH_Other_4"/>
          <p:cNvSpPr/>
          <p:nvPr>
            <p:custDataLst>
              <p:tags r:id="rId6"/>
            </p:custDataLst>
          </p:nvPr>
        </p:nvSpPr>
        <p:spPr>
          <a:xfrm>
            <a:off x="3947392" y="803453"/>
            <a:ext cx="192000" cy="192000"/>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1016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sp>
        <p:nvSpPr>
          <p:cNvPr id="19" name="矩形 18"/>
          <p:cNvSpPr/>
          <p:nvPr/>
        </p:nvSpPr>
        <p:spPr>
          <a:xfrm rot="21240000">
            <a:off x="6229765" y="722915"/>
            <a:ext cx="2304256" cy="1492708"/>
          </a:xfrm>
          <a:prstGeom prst="rect">
            <a:avLst/>
          </a:prstGeom>
          <a:blipFill rotWithShape="1">
            <a:blip r:embed="rId7"/>
            <a:stretch>
              <a:fillRect/>
            </a:stretch>
          </a:blipFill>
          <a:ln w="28575">
            <a:solidFill>
              <a:schemeClr val="bg1">
                <a:lumMod val="95000"/>
              </a:schemeClr>
            </a:solidFill>
          </a:ln>
          <a:effectLst>
            <a:outerShdw algn="tr" blurRad="152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sp>
        <p:nvSpPr>
          <p:cNvPr id="20" name="矩形 19"/>
          <p:cNvSpPr/>
          <p:nvPr/>
        </p:nvSpPr>
        <p:spPr>
          <a:xfrm rot="21240000">
            <a:off x="8970211" y="704715"/>
            <a:ext cx="2304256" cy="1492708"/>
          </a:xfrm>
          <a:prstGeom prst="rect">
            <a:avLst/>
          </a:prstGeom>
          <a:blipFill rotWithShape="1">
            <a:blip r:embed="rId8"/>
            <a:stretch>
              <a:fillRect/>
            </a:stretch>
          </a:blipFill>
          <a:ln w="28575">
            <a:solidFill>
              <a:schemeClr val="bg1">
                <a:lumMod val="95000"/>
              </a:schemeClr>
            </a:solidFill>
          </a:ln>
          <a:effectLst>
            <a:outerShdw algn="tr" blurRad="152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pic>
        <p:nvPicPr>
          <p:cNvPr descr="E:\素材\美食素材\51miz-E896232-79B39E9B.png51miz-E896232-79B39E9B" id="23" name="图片 22"/>
          <p:cNvPicPr>
            <a:picLocks noChangeAspect="1"/>
          </p:cNvPicPr>
          <p:nvPr/>
        </p:nvPicPr>
        <p:blipFill>
          <a:blip r:embed="rId9">
            <a:extLst>
              <a:ext uri="{28A0092B-C50C-407E-A947-70E740481C1C}">
                <a14:useLocalDpi/>
              </a:ext>
            </a:extLst>
          </a:blip>
          <a:stretch>
            <a:fillRect/>
          </a:stretch>
        </p:blipFill>
        <p:spPr>
          <a:xfrm>
            <a:off x="392430" y="3311525"/>
            <a:ext cx="3288030" cy="2816860"/>
          </a:xfrm>
          <a:prstGeom prst="rect">
            <a:avLst/>
          </a:prstGeom>
          <a:effectLst>
            <a:outerShdw algn="tr" blurRad="444500" dir="8100000" dist="139700" rotWithShape="0">
              <a:prstClr val="black">
                <a:alpha val="35000"/>
              </a:prstClr>
            </a:outerShdw>
          </a:effectLst>
        </p:spPr>
      </p:pic>
      <p:grpSp>
        <p:nvGrpSpPr>
          <p:cNvPr id="24" name="组合 23"/>
          <p:cNvGrpSpPr/>
          <p:nvPr/>
        </p:nvGrpSpPr>
        <p:grpSpPr>
          <a:xfrm>
            <a:off x="2257613" y="831997"/>
            <a:ext cx="1728000" cy="1728000"/>
            <a:chOff x="1452855" y="-854721"/>
            <a:chExt cx="1296000" cy="1296000"/>
          </a:xfrm>
        </p:grpSpPr>
        <p:sp>
          <p:nvSpPr>
            <p:cNvPr id="25" name="MH_Other_3"/>
            <p:cNvSpPr/>
            <p:nvPr>
              <p:custDataLst>
                <p:tags r:id="rId10"/>
              </p:custDataLst>
            </p:nvPr>
          </p:nvSpPr>
          <p:spPr>
            <a:xfrm>
              <a:off x="1452855" y="-854721"/>
              <a:ext cx="1296000" cy="1296000"/>
            </a:xfrm>
            <a:prstGeom prst="ellipse">
              <a:avLst/>
            </a:prstGeom>
            <a:gradFill flip="none" rotWithShape="1">
              <a:gsLst>
                <a:gs pos="100000">
                  <a:schemeClr val="bg1"/>
                </a:gs>
                <a:gs pos="0">
                  <a:srgbClr val="E0E0E0"/>
                </a:gs>
              </a:gsLst>
              <a:lin ang="8100000" scaled="0"/>
            </a:gradFill>
            <a:ln w="47625">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cs typeface="+mn-ea"/>
                <a:sym typeface="+mn-lt"/>
              </a:endParaRPr>
            </a:p>
          </p:txBody>
        </p:sp>
        <p:sp>
          <p:nvSpPr>
            <p:cNvPr id="26" name="MH_Other_4"/>
            <p:cNvSpPr/>
            <p:nvPr>
              <p:custDataLst>
                <p:tags r:id="rId11"/>
              </p:custDataLst>
            </p:nvPr>
          </p:nvSpPr>
          <p:spPr>
            <a:xfrm>
              <a:off x="1591769" y="-715807"/>
              <a:ext cx="1018172" cy="1018172"/>
            </a:xfrm>
            <a:prstGeom prst="ellipse">
              <a:avLst/>
            </a:prstGeom>
            <a:gradFill flip="none" rotWithShape="1">
              <a:gsLst>
                <a:gs pos="0">
                  <a:srgbClr val="68DEDB"/>
                </a:gs>
                <a:gs pos="89000">
                  <a:srgbClr val="3E8EB9"/>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r="18900000"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lIns="0" rIns="0" wrap="none"/>
            <a:lstStyle/>
            <a:p>
              <a:pPr algn="ctr"/>
              <a:r>
                <a:rPr altLang="en-US" b="1" lang="zh-CN" sz="3200">
                  <a:solidFill>
                    <a:prstClr val="white"/>
                  </a:solidFill>
                  <a:cs typeface="+mn-ea"/>
                  <a:sym typeface="+mn-lt"/>
                </a:rPr>
                <a:t>前 言</a:t>
              </a:r>
            </a:p>
          </p:txBody>
        </p:sp>
      </p:grpSp>
      <p:sp>
        <p:nvSpPr>
          <p:cNvPr id="27" name="MH_Other_4"/>
          <p:cNvSpPr/>
          <p:nvPr>
            <p:custDataLst>
              <p:tags r:id="rId12"/>
            </p:custDataLst>
          </p:nvPr>
        </p:nvSpPr>
        <p:spPr>
          <a:xfrm>
            <a:off x="1775573" y="1796819"/>
            <a:ext cx="480000" cy="480000"/>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1905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sp>
        <p:nvSpPr>
          <p:cNvPr id="13" name="TextBox 12"/>
          <p:cNvSpPr txBox="1"/>
          <p:nvPr/>
        </p:nvSpPr>
        <p:spPr>
          <a:xfrm>
            <a:off x="3835400" y="3023870"/>
            <a:ext cx="7061200" cy="2225040"/>
          </a:xfrm>
          <a:prstGeom prst="rect">
            <a:avLst/>
          </a:prstGeom>
          <a:noFill/>
        </p:spPr>
        <p:txBody>
          <a:bodyPr rtlCol="0" wrap="square">
            <a:spAutoFit/>
          </a:bodyPr>
          <a:lstStyle/>
          <a:p>
            <a:pPr>
              <a:lnSpc>
                <a:spcPct val="140000"/>
              </a:lnSpc>
              <a:spcBef>
                <a:spcPct val="50000"/>
              </a:spcBef>
            </a:pPr>
            <a:r>
              <a:rPr altLang="en-US" b="1" lang="zh-CN" sz="2000">
                <a:solidFill>
                  <a:schemeClr val="bg1"/>
                </a:solidFill>
                <a:cs typeface="+mn-ea"/>
                <a:sym typeface="+mn-lt"/>
              </a:rPr>
              <a:t>在我们身边，原本有些看起来非常强壮的人，因这样或那样的原因而忽视了体检，结果导致体内的疾病突发，一检查已到晚期，结果可想而知。如果我们都能做到定期体检，就可以及早发现潜在的致病因素，达到早发现、早治疗的目的。但是。。。。</a:t>
            </a:r>
          </a:p>
        </p:txBody>
      </p:sp>
      <p:sp>
        <p:nvSpPr>
          <p:cNvPr id="30" name="2"/>
          <p:cNvSpPr/>
          <p:nvPr>
            <p:custDataLst>
              <p:tags r:id="rId13"/>
            </p:custDataLst>
          </p:nvPr>
        </p:nvSpPr>
        <p:spPr>
          <a:xfrm>
            <a:off x="7997360" y="105211"/>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sp>
        <p:nvSpPr>
          <p:cNvPr id="31" name="1"/>
          <p:cNvSpPr/>
          <p:nvPr>
            <p:custDataLst>
              <p:tags r:id="rId14"/>
            </p:custDataLst>
          </p:nvPr>
        </p:nvSpPr>
        <p:spPr>
          <a:xfrm>
            <a:off x="7029793" y="-380516"/>
            <a:ext cx="694423" cy="694423"/>
          </a:xfrm>
          <a:prstGeom prst="ellipse">
            <a:avLst/>
          </a:prstGeom>
          <a:gradFill flip="none" rotWithShape="1">
            <a:gsLst>
              <a:gs pos="0">
                <a:srgbClr val="68DEDB"/>
              </a:gs>
              <a:gs pos="89000">
                <a:srgbClr val="3E8EB9"/>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algn="tr" blurRad="444500" dir="8100000" dist="2794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cs typeface="+mn-ea"/>
              <a:sym typeface="+mn-lt"/>
            </a:endParaRPr>
          </a:p>
        </p:txBody>
      </p:sp>
      <p:sp>
        <p:nvSpPr>
          <p:cNvPr id="32" name="3"/>
          <p:cNvSpPr/>
          <p:nvPr>
            <p:custDataLst>
              <p:tags r:id="rId15"/>
            </p:custDataLst>
          </p:nvPr>
        </p:nvSpPr>
        <p:spPr>
          <a:xfrm>
            <a:off x="9119768" y="-762913"/>
            <a:ext cx="1263219" cy="1248624"/>
          </a:xfrm>
          <a:prstGeom prst="ellipse">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sp>
        <p:nvSpPr>
          <p:cNvPr id="33" name="4"/>
          <p:cNvSpPr/>
          <p:nvPr>
            <p:custDataLst>
              <p:tags r:id="rId16"/>
            </p:custDataLst>
          </p:nvPr>
        </p:nvSpPr>
        <p:spPr>
          <a:xfrm>
            <a:off x="10639552" y="-160268"/>
            <a:ext cx="795559" cy="786367"/>
          </a:xfrm>
          <a:prstGeom prst="ellipse">
            <a:avLst/>
          </a:prstGeom>
          <a:gradFill flip="none" rotWithShape="1">
            <a:gsLst>
              <a:gs pos="0">
                <a:srgbClr val="68DEDB"/>
              </a:gs>
              <a:gs pos="89000">
                <a:srgbClr val="3E8EB9"/>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algn="tr" blurRad="444500" dir="8100000" dist="2794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cs typeface="+mn-ea"/>
              <a:sym typeface="+mn-lt"/>
            </a:endParaRPr>
          </a:p>
        </p:txBody>
      </p:sp>
      <p:sp>
        <p:nvSpPr>
          <p:cNvPr id="34" name="6"/>
          <p:cNvSpPr/>
          <p:nvPr>
            <p:custDataLst>
              <p:tags r:id="rId17"/>
            </p:custDataLst>
          </p:nvPr>
        </p:nvSpPr>
        <p:spPr>
          <a:xfrm>
            <a:off x="11729449" y="-680908"/>
            <a:ext cx="962673" cy="951551"/>
          </a:xfrm>
          <a:prstGeom prst="ellipse">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sp>
        <p:nvSpPr>
          <p:cNvPr id="35" name="5"/>
          <p:cNvSpPr/>
          <p:nvPr>
            <p:custDataLst>
              <p:tags r:id="rId18"/>
            </p:custDataLst>
          </p:nvPr>
        </p:nvSpPr>
        <p:spPr>
          <a:xfrm>
            <a:off x="11530545" y="564845"/>
            <a:ext cx="260408" cy="260408"/>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8164" lIns="136332" rIns="136332" tIns="68164"/>
          <a:lstStyle/>
          <a:p>
            <a:pPr algn="ctr"/>
            <a:endParaRPr lang="en-US" sz="2400">
              <a:solidFill>
                <a:prstClr val="white"/>
              </a:solidFill>
              <a:cs typeface="+mn-ea"/>
              <a:sym typeface="+mn-lt"/>
            </a:endParaRPr>
          </a:p>
        </p:txBody>
      </p:sp>
    </p:spTree>
    <p:custDataLst>
      <p:tags r:id="rId19"/>
    </p:custDataLst>
  </p:cSld>
  <p:clrMapOvr>
    <a:masterClrMapping/>
  </p:clrMapOvr>
  <p:transition advTm="5598">
    <p:cover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5" presetSubtype="0">
                                  <p:stCondLst>
                                    <p:cond delay="0"/>
                                  </p:stCondLst>
                                  <p:childTnLst>
                                    <p:set>
                                      <p:cBhvr>
                                        <p:cTn dur="1" fill="hold" id="6">
                                          <p:stCondLst>
                                            <p:cond delay="0"/>
                                          </p:stCondLst>
                                        </p:cTn>
                                        <p:tgtEl>
                                          <p:spTgt spid="30"/>
                                        </p:tgtEl>
                                        <p:attrNameLst>
                                          <p:attrName>style.visibility</p:attrName>
                                        </p:attrNameLst>
                                      </p:cBhvr>
                                      <p:to>
                                        <p:strVal val="visible"/>
                                      </p:to>
                                    </p:set>
                                    <p:anim calcmode="lin" valueType="num">
                                      <p:cBhvr>
                                        <p:cTn dur="1000" fill="hold" id="7"/>
                                        <p:tgtEl>
                                          <p:spTgt spid="30"/>
                                        </p:tgtEl>
                                        <p:attrNameLst>
                                          <p:attrName>ppt_w</p:attrName>
                                        </p:attrNameLst>
                                      </p:cBhvr>
                                      <p:tavLst>
                                        <p:tav tm="0">
                                          <p:val>
                                            <p:strVal val="#ppt_w*0.70"/>
                                          </p:val>
                                        </p:tav>
                                        <p:tav tm="100000">
                                          <p:val>
                                            <p:strVal val="#ppt_w"/>
                                          </p:val>
                                        </p:tav>
                                      </p:tavLst>
                                    </p:anim>
                                    <p:anim calcmode="lin" valueType="num">
                                      <p:cBhvr>
                                        <p:cTn dur="1000" fill="hold" id="8"/>
                                        <p:tgtEl>
                                          <p:spTgt spid="30"/>
                                        </p:tgtEl>
                                        <p:attrNameLst>
                                          <p:attrName>ppt_h</p:attrName>
                                        </p:attrNameLst>
                                      </p:cBhvr>
                                      <p:tavLst>
                                        <p:tav tm="0">
                                          <p:val>
                                            <p:strVal val="#ppt_h"/>
                                          </p:val>
                                        </p:tav>
                                        <p:tav tm="100000">
                                          <p:val>
                                            <p:strVal val="#ppt_h"/>
                                          </p:val>
                                        </p:tav>
                                      </p:tavLst>
                                    </p:anim>
                                    <p:animEffect filter="fade" transition="in">
                                      <p:cBhvr>
                                        <p:cTn dur="1000" id="9"/>
                                        <p:tgtEl>
                                          <p:spTgt spid="30"/>
                                        </p:tgtEl>
                                      </p:cBhvr>
                                    </p:animEffect>
                                  </p:childTnLst>
                                </p:cTn>
                              </p:par>
                              <p:par>
                                <p:cTn fill="hold" grpId="0" id="10" nodeType="withEffect" presetClass="entr" presetID="55" presetSubtype="0">
                                  <p:stCondLst>
                                    <p:cond delay="0"/>
                                  </p:stCondLst>
                                  <p:childTnLst>
                                    <p:set>
                                      <p:cBhvr>
                                        <p:cTn dur="1" fill="hold" id="11">
                                          <p:stCondLst>
                                            <p:cond delay="0"/>
                                          </p:stCondLst>
                                        </p:cTn>
                                        <p:tgtEl>
                                          <p:spTgt spid="31"/>
                                        </p:tgtEl>
                                        <p:attrNameLst>
                                          <p:attrName>style.visibility</p:attrName>
                                        </p:attrNameLst>
                                      </p:cBhvr>
                                      <p:to>
                                        <p:strVal val="visible"/>
                                      </p:to>
                                    </p:set>
                                    <p:anim calcmode="lin" valueType="num">
                                      <p:cBhvr>
                                        <p:cTn dur="1000" fill="hold" id="12"/>
                                        <p:tgtEl>
                                          <p:spTgt spid="31"/>
                                        </p:tgtEl>
                                        <p:attrNameLst>
                                          <p:attrName>ppt_w</p:attrName>
                                        </p:attrNameLst>
                                      </p:cBhvr>
                                      <p:tavLst>
                                        <p:tav tm="0">
                                          <p:val>
                                            <p:strVal val="#ppt_w*0.70"/>
                                          </p:val>
                                        </p:tav>
                                        <p:tav tm="100000">
                                          <p:val>
                                            <p:strVal val="#ppt_w"/>
                                          </p:val>
                                        </p:tav>
                                      </p:tavLst>
                                    </p:anim>
                                    <p:anim calcmode="lin" valueType="num">
                                      <p:cBhvr>
                                        <p:cTn dur="1000" fill="hold" id="13"/>
                                        <p:tgtEl>
                                          <p:spTgt spid="31"/>
                                        </p:tgtEl>
                                        <p:attrNameLst>
                                          <p:attrName>ppt_h</p:attrName>
                                        </p:attrNameLst>
                                      </p:cBhvr>
                                      <p:tavLst>
                                        <p:tav tm="0">
                                          <p:val>
                                            <p:strVal val="#ppt_h"/>
                                          </p:val>
                                        </p:tav>
                                        <p:tav tm="100000">
                                          <p:val>
                                            <p:strVal val="#ppt_h"/>
                                          </p:val>
                                        </p:tav>
                                      </p:tavLst>
                                    </p:anim>
                                    <p:animEffect filter="fade" transition="in">
                                      <p:cBhvr>
                                        <p:cTn dur="1000" id="14"/>
                                        <p:tgtEl>
                                          <p:spTgt spid="31"/>
                                        </p:tgtEl>
                                      </p:cBhvr>
                                    </p:animEffect>
                                  </p:childTnLst>
                                </p:cTn>
                              </p:par>
                              <p:par>
                                <p:cTn fill="hold" grpId="0" id="15" nodeType="withEffect" presetClass="entr" presetID="55" presetSubtype="0">
                                  <p:stCondLst>
                                    <p:cond delay="0"/>
                                  </p:stCondLst>
                                  <p:childTnLst>
                                    <p:set>
                                      <p:cBhvr>
                                        <p:cTn dur="1" fill="hold" id="16">
                                          <p:stCondLst>
                                            <p:cond delay="0"/>
                                          </p:stCondLst>
                                        </p:cTn>
                                        <p:tgtEl>
                                          <p:spTgt spid="32"/>
                                        </p:tgtEl>
                                        <p:attrNameLst>
                                          <p:attrName>style.visibility</p:attrName>
                                        </p:attrNameLst>
                                      </p:cBhvr>
                                      <p:to>
                                        <p:strVal val="visible"/>
                                      </p:to>
                                    </p:set>
                                    <p:anim calcmode="lin" valueType="num">
                                      <p:cBhvr>
                                        <p:cTn dur="1000" fill="hold" id="17"/>
                                        <p:tgtEl>
                                          <p:spTgt spid="32"/>
                                        </p:tgtEl>
                                        <p:attrNameLst>
                                          <p:attrName>ppt_w</p:attrName>
                                        </p:attrNameLst>
                                      </p:cBhvr>
                                      <p:tavLst>
                                        <p:tav tm="0">
                                          <p:val>
                                            <p:strVal val="#ppt_w*0.70"/>
                                          </p:val>
                                        </p:tav>
                                        <p:tav tm="100000">
                                          <p:val>
                                            <p:strVal val="#ppt_w"/>
                                          </p:val>
                                        </p:tav>
                                      </p:tavLst>
                                    </p:anim>
                                    <p:anim calcmode="lin" valueType="num">
                                      <p:cBhvr>
                                        <p:cTn dur="1000" fill="hold" id="18"/>
                                        <p:tgtEl>
                                          <p:spTgt spid="32"/>
                                        </p:tgtEl>
                                        <p:attrNameLst>
                                          <p:attrName>ppt_h</p:attrName>
                                        </p:attrNameLst>
                                      </p:cBhvr>
                                      <p:tavLst>
                                        <p:tav tm="0">
                                          <p:val>
                                            <p:strVal val="#ppt_h"/>
                                          </p:val>
                                        </p:tav>
                                        <p:tav tm="100000">
                                          <p:val>
                                            <p:strVal val="#ppt_h"/>
                                          </p:val>
                                        </p:tav>
                                      </p:tavLst>
                                    </p:anim>
                                    <p:animEffect filter="fade" transition="in">
                                      <p:cBhvr>
                                        <p:cTn dur="1000" id="19"/>
                                        <p:tgtEl>
                                          <p:spTgt spid="32"/>
                                        </p:tgtEl>
                                      </p:cBhvr>
                                    </p:animEffect>
                                  </p:childTnLst>
                                </p:cTn>
                              </p:par>
                              <p:par>
                                <p:cTn fill="hold" grpId="0" id="20" nodeType="withEffect" presetClass="entr" presetID="55" presetSubtype="0">
                                  <p:stCondLst>
                                    <p:cond delay="0"/>
                                  </p:stCondLst>
                                  <p:childTnLst>
                                    <p:set>
                                      <p:cBhvr>
                                        <p:cTn dur="1" fill="hold" id="21">
                                          <p:stCondLst>
                                            <p:cond delay="0"/>
                                          </p:stCondLst>
                                        </p:cTn>
                                        <p:tgtEl>
                                          <p:spTgt spid="33"/>
                                        </p:tgtEl>
                                        <p:attrNameLst>
                                          <p:attrName>style.visibility</p:attrName>
                                        </p:attrNameLst>
                                      </p:cBhvr>
                                      <p:to>
                                        <p:strVal val="visible"/>
                                      </p:to>
                                    </p:set>
                                    <p:anim calcmode="lin" valueType="num">
                                      <p:cBhvr>
                                        <p:cTn dur="1000" fill="hold" id="22"/>
                                        <p:tgtEl>
                                          <p:spTgt spid="33"/>
                                        </p:tgtEl>
                                        <p:attrNameLst>
                                          <p:attrName>ppt_w</p:attrName>
                                        </p:attrNameLst>
                                      </p:cBhvr>
                                      <p:tavLst>
                                        <p:tav tm="0">
                                          <p:val>
                                            <p:strVal val="#ppt_w*0.70"/>
                                          </p:val>
                                        </p:tav>
                                        <p:tav tm="100000">
                                          <p:val>
                                            <p:strVal val="#ppt_w"/>
                                          </p:val>
                                        </p:tav>
                                      </p:tavLst>
                                    </p:anim>
                                    <p:anim calcmode="lin" valueType="num">
                                      <p:cBhvr>
                                        <p:cTn dur="1000" fill="hold" id="23"/>
                                        <p:tgtEl>
                                          <p:spTgt spid="33"/>
                                        </p:tgtEl>
                                        <p:attrNameLst>
                                          <p:attrName>ppt_h</p:attrName>
                                        </p:attrNameLst>
                                      </p:cBhvr>
                                      <p:tavLst>
                                        <p:tav tm="0">
                                          <p:val>
                                            <p:strVal val="#ppt_h"/>
                                          </p:val>
                                        </p:tav>
                                        <p:tav tm="100000">
                                          <p:val>
                                            <p:strVal val="#ppt_h"/>
                                          </p:val>
                                        </p:tav>
                                      </p:tavLst>
                                    </p:anim>
                                    <p:animEffect filter="fade" transition="in">
                                      <p:cBhvr>
                                        <p:cTn dur="1000" id="24"/>
                                        <p:tgtEl>
                                          <p:spTgt spid="33"/>
                                        </p:tgtEl>
                                      </p:cBhvr>
                                    </p:animEffect>
                                  </p:childTnLst>
                                </p:cTn>
                              </p:par>
                              <p:par>
                                <p:cTn fill="hold" grpId="0" id="25" nodeType="withEffect" presetClass="entr" presetID="55" presetSubtype="0">
                                  <p:stCondLst>
                                    <p:cond delay="0"/>
                                  </p:stCondLst>
                                  <p:childTnLst>
                                    <p:set>
                                      <p:cBhvr>
                                        <p:cTn dur="1" fill="hold" id="26">
                                          <p:stCondLst>
                                            <p:cond delay="0"/>
                                          </p:stCondLst>
                                        </p:cTn>
                                        <p:tgtEl>
                                          <p:spTgt spid="34"/>
                                        </p:tgtEl>
                                        <p:attrNameLst>
                                          <p:attrName>style.visibility</p:attrName>
                                        </p:attrNameLst>
                                      </p:cBhvr>
                                      <p:to>
                                        <p:strVal val="visible"/>
                                      </p:to>
                                    </p:set>
                                    <p:anim calcmode="lin" valueType="num">
                                      <p:cBhvr>
                                        <p:cTn dur="1000" fill="hold" id="27"/>
                                        <p:tgtEl>
                                          <p:spTgt spid="34"/>
                                        </p:tgtEl>
                                        <p:attrNameLst>
                                          <p:attrName>ppt_w</p:attrName>
                                        </p:attrNameLst>
                                      </p:cBhvr>
                                      <p:tavLst>
                                        <p:tav tm="0">
                                          <p:val>
                                            <p:strVal val="#ppt_w*0.70"/>
                                          </p:val>
                                        </p:tav>
                                        <p:tav tm="100000">
                                          <p:val>
                                            <p:strVal val="#ppt_w"/>
                                          </p:val>
                                        </p:tav>
                                      </p:tavLst>
                                    </p:anim>
                                    <p:anim calcmode="lin" valueType="num">
                                      <p:cBhvr>
                                        <p:cTn dur="1000" fill="hold" id="28"/>
                                        <p:tgtEl>
                                          <p:spTgt spid="34"/>
                                        </p:tgtEl>
                                        <p:attrNameLst>
                                          <p:attrName>ppt_h</p:attrName>
                                        </p:attrNameLst>
                                      </p:cBhvr>
                                      <p:tavLst>
                                        <p:tav tm="0">
                                          <p:val>
                                            <p:strVal val="#ppt_h"/>
                                          </p:val>
                                        </p:tav>
                                        <p:tav tm="100000">
                                          <p:val>
                                            <p:strVal val="#ppt_h"/>
                                          </p:val>
                                        </p:tav>
                                      </p:tavLst>
                                    </p:anim>
                                    <p:animEffect filter="fade" transition="in">
                                      <p:cBhvr>
                                        <p:cTn dur="1000" id="29"/>
                                        <p:tgtEl>
                                          <p:spTgt spid="34"/>
                                        </p:tgtEl>
                                      </p:cBhvr>
                                    </p:animEffect>
                                  </p:childTnLst>
                                </p:cTn>
                              </p:par>
                              <p:par>
                                <p:cTn fill="hold" grpId="0" id="30" nodeType="withEffect" presetClass="entr" presetID="55" presetSubtype="0">
                                  <p:stCondLst>
                                    <p:cond delay="0"/>
                                  </p:stCondLst>
                                  <p:childTnLst>
                                    <p:set>
                                      <p:cBhvr>
                                        <p:cTn dur="1" fill="hold" id="31">
                                          <p:stCondLst>
                                            <p:cond delay="0"/>
                                          </p:stCondLst>
                                        </p:cTn>
                                        <p:tgtEl>
                                          <p:spTgt spid="35"/>
                                        </p:tgtEl>
                                        <p:attrNameLst>
                                          <p:attrName>style.visibility</p:attrName>
                                        </p:attrNameLst>
                                      </p:cBhvr>
                                      <p:to>
                                        <p:strVal val="visible"/>
                                      </p:to>
                                    </p:set>
                                    <p:anim calcmode="lin" valueType="num">
                                      <p:cBhvr>
                                        <p:cTn dur="1000" fill="hold" id="32"/>
                                        <p:tgtEl>
                                          <p:spTgt spid="35"/>
                                        </p:tgtEl>
                                        <p:attrNameLst>
                                          <p:attrName>ppt_w</p:attrName>
                                        </p:attrNameLst>
                                      </p:cBhvr>
                                      <p:tavLst>
                                        <p:tav tm="0">
                                          <p:val>
                                            <p:strVal val="#ppt_w*0.70"/>
                                          </p:val>
                                        </p:tav>
                                        <p:tav tm="100000">
                                          <p:val>
                                            <p:strVal val="#ppt_w"/>
                                          </p:val>
                                        </p:tav>
                                      </p:tavLst>
                                    </p:anim>
                                    <p:anim calcmode="lin" valueType="num">
                                      <p:cBhvr>
                                        <p:cTn dur="1000" fill="hold" id="33"/>
                                        <p:tgtEl>
                                          <p:spTgt spid="35"/>
                                        </p:tgtEl>
                                        <p:attrNameLst>
                                          <p:attrName>ppt_h</p:attrName>
                                        </p:attrNameLst>
                                      </p:cBhvr>
                                      <p:tavLst>
                                        <p:tav tm="0">
                                          <p:val>
                                            <p:strVal val="#ppt_h"/>
                                          </p:val>
                                        </p:tav>
                                        <p:tav tm="100000">
                                          <p:val>
                                            <p:strVal val="#ppt_h"/>
                                          </p:val>
                                        </p:tav>
                                      </p:tavLst>
                                    </p:anim>
                                    <p:animEffect filter="fade" transition="in">
                                      <p:cBhvr>
                                        <p:cTn dur="1000" id="34"/>
                                        <p:tgtEl>
                                          <p:spTgt spid="35"/>
                                        </p:tgtEl>
                                      </p:cBhvr>
                                    </p:animEffect>
                                  </p:childTnLst>
                                </p:cTn>
                              </p:par>
                              <p:par>
                                <p:cTn decel="100000" fill="hold" grpId="0" id="35" nodeType="withEffect" presetClass="entr" presetID="2" presetSubtype="8">
                                  <p:stCondLst>
                                    <p:cond delay="100"/>
                                  </p:stCondLst>
                                  <p:childTnLst>
                                    <p:set>
                                      <p:cBhvr>
                                        <p:cTn dur="1" fill="hold" id="36">
                                          <p:stCondLst>
                                            <p:cond delay="0"/>
                                          </p:stCondLst>
                                        </p:cTn>
                                        <p:tgtEl>
                                          <p:spTgt spid="10"/>
                                        </p:tgtEl>
                                        <p:attrNameLst>
                                          <p:attrName>style.visibility</p:attrName>
                                        </p:attrNameLst>
                                      </p:cBhvr>
                                      <p:to>
                                        <p:strVal val="visible"/>
                                      </p:to>
                                    </p:set>
                                    <p:anim calcmode="lin" valueType="num">
                                      <p:cBhvr additive="base">
                                        <p:cTn dur="750" fill="hold" id="37"/>
                                        <p:tgtEl>
                                          <p:spTgt spid="10"/>
                                        </p:tgtEl>
                                        <p:attrNameLst>
                                          <p:attrName>ppt_x</p:attrName>
                                        </p:attrNameLst>
                                      </p:cBhvr>
                                      <p:tavLst>
                                        <p:tav tm="0">
                                          <p:val>
                                            <p:strVal val="0-#ppt_w/2"/>
                                          </p:val>
                                        </p:tav>
                                        <p:tav tm="100000">
                                          <p:val>
                                            <p:strVal val="#ppt_x"/>
                                          </p:val>
                                        </p:tav>
                                      </p:tavLst>
                                    </p:anim>
                                    <p:anim calcmode="lin" valueType="num">
                                      <p:cBhvr additive="base">
                                        <p:cTn dur="750" fill="hold" id="38"/>
                                        <p:tgtEl>
                                          <p:spTgt spid="10"/>
                                        </p:tgtEl>
                                        <p:attrNameLst>
                                          <p:attrName>ppt_y</p:attrName>
                                        </p:attrNameLst>
                                      </p:cBhvr>
                                      <p:tavLst>
                                        <p:tav tm="0">
                                          <p:val>
                                            <p:strVal val="#ppt_y"/>
                                          </p:val>
                                        </p:tav>
                                        <p:tav tm="100000">
                                          <p:val>
                                            <p:strVal val="#ppt_y"/>
                                          </p:val>
                                        </p:tav>
                                      </p:tavLst>
                                    </p:anim>
                                  </p:childTnLst>
                                </p:cTn>
                              </p:par>
                              <p:par>
                                <p:cTn decel="100000" fill="hold" grpId="0" id="39" nodeType="withEffect" presetClass="entr" presetID="2" presetSubtype="8">
                                  <p:stCondLst>
                                    <p:cond delay="0"/>
                                  </p:stCondLst>
                                  <p:iterate type="lt">
                                    <p:tmPct val="10000"/>
                                  </p:iterate>
                                  <p:childTnLst>
                                    <p:set>
                                      <p:cBhvr>
                                        <p:cTn dur="1" fill="hold" id="40">
                                          <p:stCondLst>
                                            <p:cond delay="0"/>
                                          </p:stCondLst>
                                        </p:cTn>
                                        <p:tgtEl>
                                          <p:spTgt spid="11"/>
                                        </p:tgtEl>
                                        <p:attrNameLst>
                                          <p:attrName>style.visibility</p:attrName>
                                        </p:attrNameLst>
                                      </p:cBhvr>
                                      <p:to>
                                        <p:strVal val="visible"/>
                                      </p:to>
                                    </p:set>
                                    <p:anim calcmode="lin" valueType="num">
                                      <p:cBhvr additive="base">
                                        <p:cTn dur="750" fill="hold" id="41"/>
                                        <p:tgtEl>
                                          <p:spTgt spid="11"/>
                                        </p:tgtEl>
                                        <p:attrNameLst>
                                          <p:attrName>ppt_x</p:attrName>
                                        </p:attrNameLst>
                                      </p:cBhvr>
                                      <p:tavLst>
                                        <p:tav tm="0">
                                          <p:val>
                                            <p:strVal val="0-#ppt_w/2"/>
                                          </p:val>
                                        </p:tav>
                                        <p:tav tm="100000">
                                          <p:val>
                                            <p:strVal val="#ppt_x"/>
                                          </p:val>
                                        </p:tav>
                                      </p:tavLst>
                                    </p:anim>
                                    <p:anim calcmode="lin" valueType="num">
                                      <p:cBhvr additive="base">
                                        <p:cTn dur="750" fill="hold" id="42"/>
                                        <p:tgtEl>
                                          <p:spTgt spid="11"/>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1000"/>
                            </p:stCondLst>
                            <p:childTnLst>
                              <p:par>
                                <p:cTn fill="hold" grpId="0" id="44" nodeType="afterEffect" presetClass="entr" presetID="55" presetSubtype="0">
                                  <p:stCondLst>
                                    <p:cond delay="0"/>
                                  </p:stCondLst>
                                  <p:childTnLst>
                                    <p:set>
                                      <p:cBhvr>
                                        <p:cTn dur="1" fill="hold" id="45">
                                          <p:stCondLst>
                                            <p:cond delay="0"/>
                                          </p:stCondLst>
                                        </p:cTn>
                                        <p:tgtEl>
                                          <p:spTgt spid="15"/>
                                        </p:tgtEl>
                                        <p:attrNameLst>
                                          <p:attrName>style.visibility</p:attrName>
                                        </p:attrNameLst>
                                      </p:cBhvr>
                                      <p:to>
                                        <p:strVal val="visible"/>
                                      </p:to>
                                    </p:set>
                                    <p:anim calcmode="lin" valueType="num">
                                      <p:cBhvr>
                                        <p:cTn dur="1000" fill="hold" id="46"/>
                                        <p:tgtEl>
                                          <p:spTgt spid="15"/>
                                        </p:tgtEl>
                                        <p:attrNameLst>
                                          <p:attrName>ppt_w</p:attrName>
                                        </p:attrNameLst>
                                      </p:cBhvr>
                                      <p:tavLst>
                                        <p:tav tm="0">
                                          <p:val>
                                            <p:strVal val="#ppt_w*0.70"/>
                                          </p:val>
                                        </p:tav>
                                        <p:tav tm="100000">
                                          <p:val>
                                            <p:strVal val="#ppt_w"/>
                                          </p:val>
                                        </p:tav>
                                      </p:tavLst>
                                    </p:anim>
                                    <p:anim calcmode="lin" valueType="num">
                                      <p:cBhvr>
                                        <p:cTn dur="1000" fill="hold" id="47"/>
                                        <p:tgtEl>
                                          <p:spTgt spid="15"/>
                                        </p:tgtEl>
                                        <p:attrNameLst>
                                          <p:attrName>ppt_h</p:attrName>
                                        </p:attrNameLst>
                                      </p:cBhvr>
                                      <p:tavLst>
                                        <p:tav tm="0">
                                          <p:val>
                                            <p:strVal val="#ppt_h"/>
                                          </p:val>
                                        </p:tav>
                                        <p:tav tm="100000">
                                          <p:val>
                                            <p:strVal val="#ppt_h"/>
                                          </p:val>
                                        </p:tav>
                                      </p:tavLst>
                                    </p:anim>
                                    <p:animEffect filter="fade" transition="in">
                                      <p:cBhvr>
                                        <p:cTn dur="1000" id="48"/>
                                        <p:tgtEl>
                                          <p:spTgt spid="15"/>
                                        </p:tgtEl>
                                      </p:cBhvr>
                                    </p:animEffect>
                                  </p:childTnLst>
                                </p:cTn>
                              </p:par>
                              <p:par>
                                <p:cTn fill="hold" grpId="0" id="49" nodeType="withEffect" presetClass="entr" presetID="55" presetSubtype="0">
                                  <p:stCondLst>
                                    <p:cond delay="0"/>
                                  </p:stCondLst>
                                  <p:childTnLst>
                                    <p:set>
                                      <p:cBhvr>
                                        <p:cTn dur="1" fill="hold" id="50">
                                          <p:stCondLst>
                                            <p:cond delay="0"/>
                                          </p:stCondLst>
                                        </p:cTn>
                                        <p:tgtEl>
                                          <p:spTgt spid="18"/>
                                        </p:tgtEl>
                                        <p:attrNameLst>
                                          <p:attrName>style.visibility</p:attrName>
                                        </p:attrNameLst>
                                      </p:cBhvr>
                                      <p:to>
                                        <p:strVal val="visible"/>
                                      </p:to>
                                    </p:set>
                                    <p:anim calcmode="lin" valueType="num">
                                      <p:cBhvr>
                                        <p:cTn dur="1000" fill="hold" id="51"/>
                                        <p:tgtEl>
                                          <p:spTgt spid="18"/>
                                        </p:tgtEl>
                                        <p:attrNameLst>
                                          <p:attrName>ppt_w</p:attrName>
                                        </p:attrNameLst>
                                      </p:cBhvr>
                                      <p:tavLst>
                                        <p:tav tm="0">
                                          <p:val>
                                            <p:strVal val="#ppt_w*0.70"/>
                                          </p:val>
                                        </p:tav>
                                        <p:tav tm="100000">
                                          <p:val>
                                            <p:strVal val="#ppt_w"/>
                                          </p:val>
                                        </p:tav>
                                      </p:tavLst>
                                    </p:anim>
                                    <p:anim calcmode="lin" valueType="num">
                                      <p:cBhvr>
                                        <p:cTn dur="1000" fill="hold" id="52"/>
                                        <p:tgtEl>
                                          <p:spTgt spid="18"/>
                                        </p:tgtEl>
                                        <p:attrNameLst>
                                          <p:attrName>ppt_h</p:attrName>
                                        </p:attrNameLst>
                                      </p:cBhvr>
                                      <p:tavLst>
                                        <p:tav tm="0">
                                          <p:val>
                                            <p:strVal val="#ppt_h"/>
                                          </p:val>
                                        </p:tav>
                                        <p:tav tm="100000">
                                          <p:val>
                                            <p:strVal val="#ppt_h"/>
                                          </p:val>
                                        </p:tav>
                                      </p:tavLst>
                                    </p:anim>
                                    <p:animEffect filter="fade" transition="in">
                                      <p:cBhvr>
                                        <p:cTn dur="1000" id="53"/>
                                        <p:tgtEl>
                                          <p:spTgt spid="18"/>
                                        </p:tgtEl>
                                      </p:cBhvr>
                                    </p:animEffect>
                                  </p:childTnLst>
                                </p:cTn>
                              </p:par>
                              <p:par>
                                <p:cTn fill="hold" id="54" nodeType="withEffect" presetClass="entr" presetID="55" presetSubtype="0">
                                  <p:stCondLst>
                                    <p:cond delay="0"/>
                                  </p:stCondLst>
                                  <p:childTnLst>
                                    <p:set>
                                      <p:cBhvr>
                                        <p:cTn dur="1" fill="hold" id="55">
                                          <p:stCondLst>
                                            <p:cond delay="0"/>
                                          </p:stCondLst>
                                        </p:cTn>
                                        <p:tgtEl>
                                          <p:spTgt spid="24"/>
                                        </p:tgtEl>
                                        <p:attrNameLst>
                                          <p:attrName>style.visibility</p:attrName>
                                        </p:attrNameLst>
                                      </p:cBhvr>
                                      <p:to>
                                        <p:strVal val="visible"/>
                                      </p:to>
                                    </p:set>
                                    <p:anim calcmode="lin" valueType="num">
                                      <p:cBhvr>
                                        <p:cTn dur="1000" fill="hold" id="56"/>
                                        <p:tgtEl>
                                          <p:spTgt spid="24"/>
                                        </p:tgtEl>
                                        <p:attrNameLst>
                                          <p:attrName>ppt_w</p:attrName>
                                        </p:attrNameLst>
                                      </p:cBhvr>
                                      <p:tavLst>
                                        <p:tav tm="0">
                                          <p:val>
                                            <p:strVal val="#ppt_w*0.70"/>
                                          </p:val>
                                        </p:tav>
                                        <p:tav tm="100000">
                                          <p:val>
                                            <p:strVal val="#ppt_w"/>
                                          </p:val>
                                        </p:tav>
                                      </p:tavLst>
                                    </p:anim>
                                    <p:anim calcmode="lin" valueType="num">
                                      <p:cBhvr>
                                        <p:cTn dur="1000" fill="hold" id="57"/>
                                        <p:tgtEl>
                                          <p:spTgt spid="24"/>
                                        </p:tgtEl>
                                        <p:attrNameLst>
                                          <p:attrName>ppt_h</p:attrName>
                                        </p:attrNameLst>
                                      </p:cBhvr>
                                      <p:tavLst>
                                        <p:tav tm="0">
                                          <p:val>
                                            <p:strVal val="#ppt_h"/>
                                          </p:val>
                                        </p:tav>
                                        <p:tav tm="100000">
                                          <p:val>
                                            <p:strVal val="#ppt_h"/>
                                          </p:val>
                                        </p:tav>
                                      </p:tavLst>
                                    </p:anim>
                                    <p:animEffect filter="fade" transition="in">
                                      <p:cBhvr>
                                        <p:cTn dur="1000" id="58"/>
                                        <p:tgtEl>
                                          <p:spTgt spid="24"/>
                                        </p:tgtEl>
                                      </p:cBhvr>
                                    </p:animEffect>
                                  </p:childTnLst>
                                </p:cTn>
                              </p:par>
                              <p:par>
                                <p:cTn fill="hold" grpId="0" id="59" nodeType="withEffect" presetClass="entr" presetID="55" presetSubtype="0">
                                  <p:stCondLst>
                                    <p:cond delay="0"/>
                                  </p:stCondLst>
                                  <p:childTnLst>
                                    <p:set>
                                      <p:cBhvr>
                                        <p:cTn dur="1" fill="hold" id="60">
                                          <p:stCondLst>
                                            <p:cond delay="0"/>
                                          </p:stCondLst>
                                        </p:cTn>
                                        <p:tgtEl>
                                          <p:spTgt spid="27"/>
                                        </p:tgtEl>
                                        <p:attrNameLst>
                                          <p:attrName>style.visibility</p:attrName>
                                        </p:attrNameLst>
                                      </p:cBhvr>
                                      <p:to>
                                        <p:strVal val="visible"/>
                                      </p:to>
                                    </p:set>
                                    <p:anim calcmode="lin" valueType="num">
                                      <p:cBhvr>
                                        <p:cTn dur="1000" fill="hold" id="61"/>
                                        <p:tgtEl>
                                          <p:spTgt spid="27"/>
                                        </p:tgtEl>
                                        <p:attrNameLst>
                                          <p:attrName>ppt_w</p:attrName>
                                        </p:attrNameLst>
                                      </p:cBhvr>
                                      <p:tavLst>
                                        <p:tav tm="0">
                                          <p:val>
                                            <p:strVal val="#ppt_w*0.70"/>
                                          </p:val>
                                        </p:tav>
                                        <p:tav tm="100000">
                                          <p:val>
                                            <p:strVal val="#ppt_w"/>
                                          </p:val>
                                        </p:tav>
                                      </p:tavLst>
                                    </p:anim>
                                    <p:anim calcmode="lin" valueType="num">
                                      <p:cBhvr>
                                        <p:cTn dur="1000" fill="hold" id="62"/>
                                        <p:tgtEl>
                                          <p:spTgt spid="27"/>
                                        </p:tgtEl>
                                        <p:attrNameLst>
                                          <p:attrName>ppt_h</p:attrName>
                                        </p:attrNameLst>
                                      </p:cBhvr>
                                      <p:tavLst>
                                        <p:tav tm="0">
                                          <p:val>
                                            <p:strVal val="#ppt_h"/>
                                          </p:val>
                                        </p:tav>
                                        <p:tav tm="100000">
                                          <p:val>
                                            <p:strVal val="#ppt_h"/>
                                          </p:val>
                                        </p:tav>
                                      </p:tavLst>
                                    </p:anim>
                                    <p:animEffect filter="fade" transition="in">
                                      <p:cBhvr>
                                        <p:cTn dur="1000" id="63"/>
                                        <p:tgtEl>
                                          <p:spTgt spid="27"/>
                                        </p:tgtEl>
                                      </p:cBhvr>
                                    </p:animEffect>
                                  </p:childTnLst>
                                </p:cTn>
                              </p:par>
                              <p:par>
                                <p:cTn fill="hold" grpId="0" id="64" nodeType="withEffect" presetClass="entr" presetID="55" presetSubtype="0">
                                  <p:stCondLst>
                                    <p:cond delay="0"/>
                                  </p:stCondLst>
                                  <p:childTnLst>
                                    <p:set>
                                      <p:cBhvr>
                                        <p:cTn dur="1" fill="hold" id="65">
                                          <p:stCondLst>
                                            <p:cond delay="0"/>
                                          </p:stCondLst>
                                        </p:cTn>
                                        <p:tgtEl>
                                          <p:spTgt spid="19"/>
                                        </p:tgtEl>
                                        <p:attrNameLst>
                                          <p:attrName>style.visibility</p:attrName>
                                        </p:attrNameLst>
                                      </p:cBhvr>
                                      <p:to>
                                        <p:strVal val="visible"/>
                                      </p:to>
                                    </p:set>
                                    <p:anim calcmode="lin" valueType="num">
                                      <p:cBhvr>
                                        <p:cTn dur="1000" fill="hold" id="66"/>
                                        <p:tgtEl>
                                          <p:spTgt spid="19"/>
                                        </p:tgtEl>
                                        <p:attrNameLst>
                                          <p:attrName>ppt_w</p:attrName>
                                        </p:attrNameLst>
                                      </p:cBhvr>
                                      <p:tavLst>
                                        <p:tav tm="0">
                                          <p:val>
                                            <p:strVal val="#ppt_w*0.70"/>
                                          </p:val>
                                        </p:tav>
                                        <p:tav tm="100000">
                                          <p:val>
                                            <p:strVal val="#ppt_w"/>
                                          </p:val>
                                        </p:tav>
                                      </p:tavLst>
                                    </p:anim>
                                    <p:anim calcmode="lin" valueType="num">
                                      <p:cBhvr>
                                        <p:cTn dur="1000" fill="hold" id="67"/>
                                        <p:tgtEl>
                                          <p:spTgt spid="19"/>
                                        </p:tgtEl>
                                        <p:attrNameLst>
                                          <p:attrName>ppt_h</p:attrName>
                                        </p:attrNameLst>
                                      </p:cBhvr>
                                      <p:tavLst>
                                        <p:tav tm="0">
                                          <p:val>
                                            <p:strVal val="#ppt_h"/>
                                          </p:val>
                                        </p:tav>
                                        <p:tav tm="100000">
                                          <p:val>
                                            <p:strVal val="#ppt_h"/>
                                          </p:val>
                                        </p:tav>
                                      </p:tavLst>
                                    </p:anim>
                                    <p:animEffect filter="fade" transition="in">
                                      <p:cBhvr>
                                        <p:cTn dur="1000" id="68"/>
                                        <p:tgtEl>
                                          <p:spTgt spid="19"/>
                                        </p:tgtEl>
                                      </p:cBhvr>
                                    </p:animEffect>
                                  </p:childTnLst>
                                </p:cTn>
                              </p:par>
                              <p:par>
                                <p:cTn fill="hold" grpId="0" id="69" nodeType="withEffect" presetClass="entr" presetID="55" presetSubtype="0">
                                  <p:stCondLst>
                                    <p:cond delay="0"/>
                                  </p:stCondLst>
                                  <p:childTnLst>
                                    <p:set>
                                      <p:cBhvr>
                                        <p:cTn dur="1" fill="hold" id="70">
                                          <p:stCondLst>
                                            <p:cond delay="0"/>
                                          </p:stCondLst>
                                        </p:cTn>
                                        <p:tgtEl>
                                          <p:spTgt spid="20"/>
                                        </p:tgtEl>
                                        <p:attrNameLst>
                                          <p:attrName>style.visibility</p:attrName>
                                        </p:attrNameLst>
                                      </p:cBhvr>
                                      <p:to>
                                        <p:strVal val="visible"/>
                                      </p:to>
                                    </p:set>
                                    <p:anim calcmode="lin" valueType="num">
                                      <p:cBhvr>
                                        <p:cTn dur="1000" fill="hold" id="71"/>
                                        <p:tgtEl>
                                          <p:spTgt spid="20"/>
                                        </p:tgtEl>
                                        <p:attrNameLst>
                                          <p:attrName>ppt_w</p:attrName>
                                        </p:attrNameLst>
                                      </p:cBhvr>
                                      <p:tavLst>
                                        <p:tav tm="0">
                                          <p:val>
                                            <p:strVal val="#ppt_w*0.70"/>
                                          </p:val>
                                        </p:tav>
                                        <p:tav tm="100000">
                                          <p:val>
                                            <p:strVal val="#ppt_w"/>
                                          </p:val>
                                        </p:tav>
                                      </p:tavLst>
                                    </p:anim>
                                    <p:anim calcmode="lin" valueType="num">
                                      <p:cBhvr>
                                        <p:cTn dur="1000" fill="hold" id="72"/>
                                        <p:tgtEl>
                                          <p:spTgt spid="20"/>
                                        </p:tgtEl>
                                        <p:attrNameLst>
                                          <p:attrName>ppt_h</p:attrName>
                                        </p:attrNameLst>
                                      </p:cBhvr>
                                      <p:tavLst>
                                        <p:tav tm="0">
                                          <p:val>
                                            <p:strVal val="#ppt_h"/>
                                          </p:val>
                                        </p:tav>
                                        <p:tav tm="100000">
                                          <p:val>
                                            <p:strVal val="#ppt_h"/>
                                          </p:val>
                                        </p:tav>
                                      </p:tavLst>
                                    </p:anim>
                                    <p:animEffect filter="fade" transition="in">
                                      <p:cBhvr>
                                        <p:cTn dur="1000" id="73"/>
                                        <p:tgtEl>
                                          <p:spTgt spid="20"/>
                                        </p:tgtEl>
                                      </p:cBhvr>
                                    </p:animEffect>
                                  </p:childTnLst>
                                </p:cTn>
                              </p:par>
                              <p:par>
                                <p:cTn fill="hold" grpId="0" id="74" nodeType="withEffect" presetClass="entr" presetID="55" presetSubtype="0">
                                  <p:stCondLst>
                                    <p:cond delay="0"/>
                                  </p:stCondLst>
                                  <p:childTnLst>
                                    <p:set>
                                      <p:cBhvr>
                                        <p:cTn dur="1" fill="hold" id="75">
                                          <p:stCondLst>
                                            <p:cond delay="0"/>
                                          </p:stCondLst>
                                        </p:cTn>
                                        <p:tgtEl>
                                          <p:spTgt spid="7"/>
                                        </p:tgtEl>
                                        <p:attrNameLst>
                                          <p:attrName>style.visibility</p:attrName>
                                        </p:attrNameLst>
                                      </p:cBhvr>
                                      <p:to>
                                        <p:strVal val="visible"/>
                                      </p:to>
                                    </p:set>
                                    <p:anim calcmode="lin" valueType="num">
                                      <p:cBhvr>
                                        <p:cTn dur="1000" fill="hold" id="76"/>
                                        <p:tgtEl>
                                          <p:spTgt spid="7"/>
                                        </p:tgtEl>
                                        <p:attrNameLst>
                                          <p:attrName>ppt_w</p:attrName>
                                        </p:attrNameLst>
                                      </p:cBhvr>
                                      <p:tavLst>
                                        <p:tav tm="0">
                                          <p:val>
                                            <p:strVal val="#ppt_w*0.70"/>
                                          </p:val>
                                        </p:tav>
                                        <p:tav tm="100000">
                                          <p:val>
                                            <p:strVal val="#ppt_w"/>
                                          </p:val>
                                        </p:tav>
                                      </p:tavLst>
                                    </p:anim>
                                    <p:anim calcmode="lin" valueType="num">
                                      <p:cBhvr>
                                        <p:cTn dur="1000" fill="hold" id="77"/>
                                        <p:tgtEl>
                                          <p:spTgt spid="7"/>
                                        </p:tgtEl>
                                        <p:attrNameLst>
                                          <p:attrName>ppt_h</p:attrName>
                                        </p:attrNameLst>
                                      </p:cBhvr>
                                      <p:tavLst>
                                        <p:tav tm="0">
                                          <p:val>
                                            <p:strVal val="#ppt_h"/>
                                          </p:val>
                                        </p:tav>
                                        <p:tav tm="100000">
                                          <p:val>
                                            <p:strVal val="#ppt_h"/>
                                          </p:val>
                                        </p:tav>
                                      </p:tavLst>
                                    </p:anim>
                                    <p:animEffect filter="fade" transition="in">
                                      <p:cBhvr>
                                        <p:cTn dur="1000" id="78"/>
                                        <p:tgtEl>
                                          <p:spTgt spid="7"/>
                                        </p:tgtEl>
                                      </p:cBhvr>
                                    </p:animEffect>
                                  </p:childTnLst>
                                </p:cTn>
                              </p:par>
                              <p:par>
                                <p:cTn fill="hold" id="79" nodeType="withEffect" presetClass="entr" presetID="55" presetSubtype="0">
                                  <p:stCondLst>
                                    <p:cond delay="0"/>
                                  </p:stCondLst>
                                  <p:childTnLst>
                                    <p:set>
                                      <p:cBhvr>
                                        <p:cTn dur="1" fill="hold" id="80">
                                          <p:stCondLst>
                                            <p:cond delay="0"/>
                                          </p:stCondLst>
                                        </p:cTn>
                                        <p:tgtEl>
                                          <p:spTgt spid="23"/>
                                        </p:tgtEl>
                                        <p:attrNameLst>
                                          <p:attrName>style.visibility</p:attrName>
                                        </p:attrNameLst>
                                      </p:cBhvr>
                                      <p:to>
                                        <p:strVal val="visible"/>
                                      </p:to>
                                    </p:set>
                                    <p:anim calcmode="lin" valueType="num">
                                      <p:cBhvr>
                                        <p:cTn dur="1000" fill="hold" id="81"/>
                                        <p:tgtEl>
                                          <p:spTgt spid="23"/>
                                        </p:tgtEl>
                                        <p:attrNameLst>
                                          <p:attrName>ppt_w</p:attrName>
                                        </p:attrNameLst>
                                      </p:cBhvr>
                                      <p:tavLst>
                                        <p:tav tm="0">
                                          <p:val>
                                            <p:strVal val="#ppt_w*0.70"/>
                                          </p:val>
                                        </p:tav>
                                        <p:tav tm="100000">
                                          <p:val>
                                            <p:strVal val="#ppt_w"/>
                                          </p:val>
                                        </p:tav>
                                      </p:tavLst>
                                    </p:anim>
                                    <p:anim calcmode="lin" valueType="num">
                                      <p:cBhvr>
                                        <p:cTn dur="1000" fill="hold" id="82"/>
                                        <p:tgtEl>
                                          <p:spTgt spid="23"/>
                                        </p:tgtEl>
                                        <p:attrNameLst>
                                          <p:attrName>ppt_h</p:attrName>
                                        </p:attrNameLst>
                                      </p:cBhvr>
                                      <p:tavLst>
                                        <p:tav tm="0">
                                          <p:val>
                                            <p:strVal val="#ppt_h"/>
                                          </p:val>
                                        </p:tav>
                                        <p:tav tm="100000">
                                          <p:val>
                                            <p:strVal val="#ppt_h"/>
                                          </p:val>
                                        </p:tav>
                                      </p:tavLst>
                                    </p:anim>
                                    <p:animEffect filter="fade" transition="in">
                                      <p:cBhvr>
                                        <p:cTn dur="1000" id="83"/>
                                        <p:tgtEl>
                                          <p:spTgt spid="23"/>
                                        </p:tgtEl>
                                      </p:cBhvr>
                                    </p:animEffect>
                                  </p:childTnLst>
                                </p:cTn>
                              </p:par>
                            </p:childTnLst>
                          </p:cTn>
                        </p:par>
                        <p:par>
                          <p:cTn fill="hold" id="84" nodeType="afterGroup">
                            <p:stCondLst>
                              <p:cond delay="2000"/>
                            </p:stCondLst>
                            <p:childTnLst>
                              <p:par>
                                <p:cTn fill="hold" grpId="0" id="85" nodeType="afterEffect" presetClass="entr" presetID="41" presetSubtype="0">
                                  <p:stCondLst>
                                    <p:cond delay="0"/>
                                  </p:stCondLst>
                                  <p:iterate type="lt">
                                    <p:tmPct val="10000"/>
                                  </p:iterate>
                                  <p:childTnLst>
                                    <p:set>
                                      <p:cBhvr>
                                        <p:cTn dur="1" fill="hold" id="86">
                                          <p:stCondLst>
                                            <p:cond delay="0"/>
                                          </p:stCondLst>
                                        </p:cTn>
                                        <p:tgtEl>
                                          <p:spTgt spid="13"/>
                                        </p:tgtEl>
                                        <p:attrNameLst>
                                          <p:attrName>style.visibility</p:attrName>
                                        </p:attrNameLst>
                                      </p:cBhvr>
                                      <p:to>
                                        <p:strVal val="visible"/>
                                      </p:to>
                                    </p:set>
                                    <p:anim calcmode="lin" valueType="num">
                                      <p:cBhvr>
                                        <p:cTn dur="500" fill="hold" id="87"/>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8"/>
                                        <p:tgtEl>
                                          <p:spTgt spid="13"/>
                                        </p:tgtEl>
                                        <p:attrNameLst>
                                          <p:attrName>ppt_y</p:attrName>
                                        </p:attrNameLst>
                                      </p:cBhvr>
                                      <p:tavLst>
                                        <p:tav tm="0">
                                          <p:val>
                                            <p:strVal val="#ppt_y"/>
                                          </p:val>
                                        </p:tav>
                                        <p:tav tm="100000">
                                          <p:val>
                                            <p:strVal val="#ppt_y"/>
                                          </p:val>
                                        </p:tav>
                                      </p:tavLst>
                                    </p:anim>
                                    <p:anim calcmode="lin" valueType="num">
                                      <p:cBhvr>
                                        <p:cTn dur="500" fill="hold" id="89"/>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90"/>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91" tmFilter="0,0; .5, 1; 1, 1"/>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7"/>
      <p:bldP grpId="0" spid="15"/>
      <p:bldP grpId="0" spid="18"/>
      <p:bldP grpId="0" spid="19"/>
      <p:bldP grpId="0" spid="20"/>
      <p:bldP grpId="0" spid="27"/>
      <p:bldP grpId="0" spid="13"/>
      <p:bldP grpId="0" spid="30"/>
      <p:bldP grpId="0" spid="31"/>
      <p:bldP grpId="0" spid="32"/>
      <p:bldP grpId="0" spid="33"/>
      <p:bldP grpId="0" spid="34"/>
      <p:bldP grpId="0" spid="35"/>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0" name="PA_矩形 9"/>
          <p:cNvSpPr/>
          <p:nvPr>
            <p:custDataLst>
              <p:tags r:id="rId3"/>
            </p:custDataLst>
          </p:nvPr>
        </p:nvSpPr>
        <p:spPr>
          <a:xfrm>
            <a:off x="600" y="224525"/>
            <a:ext cx="144000" cy="639292"/>
          </a:xfrm>
          <a:prstGeom prst="rect">
            <a:avLst/>
          </a:prstGeom>
          <a:solidFill>
            <a:schemeClr val="accent1"/>
          </a:solidFill>
          <a:ln>
            <a:noFill/>
          </a:ln>
          <a:effectLst>
            <a:outerShdw algn="ctr" blurRad="63500" rotWithShape="0">
              <a:prstClr val="black">
                <a:alpha val="40000"/>
              </a:prstClr>
            </a:outerShdw>
          </a:effectLst>
        </p:spPr>
        <p:txBody>
          <a:bodyPr anchor="t" anchorCtr="0" bIns="45720" compatLnSpc="1" lIns="91440" numCol="1" rIns="91440" tIns="45720" vert="horz" wrap="square"/>
          <a:lstStyle/>
          <a:p>
            <a:endParaRPr altLang="en-US" lang="zh-CN">
              <a:cs typeface="+mn-ea"/>
              <a:sym typeface="+mn-lt"/>
            </a:endParaRPr>
          </a:p>
        </p:txBody>
      </p:sp>
      <p:sp>
        <p:nvSpPr>
          <p:cNvPr id="11" name="PA_文本框 6"/>
          <p:cNvSpPr txBox="1"/>
          <p:nvPr>
            <p:custDataLst>
              <p:tags r:id="rId4"/>
            </p:custDataLst>
          </p:nvPr>
        </p:nvSpPr>
        <p:spPr>
          <a:xfrm>
            <a:off x="144600" y="277431"/>
            <a:ext cx="6094755" cy="49758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wrap="square">
            <a:spAutoFit/>
          </a:bodyPr>
          <a:lstStyle/>
          <a:p>
            <a:r>
              <a:rPr altLang="en-US" lang="zh-CN" spc="225" sz="2665">
                <a:solidFill>
                  <a:srgbClr val="459BBE"/>
                </a:solidFill>
                <a:cs typeface="+mn-ea"/>
                <a:sym typeface="+mn-lt"/>
              </a:rPr>
              <a:t>比较</a:t>
            </a:r>
          </a:p>
        </p:txBody>
      </p:sp>
      <p:pic>
        <p:nvPicPr>
          <p:cNvPr descr="C:\Users\Administrator\Desktop\QQ截图20190320121639.jpgQQ截图20190320121639" id="2" name="图片 1"/>
          <p:cNvPicPr>
            <a:picLocks noChangeAspect="1"/>
          </p:cNvPicPr>
          <p:nvPr/>
        </p:nvPicPr>
        <p:blipFill>
          <a:blip r:embed="rId5"/>
          <a:stretch>
            <a:fillRect/>
          </a:stretch>
        </p:blipFill>
        <p:spPr>
          <a:xfrm>
            <a:off x="5008880" y="1582420"/>
            <a:ext cx="6851015" cy="4335145"/>
          </a:xfrm>
          <a:prstGeom prst="rect">
            <a:avLst/>
          </a:prstGeom>
        </p:spPr>
      </p:pic>
      <p:grpSp>
        <p:nvGrpSpPr>
          <p:cNvPr id="3" name="组合 2"/>
          <p:cNvGrpSpPr/>
          <p:nvPr/>
        </p:nvGrpSpPr>
        <p:grpSpPr>
          <a:xfrm>
            <a:off x="323850" y="2218486"/>
            <a:ext cx="9794240" cy="3062377"/>
            <a:chOff x="0" y="2763951"/>
            <a:chExt cx="9794240" cy="3062377"/>
          </a:xfrm>
        </p:grpSpPr>
        <p:sp>
          <p:nvSpPr>
            <p:cNvPr id="5" name="Rectangle 3"/>
            <p:cNvSpPr/>
            <p:nvPr/>
          </p:nvSpPr>
          <p:spPr>
            <a:xfrm>
              <a:off x="0" y="2838246"/>
              <a:ext cx="9794240" cy="2705100"/>
            </a:xfrm>
            <a:prstGeom prst="rect">
              <a:avLst/>
            </a:prstGeom>
            <a:gradFill>
              <a:gsLst>
                <a:gs pos="0">
                  <a:srgbClr val="3E8EB9"/>
                </a:gs>
                <a:gs pos="100000">
                  <a:srgbClr val="68DEDB">
                    <a:alpha val="10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lang="en-US">
                <a:cs typeface="+mn-ea"/>
                <a:sym typeface="+mn-lt"/>
              </a:endParaRPr>
            </a:p>
          </p:txBody>
        </p:sp>
        <p:sp>
          <p:nvSpPr>
            <p:cNvPr id="9" name="TextBox 6"/>
            <p:cNvSpPr txBox="1"/>
            <p:nvPr/>
          </p:nvSpPr>
          <p:spPr>
            <a:xfrm>
              <a:off x="304800" y="2763951"/>
              <a:ext cx="2527300" cy="3032760"/>
            </a:xfrm>
            <a:prstGeom prst="rect">
              <a:avLst/>
            </a:prstGeom>
            <a:noFill/>
          </p:spPr>
          <p:txBody>
            <a:bodyPr bIns="0" lIns="0" rIns="0" rtlCol="0" tIns="0" wrap="none">
              <a:spAutoFit/>
            </a:bodyPr>
            <a:lstStyle/>
            <a:p>
              <a:r>
                <a:rPr lang="en-US" sz="19900">
                  <a:solidFill>
                    <a:schemeClr val="bg1"/>
                  </a:solidFill>
                  <a:cs typeface="+mn-ea"/>
                  <a:sym typeface="+mn-lt"/>
                </a:rPr>
                <a:t>“</a:t>
              </a:r>
            </a:p>
          </p:txBody>
        </p:sp>
        <p:sp>
          <p:nvSpPr>
            <p:cNvPr id="4" name="TextBox 7"/>
            <p:cNvSpPr txBox="1"/>
            <p:nvPr/>
          </p:nvSpPr>
          <p:spPr>
            <a:xfrm flipH="1">
              <a:off x="1405890" y="3572941"/>
              <a:ext cx="7399020" cy="1097280"/>
            </a:xfrm>
            <a:prstGeom prst="rect">
              <a:avLst/>
            </a:prstGeom>
            <a:noFill/>
          </p:spPr>
          <p:txBody>
            <a:bodyPr bIns="0" lIns="0" rIns="0" rtlCol="0" tIns="0" wrap="square">
              <a:spAutoFit/>
            </a:bodyPr>
            <a:lstStyle/>
            <a:p>
              <a:pPr>
                <a:lnSpc>
                  <a:spcPct val="150000"/>
                </a:lnSpc>
              </a:pPr>
              <a:r>
                <a:rPr altLang="en-US" lang="zh-CN" sz="1600">
                  <a:solidFill>
                    <a:schemeClr val="bg1"/>
                  </a:solidFill>
                  <a:cs typeface="+mn-ea"/>
                  <a:sym typeface="+mn-lt"/>
                </a:rPr>
                <a:t>美国经过二十多年的研究得出了一个结论，对于任何一个企业及个人都有这样一个秘密，即90%和10%。90%的个人和企业通过健康管理后，医疗费用降到原来的10%。10%个人和企业未参加健康管理，医疗费用比原来上升90%。</a:t>
              </a:r>
            </a:p>
          </p:txBody>
        </p:sp>
      </p:grpSp>
    </p:spTree>
    <p:custDataLst>
      <p:tags r:id="rId6"/>
    </p:custDataLst>
  </p:cSld>
  <p:clrMapOvr>
    <a:masterClrMapping/>
  </p:clrMapOvr>
  <p:transition advTm="1330">
    <p:cover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10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750" fill="hold" id="7"/>
                                        <p:tgtEl>
                                          <p:spTgt spid="10"/>
                                        </p:tgtEl>
                                        <p:attrNameLst>
                                          <p:attrName>ppt_x</p:attrName>
                                        </p:attrNameLst>
                                      </p:cBhvr>
                                      <p:tavLst>
                                        <p:tav tm="0">
                                          <p:val>
                                            <p:strVal val="0-#ppt_w/2"/>
                                          </p:val>
                                        </p:tav>
                                        <p:tav tm="100000">
                                          <p:val>
                                            <p:strVal val="#ppt_x"/>
                                          </p:val>
                                        </p:tav>
                                      </p:tavLst>
                                    </p:anim>
                                    <p:anim calcmode="lin" valueType="num">
                                      <p:cBhvr additive="base">
                                        <p:cTn dur="750" fill="hold" id="8"/>
                                        <p:tgtEl>
                                          <p:spTgt spid="10"/>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 calcmode="lin" valueType="num">
                                      <p:cBhvr additive="base">
                                        <p:cTn dur="750" fill="hold" id="11"/>
                                        <p:tgtEl>
                                          <p:spTgt spid="11"/>
                                        </p:tgtEl>
                                        <p:attrNameLst>
                                          <p:attrName>ppt_x</p:attrName>
                                        </p:attrNameLst>
                                      </p:cBhvr>
                                      <p:tavLst>
                                        <p:tav tm="0">
                                          <p:val>
                                            <p:strVal val="0-#ppt_w/2"/>
                                          </p:val>
                                        </p:tav>
                                        <p:tav tm="100000">
                                          <p:val>
                                            <p:strVal val="#ppt_x"/>
                                          </p:val>
                                        </p:tav>
                                      </p:tavLst>
                                    </p:anim>
                                    <p:anim calcmode="lin" valueType="num">
                                      <p:cBhvr additive="base">
                                        <p:cTn dur="750" fill="hold" id="12"/>
                                        <p:tgtEl>
                                          <p:spTgt spid="11"/>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850"/>
                            </p:stCondLst>
                            <p:childTnLst>
                              <p:par>
                                <p:cTn fill="hold" id="14" nodeType="afterEffect" presetClass="entr" presetID="22" presetSubtype="8">
                                  <p:stCondLst>
                                    <p:cond delay="0"/>
                                  </p:stCondLst>
                                  <p:childTnLst>
                                    <p:set>
                                      <p:cBhvr>
                                        <p:cTn dur="1" fill="hold" id="15">
                                          <p:stCondLst>
                                            <p:cond delay="0"/>
                                          </p:stCondLst>
                                        </p:cTn>
                                        <p:tgtEl>
                                          <p:spTgt spid="3"/>
                                        </p:tgtEl>
                                        <p:attrNameLst>
                                          <p:attrName>style.visibility</p:attrName>
                                        </p:attrNameLst>
                                      </p:cBhvr>
                                      <p:to>
                                        <p:strVal val="visible"/>
                                      </p:to>
                                    </p:set>
                                    <p:animEffect filter="wipe(left)" transition="in">
                                      <p:cBhvr>
                                        <p:cTn dur="500" id="16"/>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0" name="PA_矩形 9"/>
          <p:cNvSpPr/>
          <p:nvPr>
            <p:custDataLst>
              <p:tags r:id="rId3"/>
            </p:custDataLst>
          </p:nvPr>
        </p:nvSpPr>
        <p:spPr>
          <a:xfrm>
            <a:off x="600" y="224525"/>
            <a:ext cx="144000" cy="639292"/>
          </a:xfrm>
          <a:prstGeom prst="rect">
            <a:avLst/>
          </a:prstGeom>
          <a:solidFill>
            <a:schemeClr val="accent1"/>
          </a:solidFill>
          <a:ln>
            <a:noFill/>
          </a:ln>
          <a:effectLst>
            <a:outerShdw algn="ctr" blurRad="63500" rotWithShape="0">
              <a:prstClr val="black">
                <a:alpha val="40000"/>
              </a:prstClr>
            </a:outerShdw>
          </a:effectLst>
        </p:spPr>
        <p:txBody>
          <a:bodyPr anchor="t" anchorCtr="0" bIns="45720" compatLnSpc="1" lIns="91440" numCol="1" rIns="91440" tIns="45720" vert="horz" wrap="square"/>
          <a:lstStyle/>
          <a:p>
            <a:endParaRPr altLang="en-US" lang="zh-CN">
              <a:cs typeface="+mn-ea"/>
              <a:sym typeface="+mn-lt"/>
            </a:endParaRPr>
          </a:p>
        </p:txBody>
      </p:sp>
      <p:sp>
        <p:nvSpPr>
          <p:cNvPr id="11" name="PA_文本框 6"/>
          <p:cNvSpPr txBox="1"/>
          <p:nvPr>
            <p:custDataLst>
              <p:tags r:id="rId4"/>
            </p:custDataLst>
          </p:nvPr>
        </p:nvSpPr>
        <p:spPr>
          <a:xfrm>
            <a:off x="144600" y="277431"/>
            <a:ext cx="6094755" cy="49758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wrap="square">
            <a:spAutoFit/>
          </a:bodyPr>
          <a:lstStyle/>
          <a:p>
            <a:r>
              <a:rPr altLang="en-US" lang="zh-CN" spc="225" sz="2665">
                <a:solidFill>
                  <a:srgbClr val="459BBE"/>
                </a:solidFill>
                <a:cs typeface="+mn-ea"/>
                <a:sym typeface="+mn-lt"/>
              </a:rPr>
              <a:t>如何管理自己的健康??? </a:t>
            </a:r>
          </a:p>
        </p:txBody>
      </p:sp>
      <p:sp>
        <p:nvSpPr>
          <p:cNvPr id="22" name="六边形 21"/>
          <p:cNvSpPr>
            <a:spLocks noChangeAspect="1"/>
          </p:cNvSpPr>
          <p:nvPr/>
        </p:nvSpPr>
        <p:spPr>
          <a:xfrm>
            <a:off x="1469849" y="1966517"/>
            <a:ext cx="1670397" cy="1440000"/>
          </a:xfrm>
          <a:prstGeom prst="hexagon">
            <a:avLst/>
          </a:prstGeom>
          <a:gradFill flip="none" rotWithShape="1">
            <a:gsLst>
              <a:gs pos="50000">
                <a:srgbClr val="EFEFEF"/>
              </a:gs>
              <a:gs pos="100000">
                <a:schemeClr val="bg1"/>
              </a:gs>
              <a:gs pos="0">
                <a:schemeClr val="bg1">
                  <a:lumMod val="75000"/>
                </a:schemeClr>
              </a:gs>
            </a:gsLst>
            <a:lin ang="8100000" scaled="0"/>
          </a:gradFill>
          <a:ln w="34925">
            <a:gradFill>
              <a:gsLst>
                <a:gs pos="100000">
                  <a:schemeClr val="bg1">
                    <a:lumMod val="85000"/>
                  </a:schemeClr>
                </a:gs>
                <a:gs pos="0">
                  <a:schemeClr val="bg1"/>
                </a:gs>
              </a:gsLst>
              <a:lin ang="8100000" scaled="0"/>
            </a:gradFill>
          </a:ln>
          <a:effectLst>
            <a:outerShdw algn="tr" blurRad="203200" dir="8100000" dist="177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b="1" lang="zh-CN" sz="2400">
              <a:solidFill>
                <a:schemeClr val="accent1"/>
              </a:solidFill>
              <a:cs typeface="+mn-ea"/>
              <a:sym typeface="+mn-lt"/>
            </a:endParaRPr>
          </a:p>
        </p:txBody>
      </p:sp>
      <p:sp>
        <p:nvSpPr>
          <p:cNvPr id="30" name="六边形 29"/>
          <p:cNvSpPr>
            <a:spLocks noChangeAspect="1"/>
          </p:cNvSpPr>
          <p:nvPr/>
        </p:nvSpPr>
        <p:spPr>
          <a:xfrm>
            <a:off x="2927648" y="2770770"/>
            <a:ext cx="1670397" cy="1440000"/>
          </a:xfrm>
          <a:prstGeom prst="hexagon">
            <a:avLst/>
          </a:prstGeom>
          <a:gradFill flip="none" rotWithShape="1">
            <a:gsLst>
              <a:gs pos="50000">
                <a:srgbClr val="EFEFEF"/>
              </a:gs>
              <a:gs pos="100000">
                <a:schemeClr val="bg1"/>
              </a:gs>
              <a:gs pos="0">
                <a:schemeClr val="bg1">
                  <a:lumMod val="75000"/>
                </a:schemeClr>
              </a:gs>
            </a:gsLst>
            <a:lin ang="8100000" scaled="0"/>
          </a:gradFill>
          <a:ln w="34925">
            <a:gradFill>
              <a:gsLst>
                <a:gs pos="100000">
                  <a:schemeClr val="bg1">
                    <a:lumMod val="85000"/>
                  </a:schemeClr>
                </a:gs>
                <a:gs pos="0">
                  <a:schemeClr val="bg1"/>
                </a:gs>
              </a:gsLst>
              <a:lin ang="8100000" scaled="0"/>
            </a:gradFill>
          </a:ln>
          <a:effectLst>
            <a:outerShdw algn="tr" blurRad="203200" dir="8100000" dist="177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b="1" lang="zh-CN" sz="2400">
              <a:solidFill>
                <a:schemeClr val="accent1"/>
              </a:solidFill>
              <a:cs typeface="+mn-ea"/>
              <a:sym typeface="+mn-lt"/>
            </a:endParaRPr>
          </a:p>
        </p:txBody>
      </p:sp>
      <p:sp>
        <p:nvSpPr>
          <p:cNvPr id="31" name="六边形 30"/>
          <p:cNvSpPr>
            <a:spLocks noChangeAspect="1"/>
          </p:cNvSpPr>
          <p:nvPr/>
        </p:nvSpPr>
        <p:spPr>
          <a:xfrm>
            <a:off x="1469849" y="3598698"/>
            <a:ext cx="1670397" cy="1440000"/>
          </a:xfrm>
          <a:prstGeom prst="hexagon">
            <a:avLst/>
          </a:prstGeom>
          <a:gradFill flip="none" rotWithShape="1">
            <a:gsLst>
              <a:gs pos="50000">
                <a:srgbClr val="EFEFEF"/>
              </a:gs>
              <a:gs pos="100000">
                <a:schemeClr val="bg1"/>
              </a:gs>
              <a:gs pos="0">
                <a:schemeClr val="bg1">
                  <a:lumMod val="75000"/>
                </a:schemeClr>
              </a:gs>
            </a:gsLst>
            <a:lin ang="8100000" scaled="0"/>
          </a:gradFill>
          <a:ln w="34925">
            <a:gradFill>
              <a:gsLst>
                <a:gs pos="100000">
                  <a:schemeClr val="bg1">
                    <a:lumMod val="85000"/>
                  </a:schemeClr>
                </a:gs>
                <a:gs pos="0">
                  <a:schemeClr val="bg1"/>
                </a:gs>
              </a:gsLst>
              <a:lin ang="8100000" scaled="0"/>
            </a:gradFill>
          </a:ln>
          <a:effectLst>
            <a:outerShdw algn="tr" blurRad="203200" dir="8100000" dist="177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b="1" lang="zh-CN" sz="2400">
              <a:solidFill>
                <a:schemeClr val="accent1"/>
              </a:solidFill>
              <a:cs typeface="+mn-ea"/>
              <a:sym typeface="+mn-lt"/>
            </a:endParaRPr>
          </a:p>
        </p:txBody>
      </p:sp>
      <p:sp>
        <p:nvSpPr>
          <p:cNvPr id="35" name="六边形 34"/>
          <p:cNvSpPr>
            <a:spLocks noChangeAspect="1"/>
          </p:cNvSpPr>
          <p:nvPr/>
        </p:nvSpPr>
        <p:spPr>
          <a:xfrm>
            <a:off x="3077137" y="1609258"/>
            <a:ext cx="717283" cy="618347"/>
          </a:xfrm>
          <a:prstGeom prst="hexagon">
            <a:avLst/>
          </a:prstGeom>
          <a:gradFill flip="none" rotWithShape="1">
            <a:gsLst>
              <a:gs pos="0">
                <a:srgbClr val="68DEDB"/>
              </a:gs>
              <a:gs pos="89000">
                <a:srgbClr val="3E8EB9"/>
              </a:gs>
            </a:gsLst>
            <a:lin ang="2700000" scaled="0"/>
          </a:gradFill>
          <a:ln w="15875">
            <a:noFill/>
          </a:ln>
          <a:effectLst>
            <a:innerShdw blurRad="266700" dir="18900000"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wrap="none"/>
          <a:lstStyle/>
          <a:p>
            <a:pPr algn="ctr"/>
            <a:r>
              <a:rPr altLang="zh-CN" b="1" lang="en-US" sz="2665">
                <a:solidFill>
                  <a:prstClr val="white"/>
                </a:solidFill>
                <a:cs typeface="+mn-ea"/>
                <a:sym typeface="+mn-lt"/>
              </a:rPr>
              <a:t>1</a:t>
            </a:r>
          </a:p>
        </p:txBody>
      </p:sp>
      <p:sp>
        <p:nvSpPr>
          <p:cNvPr id="38" name="六边形 37"/>
          <p:cNvSpPr>
            <a:spLocks noChangeAspect="1"/>
          </p:cNvSpPr>
          <p:nvPr/>
        </p:nvSpPr>
        <p:spPr>
          <a:xfrm>
            <a:off x="4898664" y="3193174"/>
            <a:ext cx="717283" cy="618347"/>
          </a:xfrm>
          <a:prstGeom prst="hexagon">
            <a:avLst/>
          </a:prstGeom>
          <a:gradFill flip="none" rotWithShape="1">
            <a:gsLst>
              <a:gs pos="0">
                <a:srgbClr val="68DEDB"/>
              </a:gs>
              <a:gs pos="89000">
                <a:srgbClr val="3E8EB9"/>
              </a:gs>
            </a:gsLst>
            <a:lin ang="2700000" scaled="0"/>
          </a:gradFill>
          <a:ln w="15875">
            <a:noFill/>
          </a:ln>
          <a:effectLst>
            <a:innerShdw blurRad="266700" dir="18900000"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zh-CN" lang="en-US" sz="2665">
                <a:solidFill>
                  <a:prstClr val="white"/>
                </a:solidFill>
                <a:cs typeface="+mn-ea"/>
                <a:sym typeface="+mn-lt"/>
              </a:rPr>
              <a:t>2</a:t>
            </a:r>
          </a:p>
        </p:txBody>
      </p:sp>
      <p:sp>
        <p:nvSpPr>
          <p:cNvPr id="39" name="六边形 38"/>
          <p:cNvSpPr>
            <a:spLocks noChangeAspect="1"/>
          </p:cNvSpPr>
          <p:nvPr/>
        </p:nvSpPr>
        <p:spPr>
          <a:xfrm>
            <a:off x="3077137" y="4790218"/>
            <a:ext cx="717283" cy="618347"/>
          </a:xfrm>
          <a:prstGeom prst="hexagon">
            <a:avLst/>
          </a:prstGeom>
          <a:gradFill flip="none" rotWithShape="1">
            <a:gsLst>
              <a:gs pos="0">
                <a:srgbClr val="68DEDB"/>
              </a:gs>
              <a:gs pos="89000">
                <a:srgbClr val="3E8EB9"/>
              </a:gs>
            </a:gsLst>
            <a:lin ang="2700000" scaled="0"/>
          </a:gradFill>
          <a:ln w="15875">
            <a:noFill/>
          </a:ln>
          <a:effectLst>
            <a:innerShdw blurRad="266700" dir="18900000"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wrap="none"/>
          <a:lstStyle/>
          <a:p>
            <a:pPr algn="ctr"/>
            <a:r>
              <a:rPr altLang="zh-CN" b="1" lang="en-US" sz="2665">
                <a:solidFill>
                  <a:prstClr val="white"/>
                </a:solidFill>
                <a:cs typeface="+mn-ea"/>
                <a:sym typeface="+mn-lt"/>
              </a:rPr>
              <a:t>3</a:t>
            </a:r>
          </a:p>
        </p:txBody>
      </p:sp>
      <p:sp>
        <p:nvSpPr>
          <p:cNvPr id="40" name="六边形 17"/>
          <p:cNvSpPr/>
          <p:nvPr/>
        </p:nvSpPr>
        <p:spPr>
          <a:xfrm>
            <a:off x="4751851" y="2789736"/>
            <a:ext cx="6205048" cy="1440000"/>
          </a:xfrm>
          <a:custGeom>
            <a:rect b="b" l="l" r="r" t="t"/>
            <a:pathLst>
              <a:path h="1080000" w="4653786">
                <a:moveTo>
                  <a:pt x="270000" y="0"/>
                </a:moveTo>
                <a:lnTo>
                  <a:pt x="2043466" y="0"/>
                </a:lnTo>
                <a:lnTo>
                  <a:pt x="3402408" y="0"/>
                </a:lnTo>
                <a:lnTo>
                  <a:pt x="4383786" y="0"/>
                </a:lnTo>
                <a:lnTo>
                  <a:pt x="4653786" y="540000"/>
                </a:lnTo>
                <a:lnTo>
                  <a:pt x="4383786" y="1080000"/>
                </a:lnTo>
                <a:lnTo>
                  <a:pt x="3402408" y="1080000"/>
                </a:lnTo>
                <a:lnTo>
                  <a:pt x="2043466" y="1080000"/>
                </a:lnTo>
                <a:lnTo>
                  <a:pt x="270000" y="1080000"/>
                </a:lnTo>
                <a:lnTo>
                  <a:pt x="0" y="540000"/>
                </a:lnTo>
                <a:close/>
              </a:path>
            </a:pathLst>
          </a:custGeom>
          <a:noFill/>
          <a:ln w="15875">
            <a:solidFill>
              <a:schemeClr val="bg1">
                <a:lumMod val="65000"/>
              </a:schemeClr>
            </a:solidFill>
          </a:ln>
          <a:effectLst>
            <a:innerShdw blurRad="266700" dir="18900000"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665">
              <a:solidFill>
                <a:prstClr val="white"/>
              </a:solidFill>
              <a:cs typeface="+mn-ea"/>
              <a:sym typeface="+mn-lt"/>
            </a:endParaRPr>
          </a:p>
        </p:txBody>
      </p:sp>
      <p:sp>
        <p:nvSpPr>
          <p:cNvPr id="41" name="TextBox 40"/>
          <p:cNvSpPr txBox="1"/>
          <p:nvPr/>
        </p:nvSpPr>
        <p:spPr>
          <a:xfrm>
            <a:off x="4128135" y="1301750"/>
            <a:ext cx="6181090" cy="1179818"/>
          </a:xfrm>
          <a:prstGeom prst="rect">
            <a:avLst/>
          </a:prstGeom>
          <a:noFill/>
        </p:spPr>
        <p:txBody>
          <a:bodyPr bIns="81274" lIns="162549" rIns="162549" rtlCol="0" tIns="81274" wrap="square">
            <a:spAutoFit/>
          </a:bodyPr>
          <a:lstStyle/>
          <a:p>
            <a:r>
              <a:rPr altLang="en-US" b="1" lang="zh-CN" sz="1335">
                <a:solidFill>
                  <a:schemeClr val="bg1">
                    <a:lumMod val="50000"/>
                  </a:schemeClr>
                </a:solidFill>
                <a:cs typeface="+mn-ea"/>
                <a:sym typeface="+mn-lt"/>
              </a:rPr>
              <a:t>一 是可以明确了解自己身体处于何种状态</a:t>
            </a:r>
          </a:p>
          <a:p>
            <a:r>
              <a:rPr altLang="en-US" b="1" lang="zh-CN" sz="1335">
                <a:solidFill>
                  <a:schemeClr val="bg1">
                    <a:lumMod val="50000"/>
                  </a:schemeClr>
                </a:solidFill>
                <a:cs typeface="+mn-ea"/>
                <a:sym typeface="+mn-lt"/>
              </a:rPr>
              <a:t>通过定期健康体检，可以明确了解自己身体处于何种状态：第一种状态是健康人，这类人需要的是促进健康；第二种状态是亚健康人群，身体中存在某些致病因素，需要管理健康，消除致病隐患，向健康转归；第三种状态为患病，发现了早期疾病或各种慢性病，需要前往医院就医。 </a:t>
            </a:r>
          </a:p>
        </p:txBody>
      </p:sp>
      <p:sp>
        <p:nvSpPr>
          <p:cNvPr id="42" name="TextBox 41"/>
          <p:cNvSpPr txBox="1"/>
          <p:nvPr/>
        </p:nvSpPr>
        <p:spPr>
          <a:xfrm>
            <a:off x="5664512" y="2829315"/>
            <a:ext cx="5040000" cy="1383272"/>
          </a:xfrm>
          <a:prstGeom prst="rect">
            <a:avLst/>
          </a:prstGeom>
          <a:noFill/>
        </p:spPr>
        <p:txBody>
          <a:bodyPr bIns="81274" lIns="162549" rIns="162549" rtlCol="0" tIns="81274" wrap="square">
            <a:spAutoFit/>
          </a:bodyPr>
          <a:lstStyle/>
          <a:p>
            <a:r>
              <a:rPr altLang="en-US" b="1" lang="zh-CN" sz="1335">
                <a:solidFill>
                  <a:schemeClr val="bg1">
                    <a:lumMod val="50000"/>
                  </a:schemeClr>
                </a:solidFill>
                <a:cs typeface="+mn-ea"/>
                <a:sym typeface="+mn-lt"/>
              </a:rPr>
              <a:t>二  是帮助找出身体的隐患</a:t>
            </a:r>
          </a:p>
          <a:p>
            <a:r>
              <a:rPr altLang="en-US" b="1" lang="zh-CN" sz="1335">
                <a:solidFill>
                  <a:schemeClr val="bg1">
                    <a:lumMod val="50000"/>
                  </a:schemeClr>
                </a:solidFill>
                <a:cs typeface="+mn-ea"/>
                <a:sym typeface="+mn-lt"/>
              </a:rPr>
              <a:t>有些疾病早期没有症状，而一旦症状出现，病情已经一发不可收拾了。这些早期无症状而潜伏发展的疾病，正是造成人类死亡的十大死因，名列前茅的癌症和心血管疾病，是可以在体检中通过先进的科技手段及精密仪器测得，并经专科医生的诊断而及早发现,及早治疗把重大疾病消除于萌芽状态！</a:t>
            </a:r>
          </a:p>
        </p:txBody>
      </p:sp>
      <p:sp>
        <p:nvSpPr>
          <p:cNvPr id="43" name="TextBox 42"/>
          <p:cNvSpPr txBox="1"/>
          <p:nvPr/>
        </p:nvSpPr>
        <p:spPr>
          <a:xfrm>
            <a:off x="3840480" y="4518025"/>
            <a:ext cx="6468110" cy="1179818"/>
          </a:xfrm>
          <a:prstGeom prst="rect">
            <a:avLst/>
          </a:prstGeom>
          <a:noFill/>
        </p:spPr>
        <p:txBody>
          <a:bodyPr bIns="81274" lIns="162549" rIns="162549" rtlCol="0" tIns="81274" wrap="square">
            <a:spAutoFit/>
          </a:bodyPr>
          <a:lstStyle/>
          <a:p>
            <a:r>
              <a:rPr altLang="en-US" b="1" lang="zh-CN" sz="1335">
                <a:solidFill>
                  <a:schemeClr val="bg1">
                    <a:lumMod val="50000"/>
                  </a:schemeClr>
                </a:solidFill>
                <a:cs typeface="+mn-ea"/>
                <a:sym typeface="+mn-lt"/>
              </a:rPr>
              <a:t>三  是体检中得到警示，促进生活习惯的改善</a:t>
            </a:r>
          </a:p>
          <a:p>
            <a:r>
              <a:rPr altLang="en-US" b="1" lang="zh-CN" sz="1335">
                <a:solidFill>
                  <a:schemeClr val="bg1">
                    <a:lumMod val="50000"/>
                  </a:schemeClr>
                </a:solidFill>
                <a:cs typeface="+mn-ea"/>
                <a:sym typeface="+mn-lt"/>
              </a:rPr>
              <a:t>生活习惯病，也叫生活方式病，属于慢性病，如高血压、糖尿病、中风等，是非常严重的疾病，一旦爆发出来，患者永远脱离不开它的纠缠，生活质量一落千丈。这种生活习惯病的症状往往是从体检中被查出来的。体检给许多这类病患敲醒了警钟，由此开始关注自身健康，重视对疾病的防治，下功夫改善自己的生活习惯。 </a:t>
            </a:r>
          </a:p>
        </p:txBody>
      </p:sp>
      <p:sp>
        <p:nvSpPr>
          <p:cNvPr id="44" name="六边形 43"/>
          <p:cNvSpPr>
            <a:spLocks noChangeAspect="1"/>
          </p:cNvSpPr>
          <p:nvPr/>
        </p:nvSpPr>
        <p:spPr>
          <a:xfrm>
            <a:off x="1786905" y="2239834"/>
            <a:ext cx="1036308" cy="893371"/>
          </a:xfrm>
          <a:prstGeom prst="hexagon">
            <a:avLst/>
          </a:prstGeom>
          <a:gradFill flip="none" rotWithShape="1">
            <a:gsLst>
              <a:gs pos="0">
                <a:srgbClr val="68DEDB"/>
              </a:gs>
              <a:gs pos="89000">
                <a:srgbClr val="3E8EB9"/>
              </a:gs>
            </a:gsLst>
            <a:lin ang="2700000" scaled="0"/>
          </a:gradFill>
          <a:ln w="15875">
            <a:noFill/>
          </a:ln>
          <a:effectLst>
            <a:innerShdw blurRad="266700" dir="18900000"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wrap="none"/>
          <a:lstStyle/>
          <a:p>
            <a:pPr algn="ctr"/>
            <a:r>
              <a:rPr altLang="en-US" b="1" lang="zh-CN" sz="1865">
                <a:solidFill>
                  <a:prstClr val="white"/>
                </a:solidFill>
                <a:cs typeface="+mn-ea"/>
                <a:sym typeface="+mn-lt"/>
              </a:rPr>
              <a:t>标题</a:t>
            </a:r>
          </a:p>
          <a:p>
            <a:pPr algn="ctr"/>
            <a:r>
              <a:rPr altLang="en-US" b="1" lang="zh-CN" sz="1865">
                <a:solidFill>
                  <a:prstClr val="white"/>
                </a:solidFill>
                <a:cs typeface="+mn-ea"/>
                <a:sym typeface="+mn-lt"/>
              </a:rPr>
              <a:t>文字</a:t>
            </a:r>
          </a:p>
        </p:txBody>
      </p:sp>
      <p:sp>
        <p:nvSpPr>
          <p:cNvPr id="45" name="六边形 44"/>
          <p:cNvSpPr>
            <a:spLocks noChangeAspect="1"/>
          </p:cNvSpPr>
          <p:nvPr/>
        </p:nvSpPr>
        <p:spPr>
          <a:xfrm>
            <a:off x="3244725" y="3044086"/>
            <a:ext cx="1036308" cy="893371"/>
          </a:xfrm>
          <a:prstGeom prst="hexagon">
            <a:avLst/>
          </a:prstGeom>
          <a:gradFill flip="none" rotWithShape="1">
            <a:gsLst>
              <a:gs pos="0">
                <a:srgbClr val="68DEDB"/>
              </a:gs>
              <a:gs pos="89000">
                <a:srgbClr val="3E8EB9"/>
              </a:gs>
            </a:gsLst>
            <a:lin ang="2700000" scaled="0"/>
          </a:gradFill>
          <a:ln w="15875">
            <a:noFill/>
          </a:ln>
          <a:effectLst>
            <a:innerShdw blurRad="266700" dir="18900000"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lIns="0" rIns="0" wrap="none"/>
          <a:lstStyle/>
          <a:p>
            <a:pPr algn="ctr"/>
            <a:r>
              <a:rPr altLang="en-US" b="1" lang="zh-CN" sz="1865">
                <a:solidFill>
                  <a:prstClr val="white"/>
                </a:solidFill>
                <a:cs typeface="+mn-ea"/>
                <a:sym typeface="+mn-lt"/>
              </a:rPr>
              <a:t>标题</a:t>
            </a:r>
          </a:p>
          <a:p>
            <a:pPr algn="ctr"/>
            <a:r>
              <a:rPr altLang="en-US" b="1" lang="zh-CN" sz="1865">
                <a:solidFill>
                  <a:prstClr val="white"/>
                </a:solidFill>
                <a:cs typeface="+mn-ea"/>
                <a:sym typeface="+mn-lt"/>
              </a:rPr>
              <a:t>文字</a:t>
            </a:r>
          </a:p>
        </p:txBody>
      </p:sp>
      <p:sp>
        <p:nvSpPr>
          <p:cNvPr id="46" name="六边形 45"/>
          <p:cNvSpPr>
            <a:spLocks noChangeAspect="1"/>
          </p:cNvSpPr>
          <p:nvPr/>
        </p:nvSpPr>
        <p:spPr>
          <a:xfrm>
            <a:off x="1786905" y="3872014"/>
            <a:ext cx="1036308" cy="893371"/>
          </a:xfrm>
          <a:prstGeom prst="hexagon">
            <a:avLst/>
          </a:prstGeom>
          <a:gradFill flip="none" rotWithShape="1">
            <a:gsLst>
              <a:gs pos="0">
                <a:srgbClr val="68DEDB"/>
              </a:gs>
              <a:gs pos="89000">
                <a:srgbClr val="3E8EB9"/>
              </a:gs>
            </a:gsLst>
            <a:lin ang="2700000" scaled="0"/>
          </a:gradFill>
          <a:ln w="15875">
            <a:noFill/>
          </a:ln>
          <a:effectLst>
            <a:innerShdw blurRad="266700" dir="18900000"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wrap="none"/>
          <a:lstStyle/>
          <a:p>
            <a:pPr algn="ctr"/>
            <a:r>
              <a:rPr altLang="en-US" b="1" lang="zh-CN" sz="1865">
                <a:solidFill>
                  <a:prstClr val="white"/>
                </a:solidFill>
                <a:cs typeface="+mn-ea"/>
                <a:sym typeface="+mn-lt"/>
              </a:rPr>
              <a:t>标题</a:t>
            </a:r>
          </a:p>
          <a:p>
            <a:pPr algn="ctr"/>
            <a:r>
              <a:rPr altLang="en-US" b="1" lang="zh-CN" sz="1865">
                <a:solidFill>
                  <a:prstClr val="white"/>
                </a:solidFill>
                <a:cs typeface="+mn-ea"/>
                <a:sym typeface="+mn-lt"/>
              </a:rPr>
              <a:t>文字</a:t>
            </a:r>
          </a:p>
        </p:txBody>
      </p:sp>
      <p:sp>
        <p:nvSpPr>
          <p:cNvPr id="47" name="六边形 8"/>
          <p:cNvSpPr/>
          <p:nvPr/>
        </p:nvSpPr>
        <p:spPr>
          <a:xfrm>
            <a:off x="2903700" y="1198432"/>
            <a:ext cx="8053207" cy="1440000"/>
          </a:xfrm>
          <a:custGeom>
            <a:rect b="b" l="l" r="r" t="t"/>
            <a:pathLst>
              <a:path h="1080000" w="6039905">
                <a:moveTo>
                  <a:pt x="270000" y="0"/>
                </a:moveTo>
                <a:lnTo>
                  <a:pt x="477257" y="0"/>
                </a:lnTo>
                <a:lnTo>
                  <a:pt x="3222328" y="0"/>
                </a:lnTo>
                <a:lnTo>
                  <a:pt x="3402408" y="0"/>
                </a:lnTo>
                <a:lnTo>
                  <a:pt x="3429585" y="0"/>
                </a:lnTo>
                <a:lnTo>
                  <a:pt x="3609665" y="0"/>
                </a:lnTo>
                <a:lnTo>
                  <a:pt x="5562648" y="0"/>
                </a:lnTo>
                <a:lnTo>
                  <a:pt x="5769905" y="0"/>
                </a:lnTo>
                <a:lnTo>
                  <a:pt x="6039905" y="540000"/>
                </a:lnTo>
                <a:lnTo>
                  <a:pt x="5769905" y="1080000"/>
                </a:lnTo>
                <a:lnTo>
                  <a:pt x="5562648" y="1080000"/>
                </a:lnTo>
                <a:lnTo>
                  <a:pt x="3609665" y="1080000"/>
                </a:lnTo>
                <a:lnTo>
                  <a:pt x="3429585" y="1080000"/>
                </a:lnTo>
                <a:lnTo>
                  <a:pt x="3402408" y="1080000"/>
                </a:lnTo>
                <a:lnTo>
                  <a:pt x="3222328" y="1080000"/>
                </a:lnTo>
                <a:lnTo>
                  <a:pt x="477257" y="1080000"/>
                </a:lnTo>
                <a:lnTo>
                  <a:pt x="270000" y="1080000"/>
                </a:lnTo>
                <a:lnTo>
                  <a:pt x="0" y="540000"/>
                </a:lnTo>
                <a:close/>
              </a:path>
            </a:pathLst>
          </a:custGeom>
          <a:noFill/>
          <a:ln w="15875">
            <a:solidFill>
              <a:schemeClr val="bg1">
                <a:lumMod val="65000"/>
              </a:schemeClr>
            </a:solidFill>
          </a:ln>
          <a:effectLst>
            <a:innerShdw blurRad="266700" dir="18900000"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665">
              <a:solidFill>
                <a:prstClr val="white"/>
              </a:solidFill>
              <a:cs typeface="+mn-ea"/>
              <a:sym typeface="+mn-lt"/>
            </a:endParaRPr>
          </a:p>
        </p:txBody>
      </p:sp>
      <p:sp>
        <p:nvSpPr>
          <p:cNvPr id="48" name="六边形 8"/>
          <p:cNvSpPr/>
          <p:nvPr/>
        </p:nvSpPr>
        <p:spPr>
          <a:xfrm>
            <a:off x="2903700" y="4381038"/>
            <a:ext cx="8053207" cy="1440000"/>
          </a:xfrm>
          <a:custGeom>
            <a:rect b="b" l="l" r="r" t="t"/>
            <a:pathLst>
              <a:path h="1080000" w="6039905">
                <a:moveTo>
                  <a:pt x="270000" y="0"/>
                </a:moveTo>
                <a:lnTo>
                  <a:pt x="477257" y="0"/>
                </a:lnTo>
                <a:lnTo>
                  <a:pt x="3222328" y="0"/>
                </a:lnTo>
                <a:lnTo>
                  <a:pt x="3402408" y="0"/>
                </a:lnTo>
                <a:lnTo>
                  <a:pt x="3429585" y="0"/>
                </a:lnTo>
                <a:lnTo>
                  <a:pt x="3609665" y="0"/>
                </a:lnTo>
                <a:lnTo>
                  <a:pt x="5562648" y="0"/>
                </a:lnTo>
                <a:lnTo>
                  <a:pt x="5769905" y="0"/>
                </a:lnTo>
                <a:lnTo>
                  <a:pt x="6039905" y="540000"/>
                </a:lnTo>
                <a:lnTo>
                  <a:pt x="5769905" y="1080000"/>
                </a:lnTo>
                <a:lnTo>
                  <a:pt x="5562648" y="1080000"/>
                </a:lnTo>
                <a:lnTo>
                  <a:pt x="3609665" y="1080000"/>
                </a:lnTo>
                <a:lnTo>
                  <a:pt x="3429585" y="1080000"/>
                </a:lnTo>
                <a:lnTo>
                  <a:pt x="3402408" y="1080000"/>
                </a:lnTo>
                <a:lnTo>
                  <a:pt x="3222328" y="1080000"/>
                </a:lnTo>
                <a:lnTo>
                  <a:pt x="477257" y="1080000"/>
                </a:lnTo>
                <a:lnTo>
                  <a:pt x="270000" y="1080000"/>
                </a:lnTo>
                <a:lnTo>
                  <a:pt x="0" y="540000"/>
                </a:lnTo>
                <a:close/>
              </a:path>
            </a:pathLst>
          </a:custGeom>
          <a:noFill/>
          <a:ln w="15875">
            <a:solidFill>
              <a:schemeClr val="bg1">
                <a:lumMod val="65000"/>
              </a:schemeClr>
            </a:solidFill>
          </a:ln>
          <a:effectLst>
            <a:innerShdw blurRad="266700" dir="18900000"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665">
              <a:solidFill>
                <a:prstClr val="white"/>
              </a:solidFill>
              <a:cs typeface="+mn-ea"/>
              <a:sym typeface="+mn-lt"/>
            </a:endParaRPr>
          </a:p>
        </p:txBody>
      </p:sp>
    </p:spTree>
    <p:custDataLst>
      <p:tags r:id="rId5"/>
    </p:custDataLst>
  </p:cSld>
  <p:clrMapOvr>
    <a:masterClrMapping/>
  </p:clrMapOvr>
  <p:transition advTm="739">
    <p:cover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10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750" fill="hold" id="7"/>
                                        <p:tgtEl>
                                          <p:spTgt spid="10"/>
                                        </p:tgtEl>
                                        <p:attrNameLst>
                                          <p:attrName>ppt_x</p:attrName>
                                        </p:attrNameLst>
                                      </p:cBhvr>
                                      <p:tavLst>
                                        <p:tav tm="0">
                                          <p:val>
                                            <p:strVal val="0-#ppt_w/2"/>
                                          </p:val>
                                        </p:tav>
                                        <p:tav tm="100000">
                                          <p:val>
                                            <p:strVal val="#ppt_x"/>
                                          </p:val>
                                        </p:tav>
                                      </p:tavLst>
                                    </p:anim>
                                    <p:anim calcmode="lin" valueType="num">
                                      <p:cBhvr additive="base">
                                        <p:cTn dur="750" fill="hold" id="8"/>
                                        <p:tgtEl>
                                          <p:spTgt spid="10"/>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 calcmode="lin" valueType="num">
                                      <p:cBhvr additive="base">
                                        <p:cTn dur="750" fill="hold" id="11"/>
                                        <p:tgtEl>
                                          <p:spTgt spid="11"/>
                                        </p:tgtEl>
                                        <p:attrNameLst>
                                          <p:attrName>ppt_x</p:attrName>
                                        </p:attrNameLst>
                                      </p:cBhvr>
                                      <p:tavLst>
                                        <p:tav tm="0">
                                          <p:val>
                                            <p:strVal val="0-#ppt_w/2"/>
                                          </p:val>
                                        </p:tav>
                                        <p:tav tm="100000">
                                          <p:val>
                                            <p:strVal val="#ppt_x"/>
                                          </p:val>
                                        </p:tav>
                                      </p:tavLst>
                                    </p:anim>
                                    <p:anim calcmode="lin" valueType="num">
                                      <p:cBhvr additive="base">
                                        <p:cTn dur="750" fill="hold" id="12"/>
                                        <p:tgtEl>
                                          <p:spTgt spid="11"/>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850"/>
                            </p:stCondLst>
                            <p:childTnLst>
                              <p:par>
                                <p:cTn fill="hold" grpId="0" id="14" nodeType="afterEffect" presetClass="entr" presetID="23" presetSubtype="528">
                                  <p:stCondLst>
                                    <p:cond delay="0"/>
                                  </p:stCondLst>
                                  <p:childTnLst>
                                    <p:set>
                                      <p:cBhvr>
                                        <p:cTn dur="1" fill="hold" id="15">
                                          <p:stCondLst>
                                            <p:cond delay="0"/>
                                          </p:stCondLst>
                                        </p:cTn>
                                        <p:tgtEl>
                                          <p:spTgt spid="22"/>
                                        </p:tgtEl>
                                        <p:attrNameLst>
                                          <p:attrName>style.visibility</p:attrName>
                                        </p:attrNameLst>
                                      </p:cBhvr>
                                      <p:to>
                                        <p:strVal val="visible"/>
                                      </p:to>
                                    </p:set>
                                    <p:anim calcmode="lin" valueType="num">
                                      <p:cBhvr>
                                        <p:cTn dur="1000" fill="hold" id="16"/>
                                        <p:tgtEl>
                                          <p:spTgt spid="22"/>
                                        </p:tgtEl>
                                        <p:attrNameLst>
                                          <p:attrName>ppt_w</p:attrName>
                                        </p:attrNameLst>
                                      </p:cBhvr>
                                      <p:tavLst>
                                        <p:tav tm="0">
                                          <p:val>
                                            <p:fltVal val="0"/>
                                          </p:val>
                                        </p:tav>
                                        <p:tav tm="100000">
                                          <p:val>
                                            <p:strVal val="#ppt_w"/>
                                          </p:val>
                                        </p:tav>
                                      </p:tavLst>
                                    </p:anim>
                                    <p:anim calcmode="lin" valueType="num">
                                      <p:cBhvr>
                                        <p:cTn dur="1000" fill="hold" id="17"/>
                                        <p:tgtEl>
                                          <p:spTgt spid="22"/>
                                        </p:tgtEl>
                                        <p:attrNameLst>
                                          <p:attrName>ppt_h</p:attrName>
                                        </p:attrNameLst>
                                      </p:cBhvr>
                                      <p:tavLst>
                                        <p:tav tm="0">
                                          <p:val>
                                            <p:fltVal val="0"/>
                                          </p:val>
                                        </p:tav>
                                        <p:tav tm="100000">
                                          <p:val>
                                            <p:strVal val="#ppt_h"/>
                                          </p:val>
                                        </p:tav>
                                      </p:tavLst>
                                    </p:anim>
                                    <p:anim calcmode="lin" valueType="num">
                                      <p:cBhvr>
                                        <p:cTn dur="1000" fill="hold" id="18"/>
                                        <p:tgtEl>
                                          <p:spTgt spid="22"/>
                                        </p:tgtEl>
                                        <p:attrNameLst>
                                          <p:attrName>ppt_x</p:attrName>
                                        </p:attrNameLst>
                                      </p:cBhvr>
                                      <p:tavLst>
                                        <p:tav tm="0">
                                          <p:val>
                                            <p:fltVal val="0.5"/>
                                          </p:val>
                                        </p:tav>
                                        <p:tav tm="100000">
                                          <p:val>
                                            <p:strVal val="#ppt_x"/>
                                          </p:val>
                                        </p:tav>
                                      </p:tavLst>
                                    </p:anim>
                                    <p:anim calcmode="lin" valueType="num">
                                      <p:cBhvr>
                                        <p:cTn dur="1000" fill="hold" id="19"/>
                                        <p:tgtEl>
                                          <p:spTgt spid="22"/>
                                        </p:tgtEl>
                                        <p:attrNameLst>
                                          <p:attrName>ppt_y</p:attrName>
                                        </p:attrNameLst>
                                      </p:cBhvr>
                                      <p:tavLst>
                                        <p:tav tm="0">
                                          <p:val>
                                            <p:fltVal val="0.5"/>
                                          </p:val>
                                        </p:tav>
                                        <p:tav tm="100000">
                                          <p:val>
                                            <p:strVal val="#ppt_y"/>
                                          </p:val>
                                        </p:tav>
                                      </p:tavLst>
                                    </p:anim>
                                  </p:childTnLst>
                                </p:cTn>
                              </p:par>
                              <p:par>
                                <p:cTn fill="hold" grpId="0" id="20" nodeType="withEffect" presetClass="entr" presetID="23" presetSubtype="528">
                                  <p:stCondLst>
                                    <p:cond delay="250"/>
                                  </p:stCondLst>
                                  <p:childTnLst>
                                    <p:set>
                                      <p:cBhvr>
                                        <p:cTn dur="1" fill="hold" id="21">
                                          <p:stCondLst>
                                            <p:cond delay="0"/>
                                          </p:stCondLst>
                                        </p:cTn>
                                        <p:tgtEl>
                                          <p:spTgt spid="44"/>
                                        </p:tgtEl>
                                        <p:attrNameLst>
                                          <p:attrName>style.visibility</p:attrName>
                                        </p:attrNameLst>
                                      </p:cBhvr>
                                      <p:to>
                                        <p:strVal val="visible"/>
                                      </p:to>
                                    </p:set>
                                    <p:anim calcmode="lin" valueType="num">
                                      <p:cBhvr>
                                        <p:cTn dur="1000" fill="hold" id="22"/>
                                        <p:tgtEl>
                                          <p:spTgt spid="44"/>
                                        </p:tgtEl>
                                        <p:attrNameLst>
                                          <p:attrName>ppt_w</p:attrName>
                                        </p:attrNameLst>
                                      </p:cBhvr>
                                      <p:tavLst>
                                        <p:tav tm="0">
                                          <p:val>
                                            <p:fltVal val="0"/>
                                          </p:val>
                                        </p:tav>
                                        <p:tav tm="100000">
                                          <p:val>
                                            <p:strVal val="#ppt_w"/>
                                          </p:val>
                                        </p:tav>
                                      </p:tavLst>
                                    </p:anim>
                                    <p:anim calcmode="lin" valueType="num">
                                      <p:cBhvr>
                                        <p:cTn dur="1000" fill="hold" id="23"/>
                                        <p:tgtEl>
                                          <p:spTgt spid="44"/>
                                        </p:tgtEl>
                                        <p:attrNameLst>
                                          <p:attrName>ppt_h</p:attrName>
                                        </p:attrNameLst>
                                      </p:cBhvr>
                                      <p:tavLst>
                                        <p:tav tm="0">
                                          <p:val>
                                            <p:fltVal val="0"/>
                                          </p:val>
                                        </p:tav>
                                        <p:tav tm="100000">
                                          <p:val>
                                            <p:strVal val="#ppt_h"/>
                                          </p:val>
                                        </p:tav>
                                      </p:tavLst>
                                    </p:anim>
                                    <p:anim calcmode="lin" valueType="num">
                                      <p:cBhvr>
                                        <p:cTn dur="1000" fill="hold" id="24"/>
                                        <p:tgtEl>
                                          <p:spTgt spid="44"/>
                                        </p:tgtEl>
                                        <p:attrNameLst>
                                          <p:attrName>ppt_x</p:attrName>
                                        </p:attrNameLst>
                                      </p:cBhvr>
                                      <p:tavLst>
                                        <p:tav tm="0">
                                          <p:val>
                                            <p:fltVal val="0.5"/>
                                          </p:val>
                                        </p:tav>
                                        <p:tav tm="100000">
                                          <p:val>
                                            <p:strVal val="#ppt_x"/>
                                          </p:val>
                                        </p:tav>
                                      </p:tavLst>
                                    </p:anim>
                                    <p:anim calcmode="lin" valueType="num">
                                      <p:cBhvr>
                                        <p:cTn dur="1000" fill="hold" id="25"/>
                                        <p:tgtEl>
                                          <p:spTgt spid="44"/>
                                        </p:tgtEl>
                                        <p:attrNameLst>
                                          <p:attrName>ppt_y</p:attrName>
                                        </p:attrNameLst>
                                      </p:cBhvr>
                                      <p:tavLst>
                                        <p:tav tm="0">
                                          <p:val>
                                            <p:fltVal val="0.5"/>
                                          </p:val>
                                        </p:tav>
                                        <p:tav tm="100000">
                                          <p:val>
                                            <p:strVal val="#ppt_y"/>
                                          </p:val>
                                        </p:tav>
                                      </p:tavLst>
                                    </p:anim>
                                  </p:childTnLst>
                                </p:cTn>
                              </p:par>
                              <p:par>
                                <p:cTn fill="hold" grpId="0" id="26" nodeType="withEffect" presetClass="entr" presetID="23" presetSubtype="528">
                                  <p:stCondLst>
                                    <p:cond delay="500"/>
                                  </p:stCondLst>
                                  <p:childTnLst>
                                    <p:set>
                                      <p:cBhvr>
                                        <p:cTn dur="1" fill="hold" id="27">
                                          <p:stCondLst>
                                            <p:cond delay="0"/>
                                          </p:stCondLst>
                                        </p:cTn>
                                        <p:tgtEl>
                                          <p:spTgt spid="31"/>
                                        </p:tgtEl>
                                        <p:attrNameLst>
                                          <p:attrName>style.visibility</p:attrName>
                                        </p:attrNameLst>
                                      </p:cBhvr>
                                      <p:to>
                                        <p:strVal val="visible"/>
                                      </p:to>
                                    </p:set>
                                    <p:anim calcmode="lin" valueType="num">
                                      <p:cBhvr>
                                        <p:cTn dur="1000" fill="hold" id="28"/>
                                        <p:tgtEl>
                                          <p:spTgt spid="31"/>
                                        </p:tgtEl>
                                        <p:attrNameLst>
                                          <p:attrName>ppt_w</p:attrName>
                                        </p:attrNameLst>
                                      </p:cBhvr>
                                      <p:tavLst>
                                        <p:tav tm="0">
                                          <p:val>
                                            <p:fltVal val="0"/>
                                          </p:val>
                                        </p:tav>
                                        <p:tav tm="100000">
                                          <p:val>
                                            <p:strVal val="#ppt_w"/>
                                          </p:val>
                                        </p:tav>
                                      </p:tavLst>
                                    </p:anim>
                                    <p:anim calcmode="lin" valueType="num">
                                      <p:cBhvr>
                                        <p:cTn dur="1000" fill="hold" id="29"/>
                                        <p:tgtEl>
                                          <p:spTgt spid="31"/>
                                        </p:tgtEl>
                                        <p:attrNameLst>
                                          <p:attrName>ppt_h</p:attrName>
                                        </p:attrNameLst>
                                      </p:cBhvr>
                                      <p:tavLst>
                                        <p:tav tm="0">
                                          <p:val>
                                            <p:fltVal val="0"/>
                                          </p:val>
                                        </p:tav>
                                        <p:tav tm="100000">
                                          <p:val>
                                            <p:strVal val="#ppt_h"/>
                                          </p:val>
                                        </p:tav>
                                      </p:tavLst>
                                    </p:anim>
                                    <p:anim calcmode="lin" valueType="num">
                                      <p:cBhvr>
                                        <p:cTn dur="1000" fill="hold" id="30"/>
                                        <p:tgtEl>
                                          <p:spTgt spid="31"/>
                                        </p:tgtEl>
                                        <p:attrNameLst>
                                          <p:attrName>ppt_x</p:attrName>
                                        </p:attrNameLst>
                                      </p:cBhvr>
                                      <p:tavLst>
                                        <p:tav tm="0">
                                          <p:val>
                                            <p:fltVal val="0.5"/>
                                          </p:val>
                                        </p:tav>
                                        <p:tav tm="100000">
                                          <p:val>
                                            <p:strVal val="#ppt_x"/>
                                          </p:val>
                                        </p:tav>
                                      </p:tavLst>
                                    </p:anim>
                                    <p:anim calcmode="lin" valueType="num">
                                      <p:cBhvr>
                                        <p:cTn dur="1000" fill="hold" id="31"/>
                                        <p:tgtEl>
                                          <p:spTgt spid="31"/>
                                        </p:tgtEl>
                                        <p:attrNameLst>
                                          <p:attrName>ppt_y</p:attrName>
                                        </p:attrNameLst>
                                      </p:cBhvr>
                                      <p:tavLst>
                                        <p:tav tm="0">
                                          <p:val>
                                            <p:fltVal val="0.5"/>
                                          </p:val>
                                        </p:tav>
                                        <p:tav tm="100000">
                                          <p:val>
                                            <p:strVal val="#ppt_y"/>
                                          </p:val>
                                        </p:tav>
                                      </p:tavLst>
                                    </p:anim>
                                  </p:childTnLst>
                                </p:cTn>
                              </p:par>
                              <p:par>
                                <p:cTn fill="hold" grpId="0" id="32" nodeType="withEffect" presetClass="entr" presetID="23" presetSubtype="528">
                                  <p:stCondLst>
                                    <p:cond delay="750"/>
                                  </p:stCondLst>
                                  <p:childTnLst>
                                    <p:set>
                                      <p:cBhvr>
                                        <p:cTn dur="1" fill="hold" id="33">
                                          <p:stCondLst>
                                            <p:cond delay="0"/>
                                          </p:stCondLst>
                                        </p:cTn>
                                        <p:tgtEl>
                                          <p:spTgt spid="46"/>
                                        </p:tgtEl>
                                        <p:attrNameLst>
                                          <p:attrName>style.visibility</p:attrName>
                                        </p:attrNameLst>
                                      </p:cBhvr>
                                      <p:to>
                                        <p:strVal val="visible"/>
                                      </p:to>
                                    </p:set>
                                    <p:anim calcmode="lin" valueType="num">
                                      <p:cBhvr>
                                        <p:cTn dur="1000" fill="hold" id="34"/>
                                        <p:tgtEl>
                                          <p:spTgt spid="46"/>
                                        </p:tgtEl>
                                        <p:attrNameLst>
                                          <p:attrName>ppt_w</p:attrName>
                                        </p:attrNameLst>
                                      </p:cBhvr>
                                      <p:tavLst>
                                        <p:tav tm="0">
                                          <p:val>
                                            <p:fltVal val="0"/>
                                          </p:val>
                                        </p:tav>
                                        <p:tav tm="100000">
                                          <p:val>
                                            <p:strVal val="#ppt_w"/>
                                          </p:val>
                                        </p:tav>
                                      </p:tavLst>
                                    </p:anim>
                                    <p:anim calcmode="lin" valueType="num">
                                      <p:cBhvr>
                                        <p:cTn dur="1000" fill="hold" id="35"/>
                                        <p:tgtEl>
                                          <p:spTgt spid="46"/>
                                        </p:tgtEl>
                                        <p:attrNameLst>
                                          <p:attrName>ppt_h</p:attrName>
                                        </p:attrNameLst>
                                      </p:cBhvr>
                                      <p:tavLst>
                                        <p:tav tm="0">
                                          <p:val>
                                            <p:fltVal val="0"/>
                                          </p:val>
                                        </p:tav>
                                        <p:tav tm="100000">
                                          <p:val>
                                            <p:strVal val="#ppt_h"/>
                                          </p:val>
                                        </p:tav>
                                      </p:tavLst>
                                    </p:anim>
                                    <p:anim calcmode="lin" valueType="num">
                                      <p:cBhvr>
                                        <p:cTn dur="1000" fill="hold" id="36"/>
                                        <p:tgtEl>
                                          <p:spTgt spid="46"/>
                                        </p:tgtEl>
                                        <p:attrNameLst>
                                          <p:attrName>ppt_x</p:attrName>
                                        </p:attrNameLst>
                                      </p:cBhvr>
                                      <p:tavLst>
                                        <p:tav tm="0">
                                          <p:val>
                                            <p:fltVal val="0.5"/>
                                          </p:val>
                                        </p:tav>
                                        <p:tav tm="100000">
                                          <p:val>
                                            <p:strVal val="#ppt_x"/>
                                          </p:val>
                                        </p:tav>
                                      </p:tavLst>
                                    </p:anim>
                                    <p:anim calcmode="lin" valueType="num">
                                      <p:cBhvr>
                                        <p:cTn dur="1000" fill="hold" id="37"/>
                                        <p:tgtEl>
                                          <p:spTgt spid="46"/>
                                        </p:tgtEl>
                                        <p:attrNameLst>
                                          <p:attrName>ppt_y</p:attrName>
                                        </p:attrNameLst>
                                      </p:cBhvr>
                                      <p:tavLst>
                                        <p:tav tm="0">
                                          <p:val>
                                            <p:fltVal val="0.5"/>
                                          </p:val>
                                        </p:tav>
                                        <p:tav tm="100000">
                                          <p:val>
                                            <p:strVal val="#ppt_y"/>
                                          </p:val>
                                        </p:tav>
                                      </p:tavLst>
                                    </p:anim>
                                  </p:childTnLst>
                                </p:cTn>
                              </p:par>
                              <p:par>
                                <p:cTn fill="hold" grpId="0" id="38" nodeType="withEffect" presetClass="entr" presetID="23" presetSubtype="528">
                                  <p:stCondLst>
                                    <p:cond delay="1000"/>
                                  </p:stCondLst>
                                  <p:childTnLst>
                                    <p:set>
                                      <p:cBhvr>
                                        <p:cTn dur="1" fill="hold" id="39">
                                          <p:stCondLst>
                                            <p:cond delay="0"/>
                                          </p:stCondLst>
                                        </p:cTn>
                                        <p:tgtEl>
                                          <p:spTgt spid="30"/>
                                        </p:tgtEl>
                                        <p:attrNameLst>
                                          <p:attrName>style.visibility</p:attrName>
                                        </p:attrNameLst>
                                      </p:cBhvr>
                                      <p:to>
                                        <p:strVal val="visible"/>
                                      </p:to>
                                    </p:set>
                                    <p:anim calcmode="lin" valueType="num">
                                      <p:cBhvr>
                                        <p:cTn dur="1000" fill="hold" id="40"/>
                                        <p:tgtEl>
                                          <p:spTgt spid="30"/>
                                        </p:tgtEl>
                                        <p:attrNameLst>
                                          <p:attrName>ppt_w</p:attrName>
                                        </p:attrNameLst>
                                      </p:cBhvr>
                                      <p:tavLst>
                                        <p:tav tm="0">
                                          <p:val>
                                            <p:fltVal val="0"/>
                                          </p:val>
                                        </p:tav>
                                        <p:tav tm="100000">
                                          <p:val>
                                            <p:strVal val="#ppt_w"/>
                                          </p:val>
                                        </p:tav>
                                      </p:tavLst>
                                    </p:anim>
                                    <p:anim calcmode="lin" valueType="num">
                                      <p:cBhvr>
                                        <p:cTn dur="1000" fill="hold" id="41"/>
                                        <p:tgtEl>
                                          <p:spTgt spid="30"/>
                                        </p:tgtEl>
                                        <p:attrNameLst>
                                          <p:attrName>ppt_h</p:attrName>
                                        </p:attrNameLst>
                                      </p:cBhvr>
                                      <p:tavLst>
                                        <p:tav tm="0">
                                          <p:val>
                                            <p:fltVal val="0"/>
                                          </p:val>
                                        </p:tav>
                                        <p:tav tm="100000">
                                          <p:val>
                                            <p:strVal val="#ppt_h"/>
                                          </p:val>
                                        </p:tav>
                                      </p:tavLst>
                                    </p:anim>
                                    <p:anim calcmode="lin" valueType="num">
                                      <p:cBhvr>
                                        <p:cTn dur="1000" fill="hold" id="42"/>
                                        <p:tgtEl>
                                          <p:spTgt spid="30"/>
                                        </p:tgtEl>
                                        <p:attrNameLst>
                                          <p:attrName>ppt_x</p:attrName>
                                        </p:attrNameLst>
                                      </p:cBhvr>
                                      <p:tavLst>
                                        <p:tav tm="0">
                                          <p:val>
                                            <p:fltVal val="0.5"/>
                                          </p:val>
                                        </p:tav>
                                        <p:tav tm="100000">
                                          <p:val>
                                            <p:strVal val="#ppt_x"/>
                                          </p:val>
                                        </p:tav>
                                      </p:tavLst>
                                    </p:anim>
                                    <p:anim calcmode="lin" valueType="num">
                                      <p:cBhvr>
                                        <p:cTn dur="1000" fill="hold" id="43"/>
                                        <p:tgtEl>
                                          <p:spTgt spid="30"/>
                                        </p:tgtEl>
                                        <p:attrNameLst>
                                          <p:attrName>ppt_y</p:attrName>
                                        </p:attrNameLst>
                                      </p:cBhvr>
                                      <p:tavLst>
                                        <p:tav tm="0">
                                          <p:val>
                                            <p:fltVal val="0.5"/>
                                          </p:val>
                                        </p:tav>
                                        <p:tav tm="100000">
                                          <p:val>
                                            <p:strVal val="#ppt_y"/>
                                          </p:val>
                                        </p:tav>
                                      </p:tavLst>
                                    </p:anim>
                                  </p:childTnLst>
                                </p:cTn>
                              </p:par>
                              <p:par>
                                <p:cTn fill="hold" grpId="0" id="44" nodeType="withEffect" presetClass="entr" presetID="23" presetSubtype="528">
                                  <p:stCondLst>
                                    <p:cond delay="1250"/>
                                  </p:stCondLst>
                                  <p:childTnLst>
                                    <p:set>
                                      <p:cBhvr>
                                        <p:cTn dur="1" fill="hold" id="45">
                                          <p:stCondLst>
                                            <p:cond delay="0"/>
                                          </p:stCondLst>
                                        </p:cTn>
                                        <p:tgtEl>
                                          <p:spTgt spid="45"/>
                                        </p:tgtEl>
                                        <p:attrNameLst>
                                          <p:attrName>style.visibility</p:attrName>
                                        </p:attrNameLst>
                                      </p:cBhvr>
                                      <p:to>
                                        <p:strVal val="visible"/>
                                      </p:to>
                                    </p:set>
                                    <p:anim calcmode="lin" valueType="num">
                                      <p:cBhvr>
                                        <p:cTn dur="1000" fill="hold" id="46"/>
                                        <p:tgtEl>
                                          <p:spTgt spid="45"/>
                                        </p:tgtEl>
                                        <p:attrNameLst>
                                          <p:attrName>ppt_w</p:attrName>
                                        </p:attrNameLst>
                                      </p:cBhvr>
                                      <p:tavLst>
                                        <p:tav tm="0">
                                          <p:val>
                                            <p:fltVal val="0"/>
                                          </p:val>
                                        </p:tav>
                                        <p:tav tm="100000">
                                          <p:val>
                                            <p:strVal val="#ppt_w"/>
                                          </p:val>
                                        </p:tav>
                                      </p:tavLst>
                                    </p:anim>
                                    <p:anim calcmode="lin" valueType="num">
                                      <p:cBhvr>
                                        <p:cTn dur="1000" fill="hold" id="47"/>
                                        <p:tgtEl>
                                          <p:spTgt spid="45"/>
                                        </p:tgtEl>
                                        <p:attrNameLst>
                                          <p:attrName>ppt_h</p:attrName>
                                        </p:attrNameLst>
                                      </p:cBhvr>
                                      <p:tavLst>
                                        <p:tav tm="0">
                                          <p:val>
                                            <p:fltVal val="0"/>
                                          </p:val>
                                        </p:tav>
                                        <p:tav tm="100000">
                                          <p:val>
                                            <p:strVal val="#ppt_h"/>
                                          </p:val>
                                        </p:tav>
                                      </p:tavLst>
                                    </p:anim>
                                    <p:anim calcmode="lin" valueType="num">
                                      <p:cBhvr>
                                        <p:cTn dur="1000" fill="hold" id="48"/>
                                        <p:tgtEl>
                                          <p:spTgt spid="45"/>
                                        </p:tgtEl>
                                        <p:attrNameLst>
                                          <p:attrName>ppt_x</p:attrName>
                                        </p:attrNameLst>
                                      </p:cBhvr>
                                      <p:tavLst>
                                        <p:tav tm="0">
                                          <p:val>
                                            <p:fltVal val="0.5"/>
                                          </p:val>
                                        </p:tav>
                                        <p:tav tm="100000">
                                          <p:val>
                                            <p:strVal val="#ppt_x"/>
                                          </p:val>
                                        </p:tav>
                                      </p:tavLst>
                                    </p:anim>
                                    <p:anim calcmode="lin" valueType="num">
                                      <p:cBhvr>
                                        <p:cTn dur="1000" fill="hold" id="49"/>
                                        <p:tgtEl>
                                          <p:spTgt spid="45"/>
                                        </p:tgtEl>
                                        <p:attrNameLst>
                                          <p:attrName>ppt_y</p:attrName>
                                        </p:attrNameLst>
                                      </p:cBhvr>
                                      <p:tavLst>
                                        <p:tav tm="0">
                                          <p:val>
                                            <p:fltVal val="0.5"/>
                                          </p:val>
                                        </p:tav>
                                        <p:tav tm="100000">
                                          <p:val>
                                            <p:strVal val="#ppt_y"/>
                                          </p:val>
                                        </p:tav>
                                      </p:tavLst>
                                    </p:anim>
                                  </p:childTnLst>
                                </p:cTn>
                              </p:par>
                            </p:childTnLst>
                          </p:cTn>
                        </p:par>
                        <p:par>
                          <p:cTn fill="hold" id="50" nodeType="afterGroup">
                            <p:stCondLst>
                              <p:cond delay="3100"/>
                            </p:stCondLst>
                            <p:childTnLst>
                              <p:par>
                                <p:cTn fill="hold" grpId="0" id="51" nodeType="afterEffect" presetClass="entr" presetID="55" presetSubtype="0">
                                  <p:stCondLst>
                                    <p:cond delay="0"/>
                                  </p:stCondLst>
                                  <p:childTnLst>
                                    <p:set>
                                      <p:cBhvr>
                                        <p:cTn dur="1" fill="hold" id="52">
                                          <p:stCondLst>
                                            <p:cond delay="0"/>
                                          </p:stCondLst>
                                        </p:cTn>
                                        <p:tgtEl>
                                          <p:spTgt spid="40"/>
                                        </p:tgtEl>
                                        <p:attrNameLst>
                                          <p:attrName>style.visibility</p:attrName>
                                        </p:attrNameLst>
                                      </p:cBhvr>
                                      <p:to>
                                        <p:strVal val="visible"/>
                                      </p:to>
                                    </p:set>
                                    <p:anim calcmode="lin" valueType="num">
                                      <p:cBhvr>
                                        <p:cTn dur="1000" fill="hold" id="53"/>
                                        <p:tgtEl>
                                          <p:spTgt spid="40"/>
                                        </p:tgtEl>
                                        <p:attrNameLst>
                                          <p:attrName>ppt_w</p:attrName>
                                        </p:attrNameLst>
                                      </p:cBhvr>
                                      <p:tavLst>
                                        <p:tav tm="0">
                                          <p:val>
                                            <p:strVal val="#ppt_w*0.70"/>
                                          </p:val>
                                        </p:tav>
                                        <p:tav tm="100000">
                                          <p:val>
                                            <p:strVal val="#ppt_w"/>
                                          </p:val>
                                        </p:tav>
                                      </p:tavLst>
                                    </p:anim>
                                    <p:anim calcmode="lin" valueType="num">
                                      <p:cBhvr>
                                        <p:cTn dur="1000" fill="hold" id="54"/>
                                        <p:tgtEl>
                                          <p:spTgt spid="40"/>
                                        </p:tgtEl>
                                        <p:attrNameLst>
                                          <p:attrName>ppt_h</p:attrName>
                                        </p:attrNameLst>
                                      </p:cBhvr>
                                      <p:tavLst>
                                        <p:tav tm="0">
                                          <p:val>
                                            <p:strVal val="#ppt_h"/>
                                          </p:val>
                                        </p:tav>
                                        <p:tav tm="100000">
                                          <p:val>
                                            <p:strVal val="#ppt_h"/>
                                          </p:val>
                                        </p:tav>
                                      </p:tavLst>
                                    </p:anim>
                                    <p:animEffect filter="fade" transition="in">
                                      <p:cBhvr>
                                        <p:cTn dur="1000" id="55"/>
                                        <p:tgtEl>
                                          <p:spTgt spid="40"/>
                                        </p:tgtEl>
                                      </p:cBhvr>
                                    </p:animEffect>
                                  </p:childTnLst>
                                </p:cTn>
                              </p:par>
                              <p:par>
                                <p:cTn fill="hold" grpId="0" id="56" nodeType="withEffect" presetClass="entr" presetID="55" presetSubtype="0">
                                  <p:stCondLst>
                                    <p:cond delay="250"/>
                                  </p:stCondLst>
                                  <p:childTnLst>
                                    <p:set>
                                      <p:cBhvr>
                                        <p:cTn dur="1" fill="hold" id="57">
                                          <p:stCondLst>
                                            <p:cond delay="0"/>
                                          </p:stCondLst>
                                        </p:cTn>
                                        <p:tgtEl>
                                          <p:spTgt spid="47"/>
                                        </p:tgtEl>
                                        <p:attrNameLst>
                                          <p:attrName>style.visibility</p:attrName>
                                        </p:attrNameLst>
                                      </p:cBhvr>
                                      <p:to>
                                        <p:strVal val="visible"/>
                                      </p:to>
                                    </p:set>
                                    <p:anim calcmode="lin" valueType="num">
                                      <p:cBhvr>
                                        <p:cTn dur="1000" fill="hold" id="58"/>
                                        <p:tgtEl>
                                          <p:spTgt spid="47"/>
                                        </p:tgtEl>
                                        <p:attrNameLst>
                                          <p:attrName>ppt_w</p:attrName>
                                        </p:attrNameLst>
                                      </p:cBhvr>
                                      <p:tavLst>
                                        <p:tav tm="0">
                                          <p:val>
                                            <p:strVal val="#ppt_w*0.70"/>
                                          </p:val>
                                        </p:tav>
                                        <p:tav tm="100000">
                                          <p:val>
                                            <p:strVal val="#ppt_w"/>
                                          </p:val>
                                        </p:tav>
                                      </p:tavLst>
                                    </p:anim>
                                    <p:anim calcmode="lin" valueType="num">
                                      <p:cBhvr>
                                        <p:cTn dur="1000" fill="hold" id="59"/>
                                        <p:tgtEl>
                                          <p:spTgt spid="47"/>
                                        </p:tgtEl>
                                        <p:attrNameLst>
                                          <p:attrName>ppt_h</p:attrName>
                                        </p:attrNameLst>
                                      </p:cBhvr>
                                      <p:tavLst>
                                        <p:tav tm="0">
                                          <p:val>
                                            <p:strVal val="#ppt_h"/>
                                          </p:val>
                                        </p:tav>
                                        <p:tav tm="100000">
                                          <p:val>
                                            <p:strVal val="#ppt_h"/>
                                          </p:val>
                                        </p:tav>
                                      </p:tavLst>
                                    </p:anim>
                                    <p:animEffect filter="fade" transition="in">
                                      <p:cBhvr>
                                        <p:cTn dur="1000" id="60"/>
                                        <p:tgtEl>
                                          <p:spTgt spid="47"/>
                                        </p:tgtEl>
                                      </p:cBhvr>
                                    </p:animEffect>
                                  </p:childTnLst>
                                </p:cTn>
                              </p:par>
                              <p:par>
                                <p:cTn fill="hold" grpId="0" id="61" nodeType="withEffect" presetClass="entr" presetID="55" presetSubtype="0">
                                  <p:stCondLst>
                                    <p:cond delay="500"/>
                                  </p:stCondLst>
                                  <p:childTnLst>
                                    <p:set>
                                      <p:cBhvr>
                                        <p:cTn dur="1" fill="hold" id="62">
                                          <p:stCondLst>
                                            <p:cond delay="0"/>
                                          </p:stCondLst>
                                        </p:cTn>
                                        <p:tgtEl>
                                          <p:spTgt spid="48"/>
                                        </p:tgtEl>
                                        <p:attrNameLst>
                                          <p:attrName>style.visibility</p:attrName>
                                        </p:attrNameLst>
                                      </p:cBhvr>
                                      <p:to>
                                        <p:strVal val="visible"/>
                                      </p:to>
                                    </p:set>
                                    <p:anim calcmode="lin" valueType="num">
                                      <p:cBhvr>
                                        <p:cTn dur="1000" fill="hold" id="63"/>
                                        <p:tgtEl>
                                          <p:spTgt spid="48"/>
                                        </p:tgtEl>
                                        <p:attrNameLst>
                                          <p:attrName>ppt_w</p:attrName>
                                        </p:attrNameLst>
                                      </p:cBhvr>
                                      <p:tavLst>
                                        <p:tav tm="0">
                                          <p:val>
                                            <p:strVal val="#ppt_w*0.70"/>
                                          </p:val>
                                        </p:tav>
                                        <p:tav tm="100000">
                                          <p:val>
                                            <p:strVal val="#ppt_w"/>
                                          </p:val>
                                        </p:tav>
                                      </p:tavLst>
                                    </p:anim>
                                    <p:anim calcmode="lin" valueType="num">
                                      <p:cBhvr>
                                        <p:cTn dur="1000" fill="hold" id="64"/>
                                        <p:tgtEl>
                                          <p:spTgt spid="48"/>
                                        </p:tgtEl>
                                        <p:attrNameLst>
                                          <p:attrName>ppt_h</p:attrName>
                                        </p:attrNameLst>
                                      </p:cBhvr>
                                      <p:tavLst>
                                        <p:tav tm="0">
                                          <p:val>
                                            <p:strVal val="#ppt_h"/>
                                          </p:val>
                                        </p:tav>
                                        <p:tav tm="100000">
                                          <p:val>
                                            <p:strVal val="#ppt_h"/>
                                          </p:val>
                                        </p:tav>
                                      </p:tavLst>
                                    </p:anim>
                                    <p:animEffect filter="fade" transition="in">
                                      <p:cBhvr>
                                        <p:cTn dur="1000" id="65"/>
                                        <p:tgtEl>
                                          <p:spTgt spid="48"/>
                                        </p:tgtEl>
                                      </p:cBhvr>
                                    </p:animEffect>
                                  </p:childTnLst>
                                </p:cTn>
                              </p:par>
                            </p:childTnLst>
                          </p:cTn>
                        </p:par>
                        <p:par>
                          <p:cTn fill="hold" id="66" nodeType="afterGroup">
                            <p:stCondLst>
                              <p:cond delay="4600"/>
                            </p:stCondLst>
                            <p:childTnLst>
                              <p:par>
                                <p:cTn fill="hold" grpId="0" id="67" nodeType="afterEffect" presetClass="entr" presetID="45" presetSubtype="0">
                                  <p:stCondLst>
                                    <p:cond delay="0"/>
                                  </p:stCondLst>
                                  <p:childTnLst>
                                    <p:set>
                                      <p:cBhvr>
                                        <p:cTn dur="1" fill="hold" id="68">
                                          <p:stCondLst>
                                            <p:cond delay="0"/>
                                          </p:stCondLst>
                                        </p:cTn>
                                        <p:tgtEl>
                                          <p:spTgt spid="35"/>
                                        </p:tgtEl>
                                        <p:attrNameLst>
                                          <p:attrName>style.visibility</p:attrName>
                                        </p:attrNameLst>
                                      </p:cBhvr>
                                      <p:to>
                                        <p:strVal val="visible"/>
                                      </p:to>
                                    </p:set>
                                    <p:animEffect filter="fade" transition="in">
                                      <p:cBhvr>
                                        <p:cTn dur="1000" id="69"/>
                                        <p:tgtEl>
                                          <p:spTgt spid="35"/>
                                        </p:tgtEl>
                                      </p:cBhvr>
                                    </p:animEffect>
                                    <p:anim calcmode="lin" valueType="num">
                                      <p:cBhvr>
                                        <p:cTn dur="1000" fill="hold" id="70"/>
                                        <p:tgtEl>
                                          <p:spTgt spid="35"/>
                                        </p:tgtEl>
                                        <p:attrNameLst>
                                          <p:attrName>ppt_w</p:attrName>
                                        </p:attrNameLst>
                                      </p:cBhvr>
                                      <p:tavLst>
                                        <p:tav fmla="#ppt_w*sin(2.5*pi*$)" tm="0">
                                          <p:val>
                                            <p:fltVal val="0"/>
                                          </p:val>
                                        </p:tav>
                                        <p:tav tm="100000">
                                          <p:val>
                                            <p:fltVal val="1"/>
                                          </p:val>
                                        </p:tav>
                                      </p:tavLst>
                                    </p:anim>
                                    <p:anim calcmode="lin" valueType="num">
                                      <p:cBhvr>
                                        <p:cTn dur="1000" fill="hold" id="71"/>
                                        <p:tgtEl>
                                          <p:spTgt spid="35"/>
                                        </p:tgtEl>
                                        <p:attrNameLst>
                                          <p:attrName>ppt_h</p:attrName>
                                        </p:attrNameLst>
                                      </p:cBhvr>
                                      <p:tavLst>
                                        <p:tav tm="0">
                                          <p:val>
                                            <p:strVal val="#ppt_h"/>
                                          </p:val>
                                        </p:tav>
                                        <p:tav tm="100000">
                                          <p:val>
                                            <p:strVal val="#ppt_h"/>
                                          </p:val>
                                        </p:tav>
                                      </p:tavLst>
                                    </p:anim>
                                  </p:childTnLst>
                                </p:cTn>
                              </p:par>
                              <p:par>
                                <p:cTn fill="hold" grpId="0" id="72" nodeType="withEffect" presetClass="entr" presetID="45" presetSubtype="0">
                                  <p:stCondLst>
                                    <p:cond delay="250"/>
                                  </p:stCondLst>
                                  <p:childTnLst>
                                    <p:set>
                                      <p:cBhvr>
                                        <p:cTn dur="1" fill="hold" id="73">
                                          <p:stCondLst>
                                            <p:cond delay="0"/>
                                          </p:stCondLst>
                                        </p:cTn>
                                        <p:tgtEl>
                                          <p:spTgt spid="38"/>
                                        </p:tgtEl>
                                        <p:attrNameLst>
                                          <p:attrName>style.visibility</p:attrName>
                                        </p:attrNameLst>
                                      </p:cBhvr>
                                      <p:to>
                                        <p:strVal val="visible"/>
                                      </p:to>
                                    </p:set>
                                    <p:animEffect filter="fade" transition="in">
                                      <p:cBhvr>
                                        <p:cTn dur="1000" id="74"/>
                                        <p:tgtEl>
                                          <p:spTgt spid="38"/>
                                        </p:tgtEl>
                                      </p:cBhvr>
                                    </p:animEffect>
                                    <p:anim calcmode="lin" valueType="num">
                                      <p:cBhvr>
                                        <p:cTn dur="1000" fill="hold" id="75"/>
                                        <p:tgtEl>
                                          <p:spTgt spid="38"/>
                                        </p:tgtEl>
                                        <p:attrNameLst>
                                          <p:attrName>ppt_w</p:attrName>
                                        </p:attrNameLst>
                                      </p:cBhvr>
                                      <p:tavLst>
                                        <p:tav fmla="#ppt_w*sin(2.5*pi*$)" tm="0">
                                          <p:val>
                                            <p:fltVal val="0"/>
                                          </p:val>
                                        </p:tav>
                                        <p:tav tm="100000">
                                          <p:val>
                                            <p:fltVal val="1"/>
                                          </p:val>
                                        </p:tav>
                                      </p:tavLst>
                                    </p:anim>
                                    <p:anim calcmode="lin" valueType="num">
                                      <p:cBhvr>
                                        <p:cTn dur="1000" fill="hold" id="76"/>
                                        <p:tgtEl>
                                          <p:spTgt spid="38"/>
                                        </p:tgtEl>
                                        <p:attrNameLst>
                                          <p:attrName>ppt_h</p:attrName>
                                        </p:attrNameLst>
                                      </p:cBhvr>
                                      <p:tavLst>
                                        <p:tav tm="0">
                                          <p:val>
                                            <p:strVal val="#ppt_h"/>
                                          </p:val>
                                        </p:tav>
                                        <p:tav tm="100000">
                                          <p:val>
                                            <p:strVal val="#ppt_h"/>
                                          </p:val>
                                        </p:tav>
                                      </p:tavLst>
                                    </p:anim>
                                  </p:childTnLst>
                                </p:cTn>
                              </p:par>
                              <p:par>
                                <p:cTn fill="hold" grpId="0" id="77" nodeType="withEffect" presetClass="entr" presetID="45" presetSubtype="0">
                                  <p:stCondLst>
                                    <p:cond delay="500"/>
                                  </p:stCondLst>
                                  <p:childTnLst>
                                    <p:set>
                                      <p:cBhvr>
                                        <p:cTn dur="1" fill="hold" id="78">
                                          <p:stCondLst>
                                            <p:cond delay="0"/>
                                          </p:stCondLst>
                                        </p:cTn>
                                        <p:tgtEl>
                                          <p:spTgt spid="39"/>
                                        </p:tgtEl>
                                        <p:attrNameLst>
                                          <p:attrName>style.visibility</p:attrName>
                                        </p:attrNameLst>
                                      </p:cBhvr>
                                      <p:to>
                                        <p:strVal val="visible"/>
                                      </p:to>
                                    </p:set>
                                    <p:animEffect filter="fade" transition="in">
                                      <p:cBhvr>
                                        <p:cTn dur="1000" id="79"/>
                                        <p:tgtEl>
                                          <p:spTgt spid="39"/>
                                        </p:tgtEl>
                                      </p:cBhvr>
                                    </p:animEffect>
                                    <p:anim calcmode="lin" valueType="num">
                                      <p:cBhvr>
                                        <p:cTn dur="1000" fill="hold" id="80"/>
                                        <p:tgtEl>
                                          <p:spTgt spid="39"/>
                                        </p:tgtEl>
                                        <p:attrNameLst>
                                          <p:attrName>ppt_w</p:attrName>
                                        </p:attrNameLst>
                                      </p:cBhvr>
                                      <p:tavLst>
                                        <p:tav fmla="#ppt_w*sin(2.5*pi*$)" tm="0">
                                          <p:val>
                                            <p:fltVal val="0"/>
                                          </p:val>
                                        </p:tav>
                                        <p:tav tm="100000">
                                          <p:val>
                                            <p:fltVal val="1"/>
                                          </p:val>
                                        </p:tav>
                                      </p:tavLst>
                                    </p:anim>
                                    <p:anim calcmode="lin" valueType="num">
                                      <p:cBhvr>
                                        <p:cTn dur="1000" fill="hold" id="81"/>
                                        <p:tgtEl>
                                          <p:spTgt spid="39"/>
                                        </p:tgtEl>
                                        <p:attrNameLst>
                                          <p:attrName>ppt_h</p:attrName>
                                        </p:attrNameLst>
                                      </p:cBhvr>
                                      <p:tavLst>
                                        <p:tav tm="0">
                                          <p:val>
                                            <p:strVal val="#ppt_h"/>
                                          </p:val>
                                        </p:tav>
                                        <p:tav tm="100000">
                                          <p:val>
                                            <p:strVal val="#ppt_h"/>
                                          </p:val>
                                        </p:tav>
                                      </p:tavLst>
                                    </p:anim>
                                  </p:childTnLst>
                                </p:cTn>
                              </p:par>
                            </p:childTnLst>
                          </p:cTn>
                        </p:par>
                        <p:par>
                          <p:cTn fill="hold" id="82" nodeType="afterGroup">
                            <p:stCondLst>
                              <p:cond delay="6100"/>
                            </p:stCondLst>
                            <p:childTnLst>
                              <p:par>
                                <p:cTn fill="hold" grpId="0" id="83" nodeType="afterEffect" presetClass="entr" presetID="22" presetSubtype="8">
                                  <p:stCondLst>
                                    <p:cond delay="0"/>
                                  </p:stCondLst>
                                  <p:childTnLst>
                                    <p:set>
                                      <p:cBhvr>
                                        <p:cTn dur="1" fill="hold" id="84">
                                          <p:stCondLst>
                                            <p:cond delay="0"/>
                                          </p:stCondLst>
                                        </p:cTn>
                                        <p:tgtEl>
                                          <p:spTgt spid="41"/>
                                        </p:tgtEl>
                                        <p:attrNameLst>
                                          <p:attrName>style.visibility</p:attrName>
                                        </p:attrNameLst>
                                      </p:cBhvr>
                                      <p:to>
                                        <p:strVal val="visible"/>
                                      </p:to>
                                    </p:set>
                                    <p:animEffect filter="wipe(left)" transition="in">
                                      <p:cBhvr>
                                        <p:cTn dur="750" id="85"/>
                                        <p:tgtEl>
                                          <p:spTgt spid="41"/>
                                        </p:tgtEl>
                                      </p:cBhvr>
                                    </p:animEffect>
                                  </p:childTnLst>
                                </p:cTn>
                              </p:par>
                            </p:childTnLst>
                          </p:cTn>
                        </p:par>
                        <p:par>
                          <p:cTn fill="hold" id="86" nodeType="afterGroup">
                            <p:stCondLst>
                              <p:cond delay="6850"/>
                            </p:stCondLst>
                            <p:childTnLst>
                              <p:par>
                                <p:cTn fill="hold" grpId="0" id="87" nodeType="afterEffect" presetClass="entr" presetID="22" presetSubtype="8">
                                  <p:stCondLst>
                                    <p:cond delay="0"/>
                                  </p:stCondLst>
                                  <p:childTnLst>
                                    <p:set>
                                      <p:cBhvr>
                                        <p:cTn dur="1" fill="hold" id="88">
                                          <p:stCondLst>
                                            <p:cond delay="0"/>
                                          </p:stCondLst>
                                        </p:cTn>
                                        <p:tgtEl>
                                          <p:spTgt spid="42"/>
                                        </p:tgtEl>
                                        <p:attrNameLst>
                                          <p:attrName>style.visibility</p:attrName>
                                        </p:attrNameLst>
                                      </p:cBhvr>
                                      <p:to>
                                        <p:strVal val="visible"/>
                                      </p:to>
                                    </p:set>
                                    <p:animEffect filter="wipe(left)" transition="in">
                                      <p:cBhvr>
                                        <p:cTn dur="750" id="89"/>
                                        <p:tgtEl>
                                          <p:spTgt spid="42"/>
                                        </p:tgtEl>
                                      </p:cBhvr>
                                    </p:animEffect>
                                  </p:childTnLst>
                                </p:cTn>
                              </p:par>
                            </p:childTnLst>
                          </p:cTn>
                        </p:par>
                        <p:par>
                          <p:cTn fill="hold" id="90" nodeType="afterGroup">
                            <p:stCondLst>
                              <p:cond delay="7600"/>
                            </p:stCondLst>
                            <p:childTnLst>
                              <p:par>
                                <p:cTn fill="hold" grpId="0" id="91" nodeType="afterEffect" presetClass="entr" presetID="22" presetSubtype="8">
                                  <p:stCondLst>
                                    <p:cond delay="0"/>
                                  </p:stCondLst>
                                  <p:childTnLst>
                                    <p:set>
                                      <p:cBhvr>
                                        <p:cTn dur="1" fill="hold" id="92">
                                          <p:stCondLst>
                                            <p:cond delay="0"/>
                                          </p:stCondLst>
                                        </p:cTn>
                                        <p:tgtEl>
                                          <p:spTgt spid="43"/>
                                        </p:tgtEl>
                                        <p:attrNameLst>
                                          <p:attrName>style.visibility</p:attrName>
                                        </p:attrNameLst>
                                      </p:cBhvr>
                                      <p:to>
                                        <p:strVal val="visible"/>
                                      </p:to>
                                    </p:set>
                                    <p:animEffect filter="wipe(left)" transition="in">
                                      <p:cBhvr>
                                        <p:cTn dur="750" id="93"/>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22"/>
      <p:bldP grpId="0" spid="30"/>
      <p:bldP grpId="0" spid="31"/>
      <p:bldP grpId="0" spid="35"/>
      <p:bldP grpId="0" spid="38"/>
      <p:bldP grpId="0" spid="39"/>
      <p:bldP grpId="0" spid="40"/>
      <p:bldP grpId="0" spid="41"/>
      <p:bldP grpId="0" spid="42"/>
      <p:bldP grpId="0" spid="43"/>
      <p:bldP grpId="0" spid="44"/>
      <p:bldP grpId="0" spid="45"/>
      <p:bldP grpId="0" spid="46"/>
      <p:bldP grpId="0" spid="47"/>
      <p:bldP grpId="0" spid="48"/>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0" name="PA_矩形 9"/>
          <p:cNvSpPr/>
          <p:nvPr>
            <p:custDataLst>
              <p:tags r:id="rId3"/>
            </p:custDataLst>
          </p:nvPr>
        </p:nvSpPr>
        <p:spPr>
          <a:xfrm>
            <a:off x="600" y="224525"/>
            <a:ext cx="144000" cy="639292"/>
          </a:xfrm>
          <a:prstGeom prst="rect">
            <a:avLst/>
          </a:prstGeom>
          <a:solidFill>
            <a:schemeClr val="accent1"/>
          </a:solidFill>
          <a:ln>
            <a:noFill/>
          </a:ln>
          <a:effectLst>
            <a:outerShdw algn="ctr" blurRad="63500" rotWithShape="0">
              <a:prstClr val="black">
                <a:alpha val="40000"/>
              </a:prstClr>
            </a:outerShdw>
          </a:effectLst>
        </p:spPr>
        <p:txBody>
          <a:bodyPr anchor="t" anchorCtr="0" bIns="45720" compatLnSpc="1" lIns="91440" numCol="1" rIns="91440" tIns="45720" vert="horz" wrap="square"/>
          <a:lstStyle/>
          <a:p>
            <a:endParaRPr altLang="en-US" lang="zh-CN">
              <a:cs typeface="+mn-ea"/>
              <a:sym typeface="+mn-lt"/>
            </a:endParaRPr>
          </a:p>
        </p:txBody>
      </p:sp>
      <p:sp>
        <p:nvSpPr>
          <p:cNvPr id="11" name="PA_文本框 6"/>
          <p:cNvSpPr txBox="1"/>
          <p:nvPr>
            <p:custDataLst>
              <p:tags r:id="rId4"/>
            </p:custDataLst>
          </p:nvPr>
        </p:nvSpPr>
        <p:spPr>
          <a:xfrm>
            <a:off x="144600" y="277431"/>
            <a:ext cx="6094755" cy="49758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wrap="square">
            <a:spAutoFit/>
          </a:bodyPr>
          <a:lstStyle/>
          <a:p>
            <a:r>
              <a:rPr altLang="en-US" lang="zh-CN" spc="225" sz="2665">
                <a:solidFill>
                  <a:srgbClr val="459BBE"/>
                </a:solidFill>
                <a:cs typeface="+mn-ea"/>
                <a:sym typeface="+mn-lt"/>
              </a:rPr>
              <a:t>如何管理自己的健康??? </a:t>
            </a:r>
          </a:p>
        </p:txBody>
      </p:sp>
      <p:sp>
        <p:nvSpPr>
          <p:cNvPr id="2" name="MH_Other_1"/>
          <p:cNvSpPr/>
          <p:nvPr>
            <p:custDataLst>
              <p:tags r:id="rId5"/>
            </p:custDataLst>
          </p:nvPr>
        </p:nvSpPr>
        <p:spPr>
          <a:xfrm>
            <a:off x="1060450" y="1748155"/>
            <a:ext cx="4908550" cy="3419475"/>
          </a:xfrm>
          <a:prstGeom prst="rect">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190500" dir="8100000" dist="127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7952" lIns="135909" rIns="135909" tIns="67952"/>
          <a:lstStyle/>
          <a:p>
            <a:pPr algn="ctr"/>
            <a:endParaRPr altLang="en-US" lang="zh-CN" sz="2400">
              <a:solidFill>
                <a:prstClr val="white"/>
              </a:solidFill>
              <a:cs typeface="+mn-ea"/>
              <a:sym typeface="+mn-lt"/>
            </a:endParaRPr>
          </a:p>
        </p:txBody>
      </p:sp>
      <p:sp>
        <p:nvSpPr>
          <p:cNvPr id="12" name="MH_Picture_1"/>
          <p:cNvSpPr/>
          <p:nvPr>
            <p:custDataLst>
              <p:tags r:id="rId6"/>
            </p:custDataLst>
          </p:nvPr>
        </p:nvSpPr>
        <p:spPr>
          <a:xfrm>
            <a:off x="1224280" y="1853565"/>
            <a:ext cx="4595495" cy="3217545"/>
          </a:xfrm>
          <a:prstGeom prst="rect">
            <a:avLst/>
          </a:prstGeom>
          <a:blipFill dpi="0" rotWithShape="1">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67952" lIns="135909" rIns="135909" tIns="67952"/>
          <a:lstStyle/>
          <a:p>
            <a:pPr algn="ctr">
              <a:defRPr/>
            </a:pPr>
            <a:endParaRPr altLang="en-US" lang="zh-CN" sz="2400">
              <a:cs typeface="+mn-ea"/>
              <a:sym typeface="+mn-lt"/>
            </a:endParaRPr>
          </a:p>
        </p:txBody>
      </p:sp>
      <p:sp>
        <p:nvSpPr>
          <p:cNvPr id="33" name="Rectangle 30"/>
          <p:cNvSpPr>
            <a:spLocks noChangeArrowheads="1"/>
          </p:cNvSpPr>
          <p:nvPr/>
        </p:nvSpPr>
        <p:spPr bwMode="auto">
          <a:xfrm>
            <a:off x="6092826" y="1727200"/>
            <a:ext cx="5262245" cy="44032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8033" lIns="136072" rIns="136072" tIns="68033" wrap="square">
            <a:spAutoFit/>
          </a:bodyPr>
          <a:lstStyle/>
          <a:p>
            <a:pPr fontAlgn="base">
              <a:lnSpc>
                <a:spcPct val="140000"/>
              </a:lnSpc>
              <a:spcBef>
                <a:spcPct val="0"/>
              </a:spcBef>
              <a:spcAft>
                <a:spcPct val="0"/>
              </a:spcAft>
            </a:pPr>
            <a:r>
              <a:rPr altLang="en-US" b="1" lang="zh-CN" sz="2000">
                <a:solidFill>
                  <a:schemeClr val="bg1">
                    <a:lumMod val="50000"/>
                  </a:schemeClr>
                </a:solidFill>
                <a:cs typeface="+mn-ea"/>
                <a:sym typeface="+mn-lt"/>
              </a:rPr>
              <a:t>2.建立科学、健康、文明的生活方式和行为</a:t>
            </a:r>
          </a:p>
          <a:p>
            <a:pPr fontAlgn="base">
              <a:lnSpc>
                <a:spcPct val="140000"/>
              </a:lnSpc>
              <a:spcBef>
                <a:spcPct val="0"/>
              </a:spcBef>
              <a:spcAft>
                <a:spcPct val="0"/>
              </a:spcAft>
            </a:pPr>
            <a:r>
              <a:rPr altLang="en-US" b="1" lang="zh-CN" sz="2000">
                <a:solidFill>
                  <a:schemeClr val="bg1">
                    <a:lumMod val="50000"/>
                  </a:schemeClr>
                </a:solidFill>
                <a:cs typeface="+mn-ea"/>
                <a:sym typeface="+mn-lt"/>
              </a:rPr>
              <a:t>生活方式和行为是指人们在日常生活中衣、食、住、行、玩的方式。</a:t>
            </a:r>
          </a:p>
          <a:p>
            <a:pPr fontAlgn="base">
              <a:lnSpc>
                <a:spcPct val="140000"/>
              </a:lnSpc>
              <a:spcBef>
                <a:spcPct val="0"/>
              </a:spcBef>
              <a:spcAft>
                <a:spcPct val="0"/>
              </a:spcAft>
            </a:pPr>
            <a:r>
              <a:rPr altLang="en-US" b="1" lang="zh-CN" sz="2000">
                <a:solidFill>
                  <a:schemeClr val="bg1">
                    <a:lumMod val="50000"/>
                  </a:schemeClr>
                </a:solidFill>
                <a:cs typeface="+mn-ea"/>
                <a:sym typeface="+mn-lt"/>
              </a:rPr>
              <a:t>自身不良的生活方式和行为，可直接或间接给健康带来不利的影响。像高血压、糖尿病、冠心病、结肠癌、肥胖症、艾滋病、自杀、颈椎病等都与生活方式和行为有关。1992年世界卫生组织宣布：影响人类健康，导致死亡原因的60%是由不良的生活方式和行为引起的。</a:t>
            </a:r>
          </a:p>
        </p:txBody>
      </p:sp>
    </p:spTree>
    <p:custDataLst>
      <p:tags r:id="rId8"/>
    </p:custDataLst>
  </p:cSld>
  <p:clrMapOvr>
    <a:masterClrMapping/>
  </p:clrMapOvr>
  <p:transition advTm="1095">
    <p:cover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10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750" fill="hold" id="7"/>
                                        <p:tgtEl>
                                          <p:spTgt spid="10"/>
                                        </p:tgtEl>
                                        <p:attrNameLst>
                                          <p:attrName>ppt_x</p:attrName>
                                        </p:attrNameLst>
                                      </p:cBhvr>
                                      <p:tavLst>
                                        <p:tav tm="0">
                                          <p:val>
                                            <p:strVal val="0-#ppt_w/2"/>
                                          </p:val>
                                        </p:tav>
                                        <p:tav tm="100000">
                                          <p:val>
                                            <p:strVal val="#ppt_x"/>
                                          </p:val>
                                        </p:tav>
                                      </p:tavLst>
                                    </p:anim>
                                    <p:anim calcmode="lin" valueType="num">
                                      <p:cBhvr additive="base">
                                        <p:cTn dur="750" fill="hold" id="8"/>
                                        <p:tgtEl>
                                          <p:spTgt spid="10"/>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 calcmode="lin" valueType="num">
                                      <p:cBhvr additive="base">
                                        <p:cTn dur="750" fill="hold" id="11"/>
                                        <p:tgtEl>
                                          <p:spTgt spid="11"/>
                                        </p:tgtEl>
                                        <p:attrNameLst>
                                          <p:attrName>ppt_x</p:attrName>
                                        </p:attrNameLst>
                                      </p:cBhvr>
                                      <p:tavLst>
                                        <p:tav tm="0">
                                          <p:val>
                                            <p:strVal val="0-#ppt_w/2"/>
                                          </p:val>
                                        </p:tav>
                                        <p:tav tm="100000">
                                          <p:val>
                                            <p:strVal val="#ppt_x"/>
                                          </p:val>
                                        </p:tav>
                                      </p:tavLst>
                                    </p:anim>
                                    <p:anim calcmode="lin" valueType="num">
                                      <p:cBhvr additive="base">
                                        <p:cTn dur="750" fill="hold" id="12"/>
                                        <p:tgtEl>
                                          <p:spTgt spid="11"/>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850"/>
                            </p:stCondLst>
                            <p:childTnLst>
                              <p:par>
                                <p:cTn fill="hold" grpId="0" id="14" nodeType="afterEffect" presetClass="entr" presetID="2" presetSubtype="2">
                                  <p:stCondLst>
                                    <p:cond delay="0"/>
                                  </p:stCondLst>
                                  <p:childTnLst>
                                    <p:set>
                                      <p:cBhvr>
                                        <p:cTn dur="1" fill="hold" id="15">
                                          <p:stCondLst>
                                            <p:cond delay="0"/>
                                          </p:stCondLst>
                                        </p:cTn>
                                        <p:tgtEl>
                                          <p:spTgt spid="2"/>
                                        </p:tgtEl>
                                        <p:attrNameLst>
                                          <p:attrName>style.visibility</p:attrName>
                                        </p:attrNameLst>
                                      </p:cBhvr>
                                      <p:to>
                                        <p:strVal val="visible"/>
                                      </p:to>
                                    </p:set>
                                    <p:anim calcmode="lin" valueType="num">
                                      <p:cBhvr additive="base">
                                        <p:cTn dur="500" fill="hold" id="16"/>
                                        <p:tgtEl>
                                          <p:spTgt spid="2"/>
                                        </p:tgtEl>
                                        <p:attrNameLst>
                                          <p:attrName>ppt_x</p:attrName>
                                        </p:attrNameLst>
                                      </p:cBhvr>
                                      <p:tavLst>
                                        <p:tav tm="0">
                                          <p:val>
                                            <p:strVal val="1+#ppt_w/2"/>
                                          </p:val>
                                        </p:tav>
                                        <p:tav tm="100000">
                                          <p:val>
                                            <p:strVal val="#ppt_x"/>
                                          </p:val>
                                        </p:tav>
                                      </p:tavLst>
                                    </p:anim>
                                    <p:anim calcmode="lin" valueType="num">
                                      <p:cBhvr additive="base">
                                        <p:cTn dur="500" fill="hold" id="17"/>
                                        <p:tgtEl>
                                          <p:spTgt spid="2"/>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350"/>
                            </p:stCondLst>
                            <p:childTnLst>
                              <p:par>
                                <p:cTn fill="hold" grpId="0" id="19" nodeType="afterEffect" presetClass="entr" presetID="53" presetSubtype="0">
                                  <p:stCondLst>
                                    <p:cond delay="0"/>
                                  </p:stCondLst>
                                  <p:childTnLst>
                                    <p:set>
                                      <p:cBhvr>
                                        <p:cTn dur="1" fill="hold" id="20">
                                          <p:stCondLst>
                                            <p:cond delay="0"/>
                                          </p:stCondLst>
                                        </p:cTn>
                                        <p:tgtEl>
                                          <p:spTgt spid="12"/>
                                        </p:tgtEl>
                                        <p:attrNameLst>
                                          <p:attrName>style.visibility</p:attrName>
                                        </p:attrNameLst>
                                      </p:cBhvr>
                                      <p:to>
                                        <p:strVal val="visible"/>
                                      </p:to>
                                    </p:set>
                                    <p:anim calcmode="lin" valueType="num">
                                      <p:cBhvr>
                                        <p:cTn dur="500" fill="hold" id="21"/>
                                        <p:tgtEl>
                                          <p:spTgt spid="12"/>
                                        </p:tgtEl>
                                        <p:attrNameLst>
                                          <p:attrName>ppt_w</p:attrName>
                                        </p:attrNameLst>
                                      </p:cBhvr>
                                      <p:tavLst>
                                        <p:tav tm="0">
                                          <p:val>
                                            <p:fltVal val="0"/>
                                          </p:val>
                                        </p:tav>
                                        <p:tav tm="100000">
                                          <p:val>
                                            <p:strVal val="#ppt_w"/>
                                          </p:val>
                                        </p:tav>
                                      </p:tavLst>
                                    </p:anim>
                                    <p:anim calcmode="lin" valueType="num">
                                      <p:cBhvr>
                                        <p:cTn dur="500" fill="hold" id="22"/>
                                        <p:tgtEl>
                                          <p:spTgt spid="12"/>
                                        </p:tgtEl>
                                        <p:attrNameLst>
                                          <p:attrName>ppt_h</p:attrName>
                                        </p:attrNameLst>
                                      </p:cBhvr>
                                      <p:tavLst>
                                        <p:tav tm="0">
                                          <p:val>
                                            <p:fltVal val="0"/>
                                          </p:val>
                                        </p:tav>
                                        <p:tav tm="100000">
                                          <p:val>
                                            <p:strVal val="#ppt_h"/>
                                          </p:val>
                                        </p:tav>
                                      </p:tavLst>
                                    </p:anim>
                                    <p:animEffect filter="fade" transition="in">
                                      <p:cBhvr>
                                        <p:cTn dur="500" id="23"/>
                                        <p:tgtEl>
                                          <p:spTgt spid="12"/>
                                        </p:tgtEl>
                                      </p:cBhvr>
                                    </p:animEffect>
                                  </p:childTnLst>
                                </p:cTn>
                              </p:par>
                            </p:childTnLst>
                          </p:cTn>
                        </p:par>
                        <p:par>
                          <p:cTn fill="hold" id="24" nodeType="afterGroup">
                            <p:stCondLst>
                              <p:cond delay="1850"/>
                            </p:stCondLst>
                            <p:childTnLst>
                              <p:par>
                                <p:cTn fill="hold" grpId="0" id="25" nodeType="afterEffect" presetClass="entr" presetID="56" presetSubtype="0">
                                  <p:stCondLst>
                                    <p:cond delay="0"/>
                                  </p:stCondLst>
                                  <p:iterate type="lt">
                                    <p:tmPct val="15000"/>
                                  </p:iterate>
                                  <p:childTnLst>
                                    <p:set>
                                      <p:cBhvr>
                                        <p:cTn dur="1" fill="hold" id="26">
                                          <p:stCondLst>
                                            <p:cond delay="0"/>
                                          </p:stCondLst>
                                        </p:cTn>
                                        <p:tgtEl>
                                          <p:spTgt spid="33"/>
                                        </p:tgtEl>
                                        <p:attrNameLst>
                                          <p:attrName>style.visibility</p:attrName>
                                        </p:attrNameLst>
                                      </p:cBhvr>
                                      <p:to>
                                        <p:strVal val="visible"/>
                                      </p:to>
                                    </p:set>
                                    <p:anim by="(-#ppt_w*2)" calcmode="lin" valueType="num">
                                      <p:cBhvr rctx="PPT">
                                        <p:cTn autoRev="1" dur="125" fill="hold" id="27">
                                          <p:stCondLst>
                                            <p:cond delay="0"/>
                                          </p:stCondLst>
                                        </p:cTn>
                                        <p:tgtEl>
                                          <p:spTgt spid="33"/>
                                        </p:tgtEl>
                                        <p:attrNameLst>
                                          <p:attrName>ppt_w</p:attrName>
                                        </p:attrNameLst>
                                      </p:cBhvr>
                                    </p:anim>
                                    <p:anim by="(#ppt_w*0.50)" calcmode="lin" valueType="num">
                                      <p:cBhvr>
                                        <p:cTn autoRev="1" decel="50000" dur="125" fill="hold" id="28">
                                          <p:stCondLst>
                                            <p:cond delay="0"/>
                                          </p:stCondLst>
                                        </p:cTn>
                                        <p:tgtEl>
                                          <p:spTgt spid="33"/>
                                        </p:tgtEl>
                                        <p:attrNameLst>
                                          <p:attrName>ppt_x</p:attrName>
                                        </p:attrNameLst>
                                      </p:cBhvr>
                                    </p:anim>
                                    <p:anim calcmode="lin" from="(-#ppt_h/2)" to="(#ppt_y)" valueType="num">
                                      <p:cBhvr>
                                        <p:cTn dur="250" fill="hold" id="29">
                                          <p:stCondLst>
                                            <p:cond delay="0"/>
                                          </p:stCondLst>
                                        </p:cTn>
                                        <p:tgtEl>
                                          <p:spTgt spid="33"/>
                                        </p:tgtEl>
                                        <p:attrNameLst>
                                          <p:attrName>ppt_y</p:attrName>
                                        </p:attrNameLst>
                                      </p:cBhvr>
                                    </p:anim>
                                    <p:animRot by="21600000">
                                      <p:cBhvr>
                                        <p:cTn dur="250" fill="hold" id="30">
                                          <p:stCondLst>
                                            <p:cond delay="0"/>
                                          </p:stCondLst>
                                        </p:cTn>
                                        <p:tgtEl>
                                          <p:spTgt spid="33"/>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2"/>
      <p:bldP grpId="0" spid="12"/>
      <p:bldP grpId="0" spid="33"/>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0" name="PA_矩形 9"/>
          <p:cNvSpPr/>
          <p:nvPr>
            <p:custDataLst>
              <p:tags r:id="rId3"/>
            </p:custDataLst>
          </p:nvPr>
        </p:nvSpPr>
        <p:spPr>
          <a:xfrm>
            <a:off x="600" y="224525"/>
            <a:ext cx="144000" cy="639292"/>
          </a:xfrm>
          <a:prstGeom prst="rect">
            <a:avLst/>
          </a:prstGeom>
          <a:solidFill>
            <a:schemeClr val="accent1"/>
          </a:solidFill>
          <a:ln>
            <a:noFill/>
          </a:ln>
          <a:effectLst>
            <a:outerShdw algn="ctr" blurRad="63500" rotWithShape="0">
              <a:prstClr val="black">
                <a:alpha val="40000"/>
              </a:prstClr>
            </a:outerShdw>
          </a:effectLst>
        </p:spPr>
        <p:txBody>
          <a:bodyPr anchor="t" anchorCtr="0" bIns="45720" compatLnSpc="1" lIns="91440" numCol="1" rIns="91440" tIns="45720" vert="horz" wrap="square"/>
          <a:lstStyle/>
          <a:p>
            <a:endParaRPr altLang="en-US" lang="zh-CN">
              <a:cs typeface="+mn-ea"/>
              <a:sym typeface="+mn-lt"/>
            </a:endParaRPr>
          </a:p>
        </p:txBody>
      </p:sp>
      <p:sp>
        <p:nvSpPr>
          <p:cNvPr id="11" name="PA_文本框 6"/>
          <p:cNvSpPr txBox="1"/>
          <p:nvPr>
            <p:custDataLst>
              <p:tags r:id="rId4"/>
            </p:custDataLst>
          </p:nvPr>
        </p:nvSpPr>
        <p:spPr>
          <a:xfrm>
            <a:off x="144600" y="277431"/>
            <a:ext cx="6094755" cy="49758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wrap="square">
            <a:spAutoFit/>
          </a:bodyPr>
          <a:lstStyle/>
          <a:p>
            <a:r>
              <a:rPr altLang="en-US" lang="zh-CN" spc="225" sz="2665">
                <a:solidFill>
                  <a:srgbClr val="459BBE"/>
                </a:solidFill>
                <a:cs typeface="+mn-ea"/>
                <a:sym typeface="+mn-lt"/>
              </a:rPr>
              <a:t>如何管理自己的健康??? </a:t>
            </a:r>
          </a:p>
        </p:txBody>
      </p:sp>
      <p:sp>
        <p:nvSpPr>
          <p:cNvPr id="32" name="MH_SubTitle_1"/>
          <p:cNvSpPr txBox="1"/>
          <p:nvPr>
            <p:custDataLst>
              <p:tags r:id="rId5"/>
            </p:custDataLst>
          </p:nvPr>
        </p:nvSpPr>
        <p:spPr>
          <a:xfrm>
            <a:off x="1703070" y="1390650"/>
            <a:ext cx="8630285" cy="788035"/>
          </a:xfrm>
          <a:prstGeom prst="rect">
            <a:avLst/>
          </a:prstGeom>
          <a:noFill/>
        </p:spPr>
        <p:txBody>
          <a:bodyPr anchor="ctr" bIns="67977" lIns="135960" rIns="135960" tIns="67977">
            <a:noAutofit/>
          </a:bodyPr>
          <a:lstStyle/>
          <a:p>
            <a:pPr algn="ctr">
              <a:defRPr/>
            </a:pPr>
            <a:r>
              <a:rPr altLang="en-US" lang="zh-CN" sz="2500">
                <a:solidFill>
                  <a:schemeClr val="bg1">
                    <a:lumMod val="50000"/>
                  </a:schemeClr>
                </a:solidFill>
                <a:cs typeface="+mn-ea"/>
                <a:sym typeface="+mn-lt"/>
              </a:rPr>
              <a:t> 人类个体和群体与健康和疾病有关的生活方式和行为叫做健康相关行为。</a:t>
            </a:r>
          </a:p>
        </p:txBody>
      </p:sp>
      <p:sp>
        <p:nvSpPr>
          <p:cNvPr id="35" name="MH_SubTitle_2"/>
          <p:cNvSpPr/>
          <p:nvPr>
            <p:custDataLst>
              <p:tags r:id="rId6"/>
            </p:custDataLst>
          </p:nvPr>
        </p:nvSpPr>
        <p:spPr bwMode="auto">
          <a:xfrm>
            <a:off x="5941707" y="2790440"/>
            <a:ext cx="4250248" cy="562069"/>
          </a:xfrm>
          <a:custGeom>
            <a:gdLst>
              <a:gd fmla="*/ 27367 w 3275513" name="T0"/>
              <a:gd fmla="*/ 0 h 431880" name="T1"/>
              <a:gd fmla="*/ 3058172 w 3275513" name="T2"/>
              <a:gd fmla="*/ 0 h 431880" name="T3"/>
              <a:gd fmla="*/ 3274013 w 3275513" name="T4"/>
              <a:gd fmla="*/ 215820 h 431880" name="T5"/>
              <a:gd fmla="*/ 3058172 w 3275513" name="T6"/>
              <a:gd fmla="*/ 431640 h 431880" name="T7"/>
              <a:gd fmla="*/ 873032 w 3275513" name="T8"/>
              <a:gd fmla="*/ 431640 h 431880" name="T9"/>
              <a:gd fmla="*/ 803886 w 3275513" name="T10"/>
              <a:gd fmla="*/ 355570 h 431880" name="T11"/>
              <a:gd fmla="*/ 69518 w 3275513" name="T12"/>
              <a:gd fmla="*/ 6269 h 431880" name="T13"/>
              <a:gd fmla="*/ 0 w 3275513" name="T14"/>
              <a:gd fmla="*/ 2757 h 431880" name="T15"/>
              <a:gd fmla="*/ 0 60000 65536" name="T16"/>
              <a:gd fmla="*/ 0 60000 65536" name="T17"/>
              <a:gd fmla="*/ 0 60000 65536" name="T18"/>
              <a:gd fmla="*/ 0 60000 65536" name="T19"/>
              <a:gd fmla="*/ 0 60000 65536" name="T20"/>
              <a:gd fmla="*/ 0 60000 65536" name="T21"/>
              <a:gd fmla="*/ 0 60000 65536" name="T22"/>
              <a:gd fmla="*/ 0 60000 65536" name="T23"/>
              <a:gd fmla="*/ 0 w 3275513" name="T24"/>
              <a:gd fmla="*/ 0 h 431880" name="T25"/>
              <a:gd fmla="*/ 3275513 w 3275513" name="T26"/>
              <a:gd fmla="*/ 431880 h 431880"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31880" w="3275513">
                <a:moveTo>
                  <a:pt x="27379" y="0"/>
                </a:moveTo>
                <a:lnTo>
                  <a:pt x="3059573" y="0"/>
                </a:lnTo>
                <a:cubicBezTo>
                  <a:pt x="3178833" y="0"/>
                  <a:pt x="3275513" y="96680"/>
                  <a:pt x="3275513" y="215940"/>
                </a:cubicBezTo>
                <a:cubicBezTo>
                  <a:pt x="3275513" y="335200"/>
                  <a:pt x="3178833" y="431880"/>
                  <a:pt x="3059573" y="431880"/>
                </a:cubicBezTo>
                <a:lnTo>
                  <a:pt x="873431" y="431880"/>
                </a:lnTo>
                <a:lnTo>
                  <a:pt x="804255" y="355768"/>
                </a:lnTo>
                <a:cubicBezTo>
                  <a:pt x="611921" y="163433"/>
                  <a:pt x="355385" y="35300"/>
                  <a:pt x="69551" y="6272"/>
                </a:cubicBezTo>
                <a:lnTo>
                  <a:pt x="0" y="2760"/>
                </a:lnTo>
                <a:lnTo>
                  <a:pt x="27379" y="0"/>
                </a:lnTo>
                <a:close/>
              </a:path>
            </a:pathLst>
          </a:cu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8052" lIns="136108" rIns="136108" tIns="68052"/>
          <a:lstStyle/>
          <a:p>
            <a:pPr algn="ctr"/>
            <a:r>
              <a:rPr altLang="en-US" b="1" lang="zh-CN" sz="2135">
                <a:solidFill>
                  <a:srgbClr val="459BBE"/>
                </a:solidFill>
                <a:cs typeface="+mn-ea"/>
                <a:sym typeface="+mn-lt"/>
              </a:rPr>
              <a:t>危险行为</a:t>
            </a:r>
          </a:p>
        </p:txBody>
      </p:sp>
      <p:sp>
        <p:nvSpPr>
          <p:cNvPr id="36" name="MH_Title_1"/>
          <p:cNvSpPr/>
          <p:nvPr>
            <p:custDataLst>
              <p:tags r:id="rId7"/>
            </p:custDataLst>
          </p:nvPr>
        </p:nvSpPr>
        <p:spPr>
          <a:xfrm>
            <a:off x="4914353" y="2919503"/>
            <a:ext cx="2208000" cy="2208000"/>
          </a:xfrm>
          <a:prstGeom prst="donut">
            <a:avLst>
              <a:gd fmla="val 6327" name="adj"/>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8052" lIns="136108" rIns="136108" tIns="68052"/>
          <a:lstStyle/>
          <a:p>
            <a:pPr algn="ctr"/>
            <a:endParaRPr altLang="en-US" lang="zh-CN" sz="2400">
              <a:solidFill>
                <a:prstClr val="white"/>
              </a:solidFill>
              <a:cs typeface="+mn-ea"/>
              <a:sym typeface="+mn-lt"/>
            </a:endParaRPr>
          </a:p>
        </p:txBody>
      </p:sp>
      <p:sp>
        <p:nvSpPr>
          <p:cNvPr id="37" name="MH_Text_1"/>
          <p:cNvSpPr/>
          <p:nvPr>
            <p:custDataLst>
              <p:tags r:id="rId8"/>
            </p:custDataLst>
          </p:nvPr>
        </p:nvSpPr>
        <p:spPr>
          <a:xfrm>
            <a:off x="7186444" y="3618457"/>
            <a:ext cx="3230111" cy="1037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597" rIns="178597" rtlCol="0" tIns="0" wrap="square">
            <a:noAutofit/>
          </a:bodyPr>
          <a:lstStyle/>
          <a:p>
            <a:pPr>
              <a:lnSpc>
                <a:spcPct val="130000"/>
              </a:lnSpc>
            </a:pPr>
            <a:r>
              <a:rPr altLang="en-US" lang="zh-CN" sz="1735">
                <a:solidFill>
                  <a:schemeClr val="bg1">
                    <a:lumMod val="50000"/>
                  </a:schemeClr>
                </a:solidFill>
                <a:cs typeface="+mn-ea"/>
                <a:sym typeface="+mn-lt"/>
              </a:rPr>
              <a:t>不良的生活方式和习惯</a:t>
            </a:r>
          </a:p>
          <a:p>
            <a:pPr>
              <a:lnSpc>
                <a:spcPct val="130000"/>
              </a:lnSpc>
            </a:pPr>
            <a:r>
              <a:rPr altLang="en-US" lang="zh-CN" sz="1735">
                <a:solidFill>
                  <a:schemeClr val="bg1">
                    <a:lumMod val="50000"/>
                  </a:schemeClr>
                </a:solidFill>
                <a:cs typeface="+mn-ea"/>
                <a:sym typeface="+mn-lt"/>
              </a:rPr>
              <a:t>致病行为模式</a:t>
            </a:r>
          </a:p>
          <a:p>
            <a:pPr>
              <a:lnSpc>
                <a:spcPct val="130000"/>
              </a:lnSpc>
            </a:pPr>
            <a:r>
              <a:rPr altLang="en-US" lang="zh-CN" sz="1735">
                <a:solidFill>
                  <a:schemeClr val="bg1">
                    <a:lumMod val="50000"/>
                  </a:schemeClr>
                </a:solidFill>
                <a:cs typeface="+mn-ea"/>
                <a:sym typeface="+mn-lt"/>
              </a:rPr>
              <a:t>不良疾病行为</a:t>
            </a:r>
          </a:p>
        </p:txBody>
      </p:sp>
      <p:sp>
        <p:nvSpPr>
          <p:cNvPr id="38" name="MH_Text_1"/>
          <p:cNvSpPr/>
          <p:nvPr>
            <p:custDataLst>
              <p:tags r:id="rId9"/>
            </p:custDataLst>
          </p:nvPr>
        </p:nvSpPr>
        <p:spPr>
          <a:xfrm>
            <a:off x="1809832" y="2883345"/>
            <a:ext cx="3311513" cy="956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597" rIns="178597" rtlCol="0" tIns="0" wrap="square">
            <a:noAutofit/>
          </a:bodyPr>
          <a:lstStyle/>
          <a:p>
            <a:pPr>
              <a:lnSpc>
                <a:spcPct val="130000"/>
              </a:lnSpc>
            </a:pPr>
            <a:r>
              <a:rPr altLang="en-US" lang="zh-CN" sz="1735">
                <a:solidFill>
                  <a:schemeClr val="bg1">
                    <a:lumMod val="50000"/>
                  </a:schemeClr>
                </a:solidFill>
                <a:cs typeface="+mn-ea"/>
                <a:sym typeface="+mn-lt"/>
              </a:rPr>
              <a:t>基本健康行为</a:t>
            </a:r>
          </a:p>
          <a:p>
            <a:pPr>
              <a:lnSpc>
                <a:spcPct val="130000"/>
              </a:lnSpc>
            </a:pPr>
            <a:r>
              <a:rPr altLang="en-US" lang="zh-CN" sz="1735">
                <a:solidFill>
                  <a:schemeClr val="bg1">
                    <a:lumMod val="50000"/>
                  </a:schemeClr>
                </a:solidFill>
                <a:cs typeface="+mn-ea"/>
                <a:sym typeface="+mn-lt"/>
              </a:rPr>
              <a:t>预警行为</a:t>
            </a:r>
          </a:p>
          <a:p>
            <a:pPr>
              <a:lnSpc>
                <a:spcPct val="130000"/>
              </a:lnSpc>
            </a:pPr>
            <a:r>
              <a:rPr altLang="en-US" lang="zh-CN" sz="1735">
                <a:solidFill>
                  <a:schemeClr val="bg1">
                    <a:lumMod val="50000"/>
                  </a:schemeClr>
                </a:solidFill>
                <a:cs typeface="+mn-ea"/>
                <a:sym typeface="+mn-lt"/>
              </a:rPr>
              <a:t>保健行为</a:t>
            </a:r>
          </a:p>
          <a:p>
            <a:pPr>
              <a:lnSpc>
                <a:spcPct val="130000"/>
              </a:lnSpc>
            </a:pPr>
            <a:r>
              <a:rPr altLang="en-US" lang="zh-CN" sz="1735">
                <a:solidFill>
                  <a:schemeClr val="bg1">
                    <a:lumMod val="50000"/>
                  </a:schemeClr>
                </a:solidFill>
                <a:cs typeface="+mn-ea"/>
                <a:sym typeface="+mn-lt"/>
              </a:rPr>
              <a:t>避开环境危害行为</a:t>
            </a:r>
          </a:p>
          <a:p>
            <a:pPr>
              <a:lnSpc>
                <a:spcPct val="130000"/>
              </a:lnSpc>
            </a:pPr>
            <a:r>
              <a:rPr altLang="en-US" lang="zh-CN" sz="1735">
                <a:solidFill>
                  <a:schemeClr val="bg1">
                    <a:lumMod val="50000"/>
                  </a:schemeClr>
                </a:solidFill>
                <a:cs typeface="+mn-ea"/>
                <a:sym typeface="+mn-lt"/>
              </a:rPr>
              <a:t>戒除不良嗜好行为 </a:t>
            </a:r>
          </a:p>
        </p:txBody>
      </p:sp>
      <p:sp>
        <p:nvSpPr>
          <p:cNvPr id="99" name="MH_Title_1"/>
          <p:cNvSpPr/>
          <p:nvPr>
            <p:custDataLst>
              <p:tags r:id="rId10"/>
            </p:custDataLst>
          </p:nvPr>
        </p:nvSpPr>
        <p:spPr>
          <a:xfrm>
            <a:off x="5442353" y="3447503"/>
            <a:ext cx="1152000" cy="1152000"/>
          </a:xfrm>
          <a:prstGeom prst="ellipse">
            <a:avLst/>
          </a:prstGeom>
          <a:gradFill>
            <a:gsLst>
              <a:gs pos="0">
                <a:srgbClr val="68DEDB"/>
              </a:gs>
              <a:gs pos="89000">
                <a:srgbClr val="3E8EB9"/>
              </a:gs>
            </a:gsLst>
            <a:lin ang="2700000" scaled="0"/>
          </a:gradFill>
          <a:ln>
            <a:noFill/>
          </a:ln>
          <a:effectLst>
            <a:innerShdw blurRad="63500" dir="189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r>
              <a:rPr altLang="zh-CN" lang="en-US" sz="5335">
                <a:cs typeface="+mn-ea"/>
                <a:sym typeface="+mn-lt"/>
              </a:rPr>
              <a:t>vs</a:t>
            </a:r>
          </a:p>
        </p:txBody>
      </p:sp>
      <p:sp>
        <p:nvSpPr>
          <p:cNvPr id="100" name="MH_SubTitle_1"/>
          <p:cNvSpPr/>
          <p:nvPr>
            <p:custDataLst>
              <p:tags r:id="rId11"/>
            </p:custDataLst>
          </p:nvPr>
        </p:nvSpPr>
        <p:spPr bwMode="auto">
          <a:xfrm>
            <a:off x="1943133" y="4727876"/>
            <a:ext cx="4256428" cy="562069"/>
          </a:xfrm>
          <a:custGeom>
            <a:gdLst>
              <a:gd fmla="*/ 216036 w 3279285" name="T0"/>
              <a:gd fmla="*/ 0 h 431880" name="T1"/>
              <a:gd fmla="*/ 2354086 w 3279285" name="T2"/>
              <a:gd fmla="*/ 0 h 431880" name="T3"/>
              <a:gd fmla="*/ 2423293 w 3279285" name="T4"/>
              <a:gd fmla="*/ 76072 h 431880" name="T5"/>
              <a:gd fmla="*/ 3158326 w 3279285" name="T6"/>
              <a:gd fmla="*/ 425372 h 431880" name="T7"/>
              <a:gd fmla="*/ 3280755 w 3279285" name="T8"/>
              <a:gd fmla="*/ 431549 h 431880" name="T9"/>
              <a:gd fmla="*/ 3279845 w 3279285" name="T10"/>
              <a:gd fmla="*/ 431640 h 431880" name="T11"/>
              <a:gd fmla="*/ 216036 w 3279285" name="T12"/>
              <a:gd fmla="*/ 431640 h 431880" name="T13"/>
              <a:gd fmla="*/ 0 w 3279285" name="T14"/>
              <a:gd fmla="*/ 215820 h 431880" name="T15"/>
              <a:gd fmla="*/ 216036 w 3279285" name="T16"/>
              <a:gd fmla="*/ 0 h 43188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279285" name="T27"/>
              <a:gd fmla="*/ 0 h 431880" name="T28"/>
              <a:gd fmla="*/ 3279285 w 3279285" name="T29"/>
              <a:gd fmla="*/ 431880 h 43188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431880" w="3279284">
                <a:moveTo>
                  <a:pt x="215940" y="0"/>
                </a:moveTo>
                <a:lnTo>
                  <a:pt x="2353030" y="0"/>
                </a:lnTo>
                <a:lnTo>
                  <a:pt x="2422207" y="76114"/>
                </a:lnTo>
                <a:cubicBezTo>
                  <a:pt x="2614541" y="268448"/>
                  <a:pt x="2871077" y="396581"/>
                  <a:pt x="3156910" y="425609"/>
                </a:cubicBezTo>
                <a:lnTo>
                  <a:pt x="3279285" y="431789"/>
                </a:lnTo>
                <a:lnTo>
                  <a:pt x="3278375" y="431880"/>
                </a:lnTo>
                <a:lnTo>
                  <a:pt x="215940" y="431880"/>
                </a:lnTo>
                <a:cubicBezTo>
                  <a:pt x="96680" y="431880"/>
                  <a:pt x="0" y="335200"/>
                  <a:pt x="0" y="215940"/>
                </a:cubicBezTo>
                <a:cubicBezTo>
                  <a:pt x="0" y="96680"/>
                  <a:pt x="96680" y="0"/>
                  <a:pt x="215940" y="0"/>
                </a:cubicBezTo>
                <a:close/>
              </a:path>
            </a:pathLst>
          </a:cu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8052" lIns="136108" rIns="136108" tIns="68052"/>
          <a:lstStyle/>
          <a:p>
            <a:r>
              <a:rPr altLang="en-US" b="1" lang="zh-CN" sz="2135">
                <a:solidFill>
                  <a:srgbClr val="459BBE"/>
                </a:solidFill>
                <a:cs typeface="+mn-ea"/>
                <a:sym typeface="+mn-lt"/>
              </a:rPr>
              <a:t>健康行为</a:t>
            </a:r>
          </a:p>
        </p:txBody>
      </p:sp>
    </p:spTree>
    <p:custDataLst>
      <p:tags r:id="rId12"/>
    </p:custDataLst>
  </p:cSld>
  <p:clrMapOvr>
    <a:masterClrMapping/>
  </p:clrMapOvr>
  <p:transition advTm="1028">
    <p:cover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10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750" fill="hold" id="7"/>
                                        <p:tgtEl>
                                          <p:spTgt spid="10"/>
                                        </p:tgtEl>
                                        <p:attrNameLst>
                                          <p:attrName>ppt_x</p:attrName>
                                        </p:attrNameLst>
                                      </p:cBhvr>
                                      <p:tavLst>
                                        <p:tav tm="0">
                                          <p:val>
                                            <p:strVal val="0-#ppt_w/2"/>
                                          </p:val>
                                        </p:tav>
                                        <p:tav tm="100000">
                                          <p:val>
                                            <p:strVal val="#ppt_x"/>
                                          </p:val>
                                        </p:tav>
                                      </p:tavLst>
                                    </p:anim>
                                    <p:anim calcmode="lin" valueType="num">
                                      <p:cBhvr additive="base">
                                        <p:cTn dur="750" fill="hold" id="8"/>
                                        <p:tgtEl>
                                          <p:spTgt spid="10"/>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 calcmode="lin" valueType="num">
                                      <p:cBhvr additive="base">
                                        <p:cTn dur="750" fill="hold" id="11"/>
                                        <p:tgtEl>
                                          <p:spTgt spid="11"/>
                                        </p:tgtEl>
                                        <p:attrNameLst>
                                          <p:attrName>ppt_x</p:attrName>
                                        </p:attrNameLst>
                                      </p:cBhvr>
                                      <p:tavLst>
                                        <p:tav tm="0">
                                          <p:val>
                                            <p:strVal val="0-#ppt_w/2"/>
                                          </p:val>
                                        </p:tav>
                                        <p:tav tm="100000">
                                          <p:val>
                                            <p:strVal val="#ppt_x"/>
                                          </p:val>
                                        </p:tav>
                                      </p:tavLst>
                                    </p:anim>
                                    <p:anim calcmode="lin" valueType="num">
                                      <p:cBhvr additive="base">
                                        <p:cTn dur="750" fill="hold" id="12"/>
                                        <p:tgtEl>
                                          <p:spTgt spid="11"/>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850"/>
                            </p:stCondLst>
                            <p:childTnLst>
                              <p:par>
                                <p:cTn fill="hold" grpId="0" id="14" nodeType="afterEffect" presetClass="entr" presetID="41" presetSubtype="0">
                                  <p:stCondLst>
                                    <p:cond delay="0"/>
                                  </p:stCondLst>
                                  <p:iterate type="lt">
                                    <p:tmPct val="10000"/>
                                  </p:iterate>
                                  <p:childTnLst>
                                    <p:set>
                                      <p:cBhvr>
                                        <p:cTn dur="1" fill="hold" id="15">
                                          <p:stCondLst>
                                            <p:cond delay="0"/>
                                          </p:stCondLst>
                                        </p:cTn>
                                        <p:tgtEl>
                                          <p:spTgt spid="32"/>
                                        </p:tgtEl>
                                        <p:attrNameLst>
                                          <p:attrName>style.visibility</p:attrName>
                                        </p:attrNameLst>
                                      </p:cBhvr>
                                      <p:to>
                                        <p:strVal val="visible"/>
                                      </p:to>
                                    </p:set>
                                    <p:anim calcmode="lin" valueType="num">
                                      <p:cBhvr>
                                        <p:cTn dur="500" fill="hold" id="16"/>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7"/>
                                        <p:tgtEl>
                                          <p:spTgt spid="32"/>
                                        </p:tgtEl>
                                        <p:attrNameLst>
                                          <p:attrName>ppt_y</p:attrName>
                                        </p:attrNameLst>
                                      </p:cBhvr>
                                      <p:tavLst>
                                        <p:tav tm="0">
                                          <p:val>
                                            <p:strVal val="#ppt_y"/>
                                          </p:val>
                                        </p:tav>
                                        <p:tav tm="100000">
                                          <p:val>
                                            <p:strVal val="#ppt_y"/>
                                          </p:val>
                                        </p:tav>
                                      </p:tavLst>
                                    </p:anim>
                                    <p:anim calcmode="lin" valueType="num">
                                      <p:cBhvr>
                                        <p:cTn dur="500" fill="hold" id="18"/>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
                                        <p:tgtEl>
                                          <p:spTgt spid="3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0" tmFilter="0,0; .5, 1; 1, 1"/>
                                        <p:tgtEl>
                                          <p:spTgt spid="32"/>
                                        </p:tgtEl>
                                      </p:cBhvr>
                                    </p:animEffect>
                                  </p:childTnLst>
                                </p:cTn>
                              </p:par>
                            </p:childTnLst>
                          </p:cTn>
                        </p:par>
                        <p:par>
                          <p:cTn fill="hold" id="21" nodeType="afterGroup">
                            <p:stCondLst>
                              <p:cond delay="1350"/>
                            </p:stCondLst>
                            <p:childTnLst>
                              <p:par>
                                <p:cTn fill="hold" grpId="0" id="22" nodeType="afterEffect" presetClass="entr" presetID="3" presetSubtype="10">
                                  <p:stCondLst>
                                    <p:cond delay="0"/>
                                  </p:stCondLst>
                                  <p:childTnLst>
                                    <p:set>
                                      <p:cBhvr>
                                        <p:cTn dur="1" fill="hold" id="23">
                                          <p:stCondLst>
                                            <p:cond delay="0"/>
                                          </p:stCondLst>
                                        </p:cTn>
                                        <p:tgtEl>
                                          <p:spTgt spid="35"/>
                                        </p:tgtEl>
                                        <p:attrNameLst>
                                          <p:attrName>style.visibility</p:attrName>
                                        </p:attrNameLst>
                                      </p:cBhvr>
                                      <p:to>
                                        <p:strVal val="visible"/>
                                      </p:to>
                                    </p:set>
                                    <p:animEffect filter="blinds(horizontal)" transition="in">
                                      <p:cBhvr>
                                        <p:cTn dur="500" id="24"/>
                                        <p:tgtEl>
                                          <p:spTgt spid="35"/>
                                        </p:tgtEl>
                                      </p:cBhvr>
                                    </p:animEffect>
                                  </p:childTnLst>
                                </p:cTn>
                              </p:par>
                              <p:par>
                                <p:cTn fill="hold" grpId="0" id="25" nodeType="withEffect" presetClass="entr" presetID="3" presetSubtype="10">
                                  <p:stCondLst>
                                    <p:cond delay="0"/>
                                  </p:stCondLst>
                                  <p:childTnLst>
                                    <p:set>
                                      <p:cBhvr>
                                        <p:cTn dur="1" fill="hold" id="26">
                                          <p:stCondLst>
                                            <p:cond delay="0"/>
                                          </p:stCondLst>
                                        </p:cTn>
                                        <p:tgtEl>
                                          <p:spTgt spid="36"/>
                                        </p:tgtEl>
                                        <p:attrNameLst>
                                          <p:attrName>style.visibility</p:attrName>
                                        </p:attrNameLst>
                                      </p:cBhvr>
                                      <p:to>
                                        <p:strVal val="visible"/>
                                      </p:to>
                                    </p:set>
                                    <p:animEffect filter="blinds(horizontal)" transition="in">
                                      <p:cBhvr>
                                        <p:cTn dur="500" id="27"/>
                                        <p:tgtEl>
                                          <p:spTgt spid="36"/>
                                        </p:tgtEl>
                                      </p:cBhvr>
                                    </p:animEffect>
                                  </p:childTnLst>
                                </p:cTn>
                              </p:par>
                              <p:par>
                                <p:cTn fill="hold" grpId="0" id="28" nodeType="withEffect" presetClass="entr" presetID="3" presetSubtype="10">
                                  <p:stCondLst>
                                    <p:cond delay="0"/>
                                  </p:stCondLst>
                                  <p:childTnLst>
                                    <p:set>
                                      <p:cBhvr>
                                        <p:cTn dur="1" fill="hold" id="29">
                                          <p:stCondLst>
                                            <p:cond delay="0"/>
                                          </p:stCondLst>
                                        </p:cTn>
                                        <p:tgtEl>
                                          <p:spTgt spid="37"/>
                                        </p:tgtEl>
                                        <p:attrNameLst>
                                          <p:attrName>style.visibility</p:attrName>
                                        </p:attrNameLst>
                                      </p:cBhvr>
                                      <p:to>
                                        <p:strVal val="visible"/>
                                      </p:to>
                                    </p:set>
                                    <p:animEffect filter="blinds(horizontal)" transition="in">
                                      <p:cBhvr>
                                        <p:cTn dur="500" id="30"/>
                                        <p:tgtEl>
                                          <p:spTgt spid="37"/>
                                        </p:tgtEl>
                                      </p:cBhvr>
                                    </p:animEffect>
                                  </p:childTnLst>
                                </p:cTn>
                              </p:par>
                              <p:par>
                                <p:cTn fill="hold" grpId="0" id="31" nodeType="withEffect" presetClass="entr" presetID="3" presetSubtype="10">
                                  <p:stCondLst>
                                    <p:cond delay="0"/>
                                  </p:stCondLst>
                                  <p:childTnLst>
                                    <p:set>
                                      <p:cBhvr>
                                        <p:cTn dur="1" fill="hold" id="32">
                                          <p:stCondLst>
                                            <p:cond delay="0"/>
                                          </p:stCondLst>
                                        </p:cTn>
                                        <p:tgtEl>
                                          <p:spTgt spid="38"/>
                                        </p:tgtEl>
                                        <p:attrNameLst>
                                          <p:attrName>style.visibility</p:attrName>
                                        </p:attrNameLst>
                                      </p:cBhvr>
                                      <p:to>
                                        <p:strVal val="visible"/>
                                      </p:to>
                                    </p:set>
                                    <p:animEffect filter="blinds(horizontal)" transition="in">
                                      <p:cBhvr>
                                        <p:cTn dur="500" id="33"/>
                                        <p:tgtEl>
                                          <p:spTgt spid="38"/>
                                        </p:tgtEl>
                                      </p:cBhvr>
                                    </p:animEffect>
                                  </p:childTnLst>
                                </p:cTn>
                              </p:par>
                              <p:par>
                                <p:cTn fill="hold" grpId="0" id="34" nodeType="withEffect" presetClass="entr" presetID="3" presetSubtype="10">
                                  <p:stCondLst>
                                    <p:cond delay="0"/>
                                  </p:stCondLst>
                                  <p:childTnLst>
                                    <p:set>
                                      <p:cBhvr>
                                        <p:cTn dur="1" fill="hold" id="35">
                                          <p:stCondLst>
                                            <p:cond delay="0"/>
                                          </p:stCondLst>
                                        </p:cTn>
                                        <p:tgtEl>
                                          <p:spTgt spid="99"/>
                                        </p:tgtEl>
                                        <p:attrNameLst>
                                          <p:attrName>style.visibility</p:attrName>
                                        </p:attrNameLst>
                                      </p:cBhvr>
                                      <p:to>
                                        <p:strVal val="visible"/>
                                      </p:to>
                                    </p:set>
                                    <p:animEffect filter="blinds(horizontal)" transition="in">
                                      <p:cBhvr>
                                        <p:cTn dur="500" id="36"/>
                                        <p:tgtEl>
                                          <p:spTgt spid="99"/>
                                        </p:tgtEl>
                                      </p:cBhvr>
                                    </p:animEffect>
                                  </p:childTnLst>
                                </p:cTn>
                              </p:par>
                              <p:par>
                                <p:cTn fill="hold" grpId="0" id="37" nodeType="withEffect" presetClass="entr" presetID="3" presetSubtype="10">
                                  <p:stCondLst>
                                    <p:cond delay="0"/>
                                  </p:stCondLst>
                                  <p:childTnLst>
                                    <p:set>
                                      <p:cBhvr>
                                        <p:cTn dur="1" fill="hold" id="38">
                                          <p:stCondLst>
                                            <p:cond delay="0"/>
                                          </p:stCondLst>
                                        </p:cTn>
                                        <p:tgtEl>
                                          <p:spTgt spid="100"/>
                                        </p:tgtEl>
                                        <p:attrNameLst>
                                          <p:attrName>style.visibility</p:attrName>
                                        </p:attrNameLst>
                                      </p:cBhvr>
                                      <p:to>
                                        <p:strVal val="visible"/>
                                      </p:to>
                                    </p:set>
                                    <p:animEffect filter="blinds(horizontal)" transition="in">
                                      <p:cBhvr>
                                        <p:cTn dur="500" id="39"/>
                                        <p:tgtEl>
                                          <p:spTgt spid="10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32"/>
      <p:bldP grpId="0" spid="35"/>
      <p:bldP grpId="0" spid="36"/>
      <p:bldP grpId="0" spid="37"/>
      <p:bldP grpId="0" spid="38"/>
      <p:bldP grpId="0" spid="99"/>
      <p:bldP grpId="0" spid="100"/>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0" name="PA_矩形 9"/>
          <p:cNvSpPr/>
          <p:nvPr>
            <p:custDataLst>
              <p:tags r:id="rId3"/>
            </p:custDataLst>
          </p:nvPr>
        </p:nvSpPr>
        <p:spPr>
          <a:xfrm>
            <a:off x="600" y="224525"/>
            <a:ext cx="144000" cy="639292"/>
          </a:xfrm>
          <a:prstGeom prst="rect">
            <a:avLst/>
          </a:prstGeom>
          <a:solidFill>
            <a:schemeClr val="accent1"/>
          </a:solidFill>
          <a:ln>
            <a:noFill/>
          </a:ln>
          <a:effectLst>
            <a:outerShdw algn="ctr" blurRad="63500" rotWithShape="0">
              <a:prstClr val="black">
                <a:alpha val="40000"/>
              </a:prstClr>
            </a:outerShdw>
          </a:effectLst>
        </p:spPr>
        <p:txBody>
          <a:bodyPr anchor="t" anchorCtr="0" bIns="45720" compatLnSpc="1" lIns="91440" numCol="1" rIns="91440" tIns="45720" vert="horz" wrap="square"/>
          <a:lstStyle/>
          <a:p>
            <a:endParaRPr altLang="en-US" lang="zh-CN">
              <a:cs typeface="+mn-ea"/>
              <a:sym typeface="+mn-lt"/>
            </a:endParaRPr>
          </a:p>
        </p:txBody>
      </p:sp>
      <p:sp>
        <p:nvSpPr>
          <p:cNvPr id="11" name="PA_文本框 6"/>
          <p:cNvSpPr txBox="1"/>
          <p:nvPr>
            <p:custDataLst>
              <p:tags r:id="rId4"/>
            </p:custDataLst>
          </p:nvPr>
        </p:nvSpPr>
        <p:spPr>
          <a:xfrm>
            <a:off x="144600" y="277431"/>
            <a:ext cx="6094755" cy="49758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wrap="square">
            <a:spAutoFit/>
          </a:bodyPr>
          <a:lstStyle/>
          <a:p>
            <a:r>
              <a:rPr altLang="en-US" lang="zh-CN" spc="225" sz="2665">
                <a:solidFill>
                  <a:srgbClr val="459BBE"/>
                </a:solidFill>
                <a:cs typeface="+mn-ea"/>
                <a:sym typeface="+mn-lt"/>
              </a:rPr>
              <a:t>健康行为</a:t>
            </a:r>
          </a:p>
        </p:txBody>
      </p:sp>
      <p:grpSp>
        <p:nvGrpSpPr>
          <p:cNvPr id="8" name="组合 7"/>
          <p:cNvGrpSpPr/>
          <p:nvPr/>
        </p:nvGrpSpPr>
        <p:grpSpPr>
          <a:xfrm>
            <a:off x="620139" y="2750183"/>
            <a:ext cx="2442632" cy="1310328"/>
            <a:chOff x="502328" y="2091788"/>
            <a:chExt cx="1831974" cy="982746"/>
          </a:xfrm>
          <a:gradFill>
            <a:gsLst>
              <a:gs pos="0">
                <a:srgbClr val="68DEDB"/>
              </a:gs>
              <a:gs pos="89000">
                <a:srgbClr val="3E8EB9"/>
              </a:gs>
            </a:gsLst>
            <a:lin ang="2700000" scaled="0"/>
          </a:gradFill>
        </p:grpSpPr>
        <p:sp>
          <p:nvSpPr>
            <p:cNvPr id="9" name="平行四边形 8"/>
            <p:cNvSpPr/>
            <p:nvPr/>
          </p:nvSpPr>
          <p:spPr>
            <a:xfrm>
              <a:off x="502328" y="2091788"/>
              <a:ext cx="1831974" cy="493702"/>
            </a:xfrm>
            <a:prstGeom prst="parallelogram">
              <a:avLst>
                <a:gd fmla="val 81718"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fontAlgn="auto" hangingPunct="1">
                <a:spcBef>
                  <a:spcPct val="0"/>
                </a:spcBef>
                <a:spcAft>
                  <a:spcPct val="0"/>
                </a:spcAft>
                <a:defRPr/>
              </a:pPr>
              <a:r>
                <a:rPr lang="en-US" sz="2665">
                  <a:solidFill>
                    <a:srgbClr val="FFFFFF"/>
                  </a:solidFill>
                  <a:cs typeface="+mn-ea"/>
                  <a:sym typeface="+mn-lt"/>
                </a:rPr>
                <a:t>01</a:t>
              </a:r>
            </a:p>
          </p:txBody>
        </p:sp>
        <p:sp>
          <p:nvSpPr>
            <p:cNvPr id="2" name="平行四边形 1"/>
            <p:cNvSpPr/>
            <p:nvPr/>
          </p:nvSpPr>
          <p:spPr>
            <a:xfrm flipH="1">
              <a:off x="502328" y="2580832"/>
              <a:ext cx="1831974" cy="493702"/>
            </a:xfrm>
            <a:prstGeom prst="parallelogram">
              <a:avLst>
                <a:gd fmla="val 81718"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fontAlgn="auto" hangingPunct="1">
                <a:spcBef>
                  <a:spcPct val="0"/>
                </a:spcBef>
                <a:spcAft>
                  <a:spcPct val="0"/>
                </a:spcAft>
                <a:defRPr/>
              </a:pPr>
              <a:r>
                <a:rPr altLang="en-US" lang="zh-CN">
                  <a:solidFill>
                    <a:srgbClr val="FFFFFF"/>
                  </a:solidFill>
                  <a:cs typeface="+mn-ea"/>
                  <a:sym typeface="+mn-lt"/>
                </a:rPr>
                <a:t>基本健康行为：</a:t>
              </a:r>
            </a:p>
          </p:txBody>
        </p:sp>
      </p:grpSp>
      <p:grpSp>
        <p:nvGrpSpPr>
          <p:cNvPr id="3" name="组合 2"/>
          <p:cNvGrpSpPr/>
          <p:nvPr/>
        </p:nvGrpSpPr>
        <p:grpSpPr>
          <a:xfrm>
            <a:off x="2723285" y="2750183"/>
            <a:ext cx="2439871" cy="1310328"/>
            <a:chOff x="2079688" y="2091788"/>
            <a:chExt cx="1829903" cy="982746"/>
          </a:xfrm>
          <a:gradFill>
            <a:gsLst>
              <a:gs pos="0">
                <a:srgbClr val="68DEDB"/>
              </a:gs>
              <a:gs pos="89000">
                <a:srgbClr val="3E8EB9"/>
              </a:gs>
            </a:gsLst>
            <a:lin ang="2700000" scaled="0"/>
          </a:gradFill>
        </p:grpSpPr>
        <p:sp>
          <p:nvSpPr>
            <p:cNvPr id="12" name="平行四边形 11"/>
            <p:cNvSpPr/>
            <p:nvPr/>
          </p:nvSpPr>
          <p:spPr>
            <a:xfrm>
              <a:off x="2079688" y="2091788"/>
              <a:ext cx="1829903" cy="493702"/>
            </a:xfrm>
            <a:prstGeom prst="parallelogram">
              <a:avLst>
                <a:gd fmla="val 81718"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fontAlgn="auto" hangingPunct="1">
                <a:spcBef>
                  <a:spcPct val="0"/>
                </a:spcBef>
                <a:spcAft>
                  <a:spcPct val="0"/>
                </a:spcAft>
                <a:defRPr/>
              </a:pPr>
              <a:r>
                <a:rPr lang="en-US" sz="2665">
                  <a:solidFill>
                    <a:srgbClr val="FFFFFF"/>
                  </a:solidFill>
                  <a:cs typeface="+mn-ea"/>
                  <a:sym typeface="+mn-lt"/>
                </a:rPr>
                <a:t>02</a:t>
              </a:r>
            </a:p>
          </p:txBody>
        </p:sp>
        <p:sp>
          <p:nvSpPr>
            <p:cNvPr id="13" name="平行四边形 12"/>
            <p:cNvSpPr/>
            <p:nvPr/>
          </p:nvSpPr>
          <p:spPr>
            <a:xfrm flipH="1">
              <a:off x="2079688" y="2580832"/>
              <a:ext cx="1829903" cy="493702"/>
            </a:xfrm>
            <a:prstGeom prst="parallelogram">
              <a:avLst>
                <a:gd fmla="val 81718"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fontAlgn="auto" hangingPunct="1">
                <a:spcBef>
                  <a:spcPct val="0"/>
                </a:spcBef>
                <a:spcAft>
                  <a:spcPct val="0"/>
                </a:spcAft>
                <a:defRPr/>
              </a:pPr>
              <a:r>
                <a:rPr altLang="en-US" lang="zh-CN">
                  <a:solidFill>
                    <a:srgbClr val="FFFFFF"/>
                  </a:solidFill>
                  <a:cs typeface="+mn-ea"/>
                  <a:sym typeface="+mn-lt"/>
                </a:rPr>
                <a:t>预警行为：</a:t>
              </a:r>
            </a:p>
          </p:txBody>
        </p:sp>
      </p:grpSp>
      <p:grpSp>
        <p:nvGrpSpPr>
          <p:cNvPr id="14" name="组合 13"/>
          <p:cNvGrpSpPr/>
          <p:nvPr/>
        </p:nvGrpSpPr>
        <p:grpSpPr>
          <a:xfrm>
            <a:off x="4826432" y="2750183"/>
            <a:ext cx="2439871" cy="1310328"/>
            <a:chOff x="3657048" y="2091788"/>
            <a:chExt cx="1829903" cy="982746"/>
          </a:xfrm>
          <a:gradFill>
            <a:gsLst>
              <a:gs pos="0">
                <a:srgbClr val="68DEDB"/>
              </a:gs>
              <a:gs pos="89000">
                <a:srgbClr val="3E8EB9"/>
              </a:gs>
            </a:gsLst>
            <a:lin ang="2700000" scaled="0"/>
          </a:gradFill>
        </p:grpSpPr>
        <p:sp>
          <p:nvSpPr>
            <p:cNvPr id="15" name="平行四边形 14"/>
            <p:cNvSpPr/>
            <p:nvPr/>
          </p:nvSpPr>
          <p:spPr>
            <a:xfrm>
              <a:off x="3657048" y="2091788"/>
              <a:ext cx="1829903" cy="493702"/>
            </a:xfrm>
            <a:prstGeom prst="parallelogram">
              <a:avLst>
                <a:gd fmla="val 81718"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fontAlgn="auto" hangingPunct="1">
                <a:spcBef>
                  <a:spcPct val="0"/>
                </a:spcBef>
                <a:spcAft>
                  <a:spcPct val="0"/>
                </a:spcAft>
                <a:defRPr/>
              </a:pPr>
              <a:r>
                <a:rPr lang="en-US" sz="2665">
                  <a:solidFill>
                    <a:srgbClr val="FFFFFF"/>
                  </a:solidFill>
                  <a:cs typeface="+mn-ea"/>
                  <a:sym typeface="+mn-lt"/>
                </a:rPr>
                <a:t>03</a:t>
              </a:r>
            </a:p>
          </p:txBody>
        </p:sp>
        <p:sp>
          <p:nvSpPr>
            <p:cNvPr id="16" name="平行四边形 15"/>
            <p:cNvSpPr/>
            <p:nvPr/>
          </p:nvSpPr>
          <p:spPr>
            <a:xfrm flipH="1">
              <a:off x="3657048" y="2580832"/>
              <a:ext cx="1829903" cy="493702"/>
            </a:xfrm>
            <a:prstGeom prst="parallelogram">
              <a:avLst>
                <a:gd fmla="val 81718"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fontAlgn="auto" hangingPunct="1">
                <a:spcBef>
                  <a:spcPct val="0"/>
                </a:spcBef>
                <a:spcAft>
                  <a:spcPct val="0"/>
                </a:spcAft>
                <a:defRPr/>
              </a:pPr>
              <a:r>
                <a:rPr altLang="en-US" lang="zh-CN">
                  <a:solidFill>
                    <a:srgbClr val="FFFFFF"/>
                  </a:solidFill>
                  <a:cs typeface="+mn-ea"/>
                  <a:sym typeface="+mn-lt"/>
                </a:rPr>
                <a:t>保健行为：</a:t>
              </a:r>
            </a:p>
          </p:txBody>
        </p:sp>
      </p:grpSp>
      <p:grpSp>
        <p:nvGrpSpPr>
          <p:cNvPr id="17" name="组合 16"/>
          <p:cNvGrpSpPr/>
          <p:nvPr/>
        </p:nvGrpSpPr>
        <p:grpSpPr>
          <a:xfrm>
            <a:off x="6929579" y="2750183"/>
            <a:ext cx="2439871" cy="1310328"/>
            <a:chOff x="5234408" y="2091788"/>
            <a:chExt cx="1829903" cy="982746"/>
          </a:xfrm>
          <a:gradFill>
            <a:gsLst>
              <a:gs pos="0">
                <a:srgbClr val="68DEDB"/>
              </a:gs>
              <a:gs pos="89000">
                <a:srgbClr val="3E8EB9"/>
              </a:gs>
            </a:gsLst>
            <a:lin ang="2700000" scaled="0"/>
          </a:gradFill>
        </p:grpSpPr>
        <p:sp>
          <p:nvSpPr>
            <p:cNvPr id="18" name="平行四边形 17"/>
            <p:cNvSpPr/>
            <p:nvPr/>
          </p:nvSpPr>
          <p:spPr>
            <a:xfrm>
              <a:off x="5234408" y="2091788"/>
              <a:ext cx="1829903" cy="493702"/>
            </a:xfrm>
            <a:prstGeom prst="parallelogram">
              <a:avLst>
                <a:gd fmla="val 81718"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fontAlgn="auto" hangingPunct="1">
                <a:spcBef>
                  <a:spcPct val="0"/>
                </a:spcBef>
                <a:spcAft>
                  <a:spcPct val="0"/>
                </a:spcAft>
                <a:defRPr/>
              </a:pPr>
              <a:r>
                <a:rPr lang="en-US" sz="2665">
                  <a:solidFill>
                    <a:srgbClr val="FFFFFF"/>
                  </a:solidFill>
                  <a:cs typeface="+mn-ea"/>
                  <a:sym typeface="+mn-lt"/>
                </a:rPr>
                <a:t>04</a:t>
              </a:r>
            </a:p>
          </p:txBody>
        </p:sp>
        <p:sp>
          <p:nvSpPr>
            <p:cNvPr id="19" name="平行四边形 18"/>
            <p:cNvSpPr/>
            <p:nvPr/>
          </p:nvSpPr>
          <p:spPr>
            <a:xfrm flipH="1">
              <a:off x="5234408" y="2580832"/>
              <a:ext cx="1829903" cy="493702"/>
            </a:xfrm>
            <a:prstGeom prst="parallelogram">
              <a:avLst>
                <a:gd fmla="val 81718"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fontAlgn="auto" hangingPunct="1">
                <a:spcBef>
                  <a:spcPct val="0"/>
                </a:spcBef>
                <a:spcAft>
                  <a:spcPct val="0"/>
                </a:spcAft>
                <a:defRPr/>
              </a:pPr>
              <a:r>
                <a:rPr altLang="en-US" lang="zh-CN">
                  <a:solidFill>
                    <a:srgbClr val="FFFFFF"/>
                  </a:solidFill>
                  <a:cs typeface="+mn-ea"/>
                  <a:sym typeface="+mn-lt"/>
                </a:rPr>
                <a:t>避开环境危害行为： </a:t>
              </a:r>
            </a:p>
          </p:txBody>
        </p:sp>
      </p:grpSp>
      <p:grpSp>
        <p:nvGrpSpPr>
          <p:cNvPr id="20" name="组合 19"/>
          <p:cNvGrpSpPr/>
          <p:nvPr/>
        </p:nvGrpSpPr>
        <p:grpSpPr>
          <a:xfrm>
            <a:off x="9029968" y="2750183"/>
            <a:ext cx="2442629" cy="1310328"/>
            <a:chOff x="6809700" y="2091788"/>
            <a:chExt cx="1831972" cy="982746"/>
          </a:xfrm>
          <a:gradFill>
            <a:gsLst>
              <a:gs pos="0">
                <a:srgbClr val="68DEDB"/>
              </a:gs>
              <a:gs pos="89000">
                <a:srgbClr val="3E8EB9"/>
              </a:gs>
            </a:gsLst>
            <a:lin ang="2700000" scaled="0"/>
          </a:gradFill>
        </p:grpSpPr>
        <p:sp>
          <p:nvSpPr>
            <p:cNvPr id="21" name="平行四边形 20"/>
            <p:cNvSpPr/>
            <p:nvPr/>
          </p:nvSpPr>
          <p:spPr>
            <a:xfrm>
              <a:off x="6809700" y="2091788"/>
              <a:ext cx="1831972" cy="493702"/>
            </a:xfrm>
            <a:prstGeom prst="parallelogram">
              <a:avLst>
                <a:gd fmla="val 81718"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fontAlgn="auto" hangingPunct="1">
                <a:spcBef>
                  <a:spcPct val="0"/>
                </a:spcBef>
                <a:spcAft>
                  <a:spcPct val="0"/>
                </a:spcAft>
                <a:defRPr/>
              </a:pPr>
              <a:r>
                <a:rPr lang="en-US" sz="2665">
                  <a:solidFill>
                    <a:srgbClr val="FFFFFF"/>
                  </a:solidFill>
                  <a:cs typeface="+mn-ea"/>
                  <a:sym typeface="+mn-lt"/>
                </a:rPr>
                <a:t>05</a:t>
              </a:r>
            </a:p>
          </p:txBody>
        </p:sp>
        <p:sp>
          <p:nvSpPr>
            <p:cNvPr id="22" name="平行四边形 21"/>
            <p:cNvSpPr/>
            <p:nvPr/>
          </p:nvSpPr>
          <p:spPr>
            <a:xfrm flipH="1">
              <a:off x="6809700" y="2580832"/>
              <a:ext cx="1831972" cy="493702"/>
            </a:xfrm>
            <a:prstGeom prst="parallelogram">
              <a:avLst>
                <a:gd fmla="val 81718"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eaLnBrk="1" fontAlgn="auto" hangingPunct="1">
                <a:spcBef>
                  <a:spcPct val="0"/>
                </a:spcBef>
                <a:spcAft>
                  <a:spcPct val="0"/>
                </a:spcAft>
                <a:defRPr/>
              </a:pPr>
              <a:r>
                <a:rPr altLang="en-US" lang="zh-CN">
                  <a:solidFill>
                    <a:srgbClr val="FFFFFF"/>
                  </a:solidFill>
                  <a:cs typeface="+mn-ea"/>
                  <a:sym typeface="+mn-lt"/>
                </a:rPr>
                <a:t>戒除不良嗜好行为：</a:t>
              </a:r>
            </a:p>
          </p:txBody>
        </p:sp>
      </p:grpSp>
      <p:sp>
        <p:nvSpPr>
          <p:cNvPr id="23" name="矩形 22"/>
          <p:cNvSpPr/>
          <p:nvPr/>
        </p:nvSpPr>
        <p:spPr>
          <a:xfrm>
            <a:off x="929640" y="4329430"/>
            <a:ext cx="2760345" cy="1249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nSpc>
                <a:spcPct val="120000"/>
              </a:lnSpc>
              <a:defRPr/>
            </a:pPr>
            <a:r>
              <a:rPr altLang="en-US" lang="zh-CN" sz="1600">
                <a:solidFill>
                  <a:schemeClr val="bg1">
                    <a:lumMod val="50000"/>
                  </a:schemeClr>
                </a:solidFill>
                <a:cs typeface="+mn-ea"/>
                <a:sym typeface="+mn-lt"/>
              </a:rPr>
              <a:t>：就是日常生活中一系列有益于健康的基本行为，像合理营养、平衡膳食、积极锻炼、积极休息与适量睡眠等。</a:t>
            </a:r>
          </a:p>
        </p:txBody>
      </p:sp>
      <p:sp>
        <p:nvSpPr>
          <p:cNvPr id="24" name="矩形 23"/>
          <p:cNvSpPr/>
          <p:nvPr/>
        </p:nvSpPr>
        <p:spPr>
          <a:xfrm>
            <a:off x="4754245" y="4329430"/>
            <a:ext cx="2907665" cy="1249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altLang="en-US" lang="zh-CN" sz="1600">
                <a:solidFill>
                  <a:schemeClr val="bg1">
                    <a:lumMod val="50000"/>
                  </a:schemeClr>
                </a:solidFill>
                <a:cs typeface="+mn-ea"/>
                <a:sym typeface="+mn-lt"/>
              </a:rPr>
              <a:t>就是能正确、合理地利用卫生保健服务，以维护自身健康的行为。像定期体检、打预防针、发现得病后及时就诊、积极康复、接受健康教育等。</a:t>
            </a:r>
          </a:p>
        </p:txBody>
      </p:sp>
      <p:sp>
        <p:nvSpPr>
          <p:cNvPr id="25" name="矩形 24"/>
          <p:cNvSpPr/>
          <p:nvPr/>
        </p:nvSpPr>
        <p:spPr>
          <a:xfrm>
            <a:off x="8805545" y="4301490"/>
            <a:ext cx="2907665" cy="1249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altLang="en-US" lang="zh-CN" sz="1600">
                <a:solidFill>
                  <a:schemeClr val="bg1">
                    <a:lumMod val="50000"/>
                  </a:schemeClr>
                </a:solidFill>
                <a:cs typeface="+mn-ea"/>
                <a:sym typeface="+mn-lt"/>
              </a:rPr>
              <a:t>就是去除日常生活中对健康有危害的个人偏好。像戒烟、限酒、不滥用药物等。</a:t>
            </a:r>
          </a:p>
        </p:txBody>
      </p:sp>
      <p:sp>
        <p:nvSpPr>
          <p:cNvPr id="26" name="矩形 25"/>
          <p:cNvSpPr/>
          <p:nvPr/>
        </p:nvSpPr>
        <p:spPr>
          <a:xfrm>
            <a:off x="2764155" y="1123315"/>
            <a:ext cx="3385820" cy="1249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altLang="en-US" lang="zh-CN" sz="1600">
                <a:solidFill>
                  <a:schemeClr val="bg1">
                    <a:lumMod val="50000"/>
                  </a:schemeClr>
                </a:solidFill>
                <a:cs typeface="+mn-ea"/>
                <a:sym typeface="+mn-lt"/>
              </a:rPr>
              <a:t>就是预防事故发生和事故发生后能正确处置的行为，像使用安全带，溺水、火灾、车祸、地震等意外事故发生后的自救他救等。</a:t>
            </a:r>
          </a:p>
        </p:txBody>
      </p:sp>
      <p:sp>
        <p:nvSpPr>
          <p:cNvPr id="27" name="矩形 26"/>
          <p:cNvSpPr/>
          <p:nvPr/>
        </p:nvSpPr>
        <p:spPr>
          <a:xfrm>
            <a:off x="6984365" y="1123315"/>
            <a:ext cx="3385820" cy="1249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altLang="en-US" lang="zh-CN" sz="1600">
                <a:solidFill>
                  <a:schemeClr val="bg1">
                    <a:lumMod val="50000"/>
                  </a:schemeClr>
                </a:solidFill>
                <a:cs typeface="+mn-ea"/>
                <a:sym typeface="+mn-lt"/>
              </a:rPr>
              <a:t>就是主动地以积极或消极的方式避开自然环境与心理社会环境中对健康有害的因素。像离开污染的环境、采取措施减轻环境污染、积极应对哪些引起人们心理应激的紧张生活事件等。</a:t>
            </a:r>
          </a:p>
        </p:txBody>
      </p:sp>
    </p:spTree>
    <p:custDataLst>
      <p:tags r:id="rId5"/>
    </p:custDataLst>
  </p:cSld>
  <p:clrMapOvr>
    <a:masterClrMapping/>
  </p:clrMapOvr>
  <p:transition advTm="1107">
    <p:cover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10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750" fill="hold" id="7"/>
                                        <p:tgtEl>
                                          <p:spTgt spid="10"/>
                                        </p:tgtEl>
                                        <p:attrNameLst>
                                          <p:attrName>ppt_x</p:attrName>
                                        </p:attrNameLst>
                                      </p:cBhvr>
                                      <p:tavLst>
                                        <p:tav tm="0">
                                          <p:val>
                                            <p:strVal val="0-#ppt_w/2"/>
                                          </p:val>
                                        </p:tav>
                                        <p:tav tm="100000">
                                          <p:val>
                                            <p:strVal val="#ppt_x"/>
                                          </p:val>
                                        </p:tav>
                                      </p:tavLst>
                                    </p:anim>
                                    <p:anim calcmode="lin" valueType="num">
                                      <p:cBhvr additive="base">
                                        <p:cTn dur="750" fill="hold" id="8"/>
                                        <p:tgtEl>
                                          <p:spTgt spid="10"/>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 calcmode="lin" valueType="num">
                                      <p:cBhvr additive="base">
                                        <p:cTn dur="750" fill="hold" id="11"/>
                                        <p:tgtEl>
                                          <p:spTgt spid="11"/>
                                        </p:tgtEl>
                                        <p:attrNameLst>
                                          <p:attrName>ppt_x</p:attrName>
                                        </p:attrNameLst>
                                      </p:cBhvr>
                                      <p:tavLst>
                                        <p:tav tm="0">
                                          <p:val>
                                            <p:strVal val="0-#ppt_w/2"/>
                                          </p:val>
                                        </p:tav>
                                        <p:tav tm="100000">
                                          <p:val>
                                            <p:strVal val="#ppt_x"/>
                                          </p:val>
                                        </p:tav>
                                      </p:tavLst>
                                    </p:anim>
                                    <p:anim calcmode="lin" valueType="num">
                                      <p:cBhvr additive="base">
                                        <p:cTn dur="750" fill="hold" id="12"/>
                                        <p:tgtEl>
                                          <p:spTgt spid="11"/>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850"/>
                            </p:stCondLst>
                            <p:childTnLst>
                              <p:par>
                                <p:cTn fill="hold" id="14" nodeType="afterEffect" presetClass="entr" presetID="2" presetSubtype="2">
                                  <p:stCondLst>
                                    <p:cond delay="0"/>
                                  </p:stCondLst>
                                  <p:childTnLst>
                                    <p:set>
                                      <p:cBhvr>
                                        <p:cTn dur="1" fill="hold" id="15">
                                          <p:stCondLst>
                                            <p:cond delay="0"/>
                                          </p:stCondLst>
                                        </p:cTn>
                                        <p:tgtEl>
                                          <p:spTgt spid="8"/>
                                        </p:tgtEl>
                                        <p:attrNameLst>
                                          <p:attrName>style.visibility</p:attrName>
                                        </p:attrNameLst>
                                      </p:cBhvr>
                                      <p:to>
                                        <p:strVal val="visible"/>
                                      </p:to>
                                    </p:set>
                                    <p:anim calcmode="lin" valueType="num">
                                      <p:cBhvr additive="base">
                                        <p:cTn dur="500" fill="hold" id="16"/>
                                        <p:tgtEl>
                                          <p:spTgt spid="8"/>
                                        </p:tgtEl>
                                        <p:attrNameLst>
                                          <p:attrName>ppt_x</p:attrName>
                                        </p:attrNameLst>
                                      </p:cBhvr>
                                      <p:tavLst>
                                        <p:tav tm="0">
                                          <p:val>
                                            <p:strVal val="1+#ppt_w/2"/>
                                          </p:val>
                                        </p:tav>
                                        <p:tav tm="100000">
                                          <p:val>
                                            <p:strVal val="#ppt_x"/>
                                          </p:val>
                                        </p:tav>
                                      </p:tavLst>
                                    </p:anim>
                                    <p:anim calcmode="lin" valueType="num">
                                      <p:cBhvr additive="base">
                                        <p:cTn dur="500" fill="hold" id="17"/>
                                        <p:tgtEl>
                                          <p:spTgt spid="8"/>
                                        </p:tgtEl>
                                        <p:attrNameLst>
                                          <p:attrName>ppt_y</p:attrName>
                                        </p:attrNameLst>
                                      </p:cBhvr>
                                      <p:tavLst>
                                        <p:tav tm="0">
                                          <p:val>
                                            <p:strVal val="#ppt_y"/>
                                          </p:val>
                                        </p:tav>
                                        <p:tav tm="100000">
                                          <p:val>
                                            <p:strVal val="#ppt_y"/>
                                          </p:val>
                                        </p:tav>
                                      </p:tavLst>
                                    </p:anim>
                                  </p:childTnLst>
                                </p:cTn>
                              </p:par>
                              <p:par>
                                <p:cTn fill="hold" id="18" nodeType="withEffect" presetClass="entr" presetID="2" presetSubtype="2">
                                  <p:stCondLst>
                                    <p:cond delay="250"/>
                                  </p:stCondLst>
                                  <p:childTnLst>
                                    <p:set>
                                      <p:cBhvr>
                                        <p:cTn dur="1" fill="hold" id="19">
                                          <p:stCondLst>
                                            <p:cond delay="0"/>
                                          </p:stCondLst>
                                        </p:cTn>
                                        <p:tgtEl>
                                          <p:spTgt spid="3"/>
                                        </p:tgtEl>
                                        <p:attrNameLst>
                                          <p:attrName>style.visibility</p:attrName>
                                        </p:attrNameLst>
                                      </p:cBhvr>
                                      <p:to>
                                        <p:strVal val="visible"/>
                                      </p:to>
                                    </p:set>
                                    <p:anim calcmode="lin" valueType="num">
                                      <p:cBhvr additive="base">
                                        <p:cTn dur="500" fill="hold" id="20"/>
                                        <p:tgtEl>
                                          <p:spTgt spid="3"/>
                                        </p:tgtEl>
                                        <p:attrNameLst>
                                          <p:attrName>ppt_x</p:attrName>
                                        </p:attrNameLst>
                                      </p:cBhvr>
                                      <p:tavLst>
                                        <p:tav tm="0">
                                          <p:val>
                                            <p:strVal val="1+#ppt_w/2"/>
                                          </p:val>
                                        </p:tav>
                                        <p:tav tm="100000">
                                          <p:val>
                                            <p:strVal val="#ppt_x"/>
                                          </p:val>
                                        </p:tav>
                                      </p:tavLst>
                                    </p:anim>
                                    <p:anim calcmode="lin" valueType="num">
                                      <p:cBhvr additive="base">
                                        <p:cTn dur="500" fill="hold" id="21"/>
                                        <p:tgtEl>
                                          <p:spTgt spid="3"/>
                                        </p:tgtEl>
                                        <p:attrNameLst>
                                          <p:attrName>ppt_y</p:attrName>
                                        </p:attrNameLst>
                                      </p:cBhvr>
                                      <p:tavLst>
                                        <p:tav tm="0">
                                          <p:val>
                                            <p:strVal val="#ppt_y"/>
                                          </p:val>
                                        </p:tav>
                                        <p:tav tm="100000">
                                          <p:val>
                                            <p:strVal val="#ppt_y"/>
                                          </p:val>
                                        </p:tav>
                                      </p:tavLst>
                                    </p:anim>
                                  </p:childTnLst>
                                </p:cTn>
                              </p:par>
                              <p:par>
                                <p:cTn fill="hold" id="22" nodeType="withEffect" presetClass="entr" presetID="2" presetSubtype="2">
                                  <p:stCondLst>
                                    <p:cond delay="500"/>
                                  </p:stCondLst>
                                  <p:childTnLst>
                                    <p:set>
                                      <p:cBhvr>
                                        <p:cTn dur="1" fill="hold" id="23">
                                          <p:stCondLst>
                                            <p:cond delay="0"/>
                                          </p:stCondLst>
                                        </p:cTn>
                                        <p:tgtEl>
                                          <p:spTgt spid="14"/>
                                        </p:tgtEl>
                                        <p:attrNameLst>
                                          <p:attrName>style.visibility</p:attrName>
                                        </p:attrNameLst>
                                      </p:cBhvr>
                                      <p:to>
                                        <p:strVal val="visible"/>
                                      </p:to>
                                    </p:set>
                                    <p:anim calcmode="lin" valueType="num">
                                      <p:cBhvr additive="base">
                                        <p:cTn dur="500" fill="hold" id="24"/>
                                        <p:tgtEl>
                                          <p:spTgt spid="14"/>
                                        </p:tgtEl>
                                        <p:attrNameLst>
                                          <p:attrName>ppt_x</p:attrName>
                                        </p:attrNameLst>
                                      </p:cBhvr>
                                      <p:tavLst>
                                        <p:tav tm="0">
                                          <p:val>
                                            <p:strVal val="1+#ppt_w/2"/>
                                          </p:val>
                                        </p:tav>
                                        <p:tav tm="100000">
                                          <p:val>
                                            <p:strVal val="#ppt_x"/>
                                          </p:val>
                                        </p:tav>
                                      </p:tavLst>
                                    </p:anim>
                                    <p:anim calcmode="lin" valueType="num">
                                      <p:cBhvr additive="base">
                                        <p:cTn dur="500" fill="hold" id="25"/>
                                        <p:tgtEl>
                                          <p:spTgt spid="14"/>
                                        </p:tgtEl>
                                        <p:attrNameLst>
                                          <p:attrName>ppt_y</p:attrName>
                                        </p:attrNameLst>
                                      </p:cBhvr>
                                      <p:tavLst>
                                        <p:tav tm="0">
                                          <p:val>
                                            <p:strVal val="#ppt_y"/>
                                          </p:val>
                                        </p:tav>
                                        <p:tav tm="100000">
                                          <p:val>
                                            <p:strVal val="#ppt_y"/>
                                          </p:val>
                                        </p:tav>
                                      </p:tavLst>
                                    </p:anim>
                                  </p:childTnLst>
                                </p:cTn>
                              </p:par>
                              <p:par>
                                <p:cTn fill="hold" id="26" nodeType="withEffect" presetClass="entr" presetID="2" presetSubtype="2">
                                  <p:stCondLst>
                                    <p:cond delay="750"/>
                                  </p:stCondLst>
                                  <p:childTnLst>
                                    <p:set>
                                      <p:cBhvr>
                                        <p:cTn dur="1" fill="hold" id="27">
                                          <p:stCondLst>
                                            <p:cond delay="0"/>
                                          </p:stCondLst>
                                        </p:cTn>
                                        <p:tgtEl>
                                          <p:spTgt spid="17"/>
                                        </p:tgtEl>
                                        <p:attrNameLst>
                                          <p:attrName>style.visibility</p:attrName>
                                        </p:attrNameLst>
                                      </p:cBhvr>
                                      <p:to>
                                        <p:strVal val="visible"/>
                                      </p:to>
                                    </p:set>
                                    <p:anim calcmode="lin" valueType="num">
                                      <p:cBhvr additive="base">
                                        <p:cTn dur="500" fill="hold" id="28"/>
                                        <p:tgtEl>
                                          <p:spTgt spid="17"/>
                                        </p:tgtEl>
                                        <p:attrNameLst>
                                          <p:attrName>ppt_x</p:attrName>
                                        </p:attrNameLst>
                                      </p:cBhvr>
                                      <p:tavLst>
                                        <p:tav tm="0">
                                          <p:val>
                                            <p:strVal val="1+#ppt_w/2"/>
                                          </p:val>
                                        </p:tav>
                                        <p:tav tm="100000">
                                          <p:val>
                                            <p:strVal val="#ppt_x"/>
                                          </p:val>
                                        </p:tav>
                                      </p:tavLst>
                                    </p:anim>
                                    <p:anim calcmode="lin" valueType="num">
                                      <p:cBhvr additive="base">
                                        <p:cTn dur="500" fill="hold" id="29"/>
                                        <p:tgtEl>
                                          <p:spTgt spid="17"/>
                                        </p:tgtEl>
                                        <p:attrNameLst>
                                          <p:attrName>ppt_y</p:attrName>
                                        </p:attrNameLst>
                                      </p:cBhvr>
                                      <p:tavLst>
                                        <p:tav tm="0">
                                          <p:val>
                                            <p:strVal val="#ppt_y"/>
                                          </p:val>
                                        </p:tav>
                                        <p:tav tm="100000">
                                          <p:val>
                                            <p:strVal val="#ppt_y"/>
                                          </p:val>
                                        </p:tav>
                                      </p:tavLst>
                                    </p:anim>
                                  </p:childTnLst>
                                </p:cTn>
                              </p:par>
                              <p:par>
                                <p:cTn fill="hold" id="30" nodeType="withEffect" presetClass="entr" presetID="2" presetSubtype="2">
                                  <p:stCondLst>
                                    <p:cond delay="1000"/>
                                  </p:stCondLst>
                                  <p:childTnLst>
                                    <p:set>
                                      <p:cBhvr>
                                        <p:cTn dur="1" fill="hold" id="31">
                                          <p:stCondLst>
                                            <p:cond delay="0"/>
                                          </p:stCondLst>
                                        </p:cTn>
                                        <p:tgtEl>
                                          <p:spTgt spid="20"/>
                                        </p:tgtEl>
                                        <p:attrNameLst>
                                          <p:attrName>style.visibility</p:attrName>
                                        </p:attrNameLst>
                                      </p:cBhvr>
                                      <p:to>
                                        <p:strVal val="visible"/>
                                      </p:to>
                                    </p:set>
                                    <p:anim calcmode="lin" valueType="num">
                                      <p:cBhvr additive="base">
                                        <p:cTn dur="500" fill="hold" id="32"/>
                                        <p:tgtEl>
                                          <p:spTgt spid="20"/>
                                        </p:tgtEl>
                                        <p:attrNameLst>
                                          <p:attrName>ppt_x</p:attrName>
                                        </p:attrNameLst>
                                      </p:cBhvr>
                                      <p:tavLst>
                                        <p:tav tm="0">
                                          <p:val>
                                            <p:strVal val="1+#ppt_w/2"/>
                                          </p:val>
                                        </p:tav>
                                        <p:tav tm="100000">
                                          <p:val>
                                            <p:strVal val="#ppt_x"/>
                                          </p:val>
                                        </p:tav>
                                      </p:tavLst>
                                    </p:anim>
                                    <p:anim calcmode="lin" valueType="num">
                                      <p:cBhvr additive="base">
                                        <p:cTn dur="500" fill="hold" id="33"/>
                                        <p:tgtEl>
                                          <p:spTgt spid="20"/>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2350"/>
                            </p:stCondLst>
                            <p:childTnLst>
                              <p:par>
                                <p:cTn fill="hold" grpId="0" id="35" nodeType="afterEffect" presetClass="entr" presetID="22" presetSubtype="1">
                                  <p:stCondLst>
                                    <p:cond delay="0"/>
                                  </p:stCondLst>
                                  <p:childTnLst>
                                    <p:set>
                                      <p:cBhvr>
                                        <p:cTn dur="1" fill="hold" id="36">
                                          <p:stCondLst>
                                            <p:cond delay="0"/>
                                          </p:stCondLst>
                                        </p:cTn>
                                        <p:tgtEl>
                                          <p:spTgt spid="23"/>
                                        </p:tgtEl>
                                        <p:attrNameLst>
                                          <p:attrName>style.visibility</p:attrName>
                                        </p:attrNameLst>
                                      </p:cBhvr>
                                      <p:to>
                                        <p:strVal val="visible"/>
                                      </p:to>
                                    </p:set>
                                    <p:animEffect filter="wipe(up)" transition="in">
                                      <p:cBhvr>
                                        <p:cTn dur="500" id="37"/>
                                        <p:tgtEl>
                                          <p:spTgt spid="23"/>
                                        </p:tgtEl>
                                      </p:cBhvr>
                                    </p:animEffect>
                                  </p:childTnLst>
                                </p:cTn>
                              </p:par>
                            </p:childTnLst>
                          </p:cTn>
                        </p:par>
                        <p:par>
                          <p:cTn fill="hold" id="38" nodeType="afterGroup">
                            <p:stCondLst>
                              <p:cond delay="2850"/>
                            </p:stCondLst>
                            <p:childTnLst>
                              <p:par>
                                <p:cTn fill="hold" grpId="0" id="39" nodeType="afterEffect" presetClass="entr" presetID="22" presetSubtype="4">
                                  <p:stCondLst>
                                    <p:cond delay="0"/>
                                  </p:stCondLst>
                                  <p:childTnLst>
                                    <p:set>
                                      <p:cBhvr>
                                        <p:cTn dur="1" fill="hold" id="40">
                                          <p:stCondLst>
                                            <p:cond delay="0"/>
                                          </p:stCondLst>
                                        </p:cTn>
                                        <p:tgtEl>
                                          <p:spTgt spid="26"/>
                                        </p:tgtEl>
                                        <p:attrNameLst>
                                          <p:attrName>style.visibility</p:attrName>
                                        </p:attrNameLst>
                                      </p:cBhvr>
                                      <p:to>
                                        <p:strVal val="visible"/>
                                      </p:to>
                                    </p:set>
                                    <p:animEffect filter="wipe(down)" transition="in">
                                      <p:cBhvr>
                                        <p:cTn dur="500" id="41"/>
                                        <p:tgtEl>
                                          <p:spTgt spid="26"/>
                                        </p:tgtEl>
                                      </p:cBhvr>
                                    </p:animEffect>
                                  </p:childTnLst>
                                </p:cTn>
                              </p:par>
                            </p:childTnLst>
                          </p:cTn>
                        </p:par>
                        <p:par>
                          <p:cTn fill="hold" id="42" nodeType="afterGroup">
                            <p:stCondLst>
                              <p:cond delay="3350"/>
                            </p:stCondLst>
                            <p:childTnLst>
                              <p:par>
                                <p:cTn fill="hold" grpId="0" id="43" nodeType="afterEffect" presetClass="entr" presetID="22" presetSubtype="1">
                                  <p:stCondLst>
                                    <p:cond delay="0"/>
                                  </p:stCondLst>
                                  <p:childTnLst>
                                    <p:set>
                                      <p:cBhvr>
                                        <p:cTn dur="1" fill="hold" id="44">
                                          <p:stCondLst>
                                            <p:cond delay="0"/>
                                          </p:stCondLst>
                                        </p:cTn>
                                        <p:tgtEl>
                                          <p:spTgt spid="24"/>
                                        </p:tgtEl>
                                        <p:attrNameLst>
                                          <p:attrName>style.visibility</p:attrName>
                                        </p:attrNameLst>
                                      </p:cBhvr>
                                      <p:to>
                                        <p:strVal val="visible"/>
                                      </p:to>
                                    </p:set>
                                    <p:animEffect filter="wipe(up)" transition="in">
                                      <p:cBhvr>
                                        <p:cTn dur="500" id="45"/>
                                        <p:tgtEl>
                                          <p:spTgt spid="24"/>
                                        </p:tgtEl>
                                      </p:cBhvr>
                                    </p:animEffect>
                                  </p:childTnLst>
                                </p:cTn>
                              </p:par>
                            </p:childTnLst>
                          </p:cTn>
                        </p:par>
                        <p:par>
                          <p:cTn fill="hold" id="46" nodeType="afterGroup">
                            <p:stCondLst>
                              <p:cond delay="3850"/>
                            </p:stCondLst>
                            <p:childTnLst>
                              <p:par>
                                <p:cTn fill="hold" grpId="0" id="47" nodeType="afterEffect" presetClass="entr" presetID="22" presetSubtype="4">
                                  <p:stCondLst>
                                    <p:cond delay="0"/>
                                  </p:stCondLst>
                                  <p:childTnLst>
                                    <p:set>
                                      <p:cBhvr>
                                        <p:cTn dur="1" fill="hold" id="48">
                                          <p:stCondLst>
                                            <p:cond delay="0"/>
                                          </p:stCondLst>
                                        </p:cTn>
                                        <p:tgtEl>
                                          <p:spTgt spid="27"/>
                                        </p:tgtEl>
                                        <p:attrNameLst>
                                          <p:attrName>style.visibility</p:attrName>
                                        </p:attrNameLst>
                                      </p:cBhvr>
                                      <p:to>
                                        <p:strVal val="visible"/>
                                      </p:to>
                                    </p:set>
                                    <p:animEffect filter="wipe(down)" transition="in">
                                      <p:cBhvr>
                                        <p:cTn dur="500" id="49"/>
                                        <p:tgtEl>
                                          <p:spTgt spid="27"/>
                                        </p:tgtEl>
                                      </p:cBhvr>
                                    </p:animEffect>
                                  </p:childTnLst>
                                </p:cTn>
                              </p:par>
                            </p:childTnLst>
                          </p:cTn>
                        </p:par>
                        <p:par>
                          <p:cTn fill="hold" id="50" nodeType="afterGroup">
                            <p:stCondLst>
                              <p:cond delay="4350"/>
                            </p:stCondLst>
                            <p:childTnLst>
                              <p:par>
                                <p:cTn fill="hold" grpId="0" id="51" nodeType="afterEffect" presetClass="entr" presetID="22" presetSubtype="1">
                                  <p:stCondLst>
                                    <p:cond delay="0"/>
                                  </p:stCondLst>
                                  <p:childTnLst>
                                    <p:set>
                                      <p:cBhvr>
                                        <p:cTn dur="1" fill="hold" id="52">
                                          <p:stCondLst>
                                            <p:cond delay="0"/>
                                          </p:stCondLst>
                                        </p:cTn>
                                        <p:tgtEl>
                                          <p:spTgt spid="25"/>
                                        </p:tgtEl>
                                        <p:attrNameLst>
                                          <p:attrName>style.visibility</p:attrName>
                                        </p:attrNameLst>
                                      </p:cBhvr>
                                      <p:to>
                                        <p:strVal val="visible"/>
                                      </p:to>
                                    </p:set>
                                    <p:animEffect filter="wipe(up)" transition="in">
                                      <p:cBhvr>
                                        <p:cTn dur="500" id="53"/>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23"/>
      <p:bldP grpId="0" spid="24"/>
      <p:bldP grpId="0" spid="25"/>
      <p:bldP grpId="0" spid="26"/>
      <p:bldP grpId="0" spid="27"/>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0" name="PA_矩形 9"/>
          <p:cNvSpPr/>
          <p:nvPr>
            <p:custDataLst>
              <p:tags r:id="rId3"/>
            </p:custDataLst>
          </p:nvPr>
        </p:nvSpPr>
        <p:spPr>
          <a:xfrm>
            <a:off x="600" y="224525"/>
            <a:ext cx="144000" cy="639292"/>
          </a:xfrm>
          <a:prstGeom prst="rect">
            <a:avLst/>
          </a:prstGeom>
          <a:solidFill>
            <a:schemeClr val="accent1"/>
          </a:solidFill>
          <a:ln>
            <a:noFill/>
          </a:ln>
          <a:effectLst>
            <a:outerShdw algn="ctr" blurRad="63500" rotWithShape="0">
              <a:prstClr val="black">
                <a:alpha val="40000"/>
              </a:prstClr>
            </a:outerShdw>
          </a:effectLst>
        </p:spPr>
        <p:txBody>
          <a:bodyPr anchor="t" anchorCtr="0" bIns="45720" compatLnSpc="1" lIns="91440" numCol="1" rIns="91440" tIns="45720" vert="horz" wrap="square"/>
          <a:lstStyle/>
          <a:p>
            <a:endParaRPr altLang="en-US" lang="zh-CN">
              <a:cs typeface="+mn-ea"/>
              <a:sym typeface="+mn-lt"/>
            </a:endParaRPr>
          </a:p>
        </p:txBody>
      </p:sp>
      <p:sp>
        <p:nvSpPr>
          <p:cNvPr id="11" name="PA_文本框 6"/>
          <p:cNvSpPr txBox="1"/>
          <p:nvPr>
            <p:custDataLst>
              <p:tags r:id="rId4"/>
            </p:custDataLst>
          </p:nvPr>
        </p:nvSpPr>
        <p:spPr>
          <a:xfrm>
            <a:off x="144600" y="277431"/>
            <a:ext cx="6094755" cy="49758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wrap="square">
            <a:spAutoFit/>
          </a:bodyPr>
          <a:lstStyle/>
          <a:p>
            <a:r>
              <a:rPr altLang="en-US" lang="zh-CN" spc="225" sz="2665">
                <a:solidFill>
                  <a:srgbClr val="459BBE"/>
                </a:solidFill>
                <a:cs typeface="+mn-ea"/>
                <a:sym typeface="+mn-lt"/>
              </a:rPr>
              <a:t>危险行为</a:t>
            </a:r>
          </a:p>
        </p:txBody>
      </p:sp>
      <p:grpSp>
        <p:nvGrpSpPr>
          <p:cNvPr id="28" name="组合 27"/>
          <p:cNvGrpSpPr/>
          <p:nvPr/>
        </p:nvGrpSpPr>
        <p:grpSpPr>
          <a:xfrm>
            <a:off x="922605" y="1569298"/>
            <a:ext cx="2734995" cy="2734995"/>
            <a:chOff x="691954" y="1364474"/>
            <a:chExt cx="2051246" cy="2051246"/>
          </a:xfrm>
          <a:gradFill>
            <a:gsLst>
              <a:gs pos="0">
                <a:srgbClr val="68DEDB"/>
              </a:gs>
              <a:gs pos="89000">
                <a:srgbClr val="3E8EB9"/>
              </a:gs>
            </a:gsLst>
            <a:lin ang="2700000" scaled="0"/>
          </a:gradFill>
        </p:grpSpPr>
        <p:sp>
          <p:nvSpPr>
            <p:cNvPr id="29" name="椭圆 28"/>
            <p:cNvSpPr/>
            <p:nvPr/>
          </p:nvSpPr>
          <p:spPr>
            <a:xfrm>
              <a:off x="691954" y="1364474"/>
              <a:ext cx="2051246" cy="2051246"/>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sp>
          <p:nvSpPr>
            <p:cNvPr id="30" name="椭圆 29"/>
            <p:cNvSpPr/>
            <p:nvPr/>
          </p:nvSpPr>
          <p:spPr>
            <a:xfrm>
              <a:off x="827584" y="1499570"/>
              <a:ext cx="1800000" cy="1800000"/>
            </a:xfrm>
            <a:prstGeom prst="ellipse">
              <a:avLst/>
            </a:prstGeom>
            <a:blipFill dpi="0" rotWithShape="1">
              <a:blip r:embed="rId5">
                <a:extLst>
                  <a:ext uri="{28A0092B-C50C-407E-A947-70E740481C1C}">
                    <a14:useLocalDpi/>
                  </a:ext>
                </a:extLst>
              </a:blip>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grpSp>
      <p:grpSp>
        <p:nvGrpSpPr>
          <p:cNvPr id="31" name="组合 30"/>
          <p:cNvGrpSpPr/>
          <p:nvPr/>
        </p:nvGrpSpPr>
        <p:grpSpPr>
          <a:xfrm>
            <a:off x="4725800" y="3595777"/>
            <a:ext cx="2724867" cy="2724867"/>
            <a:chOff x="3544350" y="2884333"/>
            <a:chExt cx="2043650" cy="2043650"/>
          </a:xfrm>
          <a:gradFill>
            <a:gsLst>
              <a:gs pos="0">
                <a:srgbClr val="68DEDB"/>
              </a:gs>
              <a:gs pos="89000">
                <a:srgbClr val="3E8EB9"/>
              </a:gs>
            </a:gsLst>
            <a:lin ang="2700000" scaled="0"/>
          </a:gradFill>
        </p:grpSpPr>
        <p:sp>
          <p:nvSpPr>
            <p:cNvPr id="32" name="椭圆 31"/>
            <p:cNvSpPr/>
            <p:nvPr/>
          </p:nvSpPr>
          <p:spPr>
            <a:xfrm>
              <a:off x="3544350" y="2884333"/>
              <a:ext cx="2043650" cy="2043650"/>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sp>
          <p:nvSpPr>
            <p:cNvPr id="33" name="椭圆 32"/>
            <p:cNvSpPr/>
            <p:nvPr/>
          </p:nvSpPr>
          <p:spPr>
            <a:xfrm flipH="1">
              <a:off x="3666175" y="3020337"/>
              <a:ext cx="1800000" cy="1800000"/>
            </a:xfrm>
            <a:prstGeom prst="ellipse">
              <a:avLst/>
            </a:prstGeom>
            <a:blipFill dpi="0" rotWithShape="1">
              <a:blip r:embed="rId6">
                <a:extLst>
                  <a:ext uri="{28A0092B-C50C-407E-A947-70E740481C1C}">
                    <a14:useLocalDpi/>
                  </a:ext>
                </a:extLst>
              </a:blip>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grpSp>
      <p:grpSp>
        <p:nvGrpSpPr>
          <p:cNvPr id="34" name="组合 33"/>
          <p:cNvGrpSpPr/>
          <p:nvPr/>
        </p:nvGrpSpPr>
        <p:grpSpPr>
          <a:xfrm>
            <a:off x="8113636" y="1558107"/>
            <a:ext cx="2781755" cy="2781755"/>
            <a:chOff x="6085227" y="1356081"/>
            <a:chExt cx="2086316" cy="2086316"/>
          </a:xfrm>
          <a:gradFill>
            <a:gsLst>
              <a:gs pos="0">
                <a:srgbClr val="68DEDB"/>
              </a:gs>
              <a:gs pos="89000">
                <a:srgbClr val="3E8EB9"/>
              </a:gs>
            </a:gsLst>
            <a:lin ang="2700000" scaled="0"/>
          </a:gradFill>
        </p:grpSpPr>
        <p:sp>
          <p:nvSpPr>
            <p:cNvPr id="35" name="椭圆 34"/>
            <p:cNvSpPr/>
            <p:nvPr/>
          </p:nvSpPr>
          <p:spPr>
            <a:xfrm>
              <a:off x="6085227" y="1356081"/>
              <a:ext cx="2086316" cy="2086316"/>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sp>
          <p:nvSpPr>
            <p:cNvPr id="36" name="椭圆 35"/>
            <p:cNvSpPr/>
            <p:nvPr/>
          </p:nvSpPr>
          <p:spPr>
            <a:xfrm>
              <a:off x="6228385" y="1499239"/>
              <a:ext cx="1800000" cy="1800000"/>
            </a:xfrm>
            <a:prstGeom prst="ellipse">
              <a:avLst/>
            </a:prstGeom>
            <a:blipFill dpi="0" rotWithShape="1">
              <a:blip r:embed="rId7">
                <a:extLst>
                  <a:ext uri="{28A0092B-C50C-407E-A947-70E740481C1C}">
                    <a14:useLocalDpi/>
                  </a:ext>
                </a:extLst>
              </a:blip>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grpSp>
      <p:sp>
        <p:nvSpPr>
          <p:cNvPr id="37" name="椭圆 36"/>
          <p:cNvSpPr/>
          <p:nvPr/>
        </p:nvSpPr>
        <p:spPr>
          <a:xfrm>
            <a:off x="3023659" y="1717225"/>
            <a:ext cx="741028" cy="756084"/>
          </a:xfrm>
          <a:prstGeom prst="ellipse">
            <a:avLst/>
          </a:prstGeom>
          <a:gradFill>
            <a:gsLst>
              <a:gs pos="0">
                <a:srgbClr val="68DEDB"/>
              </a:gs>
              <a:gs pos="89000">
                <a:srgbClr val="3E8EB9"/>
              </a:gs>
            </a:gsLst>
            <a:lin ang="27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135">
                <a:cs typeface="+mn-ea"/>
                <a:sym typeface="+mn-lt"/>
              </a:rPr>
              <a:t>01</a:t>
            </a:r>
          </a:p>
        </p:txBody>
      </p:sp>
      <p:sp>
        <p:nvSpPr>
          <p:cNvPr id="38" name="椭圆 37"/>
          <p:cNvSpPr/>
          <p:nvPr/>
        </p:nvSpPr>
        <p:spPr>
          <a:xfrm>
            <a:off x="6768075" y="3770943"/>
            <a:ext cx="756085" cy="756084"/>
          </a:xfrm>
          <a:prstGeom prst="ellipse">
            <a:avLst/>
          </a:prstGeom>
          <a:gradFill>
            <a:gsLst>
              <a:gs pos="0">
                <a:srgbClr val="68DEDB"/>
              </a:gs>
              <a:gs pos="89000">
                <a:srgbClr val="3E8EB9"/>
              </a:gs>
            </a:gsLst>
            <a:lin ang="27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135">
                <a:cs typeface="+mn-ea"/>
                <a:sym typeface="+mn-lt"/>
              </a:rPr>
              <a:t>02</a:t>
            </a:r>
          </a:p>
        </p:txBody>
      </p:sp>
      <p:sp>
        <p:nvSpPr>
          <p:cNvPr id="51" name="椭圆 50"/>
          <p:cNvSpPr/>
          <p:nvPr/>
        </p:nvSpPr>
        <p:spPr>
          <a:xfrm>
            <a:off x="10320469" y="1832806"/>
            <a:ext cx="756084" cy="756084"/>
          </a:xfrm>
          <a:prstGeom prst="ellipse">
            <a:avLst/>
          </a:prstGeom>
          <a:gradFill>
            <a:gsLst>
              <a:gs pos="0">
                <a:srgbClr val="68DEDB"/>
              </a:gs>
              <a:gs pos="89000">
                <a:srgbClr val="3E8EB9"/>
              </a:gs>
            </a:gsLst>
            <a:lin ang="27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135">
                <a:cs typeface="+mn-ea"/>
                <a:sym typeface="+mn-lt"/>
              </a:rPr>
              <a:t>03</a:t>
            </a:r>
          </a:p>
        </p:txBody>
      </p:sp>
      <p:sp>
        <p:nvSpPr>
          <p:cNvPr id="52" name="TextBox 19"/>
          <p:cNvSpPr txBox="1"/>
          <p:nvPr/>
        </p:nvSpPr>
        <p:spPr>
          <a:xfrm>
            <a:off x="911424" y="4529948"/>
            <a:ext cx="2592288" cy="804672"/>
          </a:xfrm>
          <a:prstGeom prst="rect">
            <a:avLst/>
          </a:prstGeom>
          <a:noFill/>
        </p:spPr>
        <p:txBody>
          <a:bodyPr rtlCol="0" wrap="square">
            <a:spAutoFit/>
          </a:bodyPr>
          <a:lstStyle/>
          <a:p>
            <a:pPr algn="just">
              <a:lnSpc>
                <a:spcPct val="130000"/>
              </a:lnSpc>
              <a:spcAft>
                <a:spcPts val="600"/>
              </a:spcAft>
            </a:pPr>
            <a:r>
              <a:rPr sz="1200">
                <a:solidFill>
                  <a:schemeClr val="tx1">
                    <a:lumMod val="50000"/>
                    <a:lumOff val="50000"/>
                  </a:schemeClr>
                </a:solidFill>
                <a:cs typeface="+mn-ea"/>
                <a:sym typeface="+mn-lt"/>
              </a:rPr>
              <a:t>不良的生活方式和习惯：包括吸烟、酗酒、吸毒、性乱、不良饮食习惯等。</a:t>
            </a:r>
          </a:p>
        </p:txBody>
      </p:sp>
      <p:sp>
        <p:nvSpPr>
          <p:cNvPr id="53" name="TextBox 20"/>
          <p:cNvSpPr txBox="1"/>
          <p:nvPr/>
        </p:nvSpPr>
        <p:spPr>
          <a:xfrm>
            <a:off x="3955415" y="889000"/>
            <a:ext cx="4157980" cy="2621280"/>
          </a:xfrm>
          <a:prstGeom prst="rect">
            <a:avLst/>
          </a:prstGeom>
          <a:noFill/>
        </p:spPr>
        <p:txBody>
          <a:bodyPr rtlCol="0" wrap="square">
            <a:spAutoFit/>
          </a:bodyPr>
          <a:lstStyle/>
          <a:p>
            <a:pPr algn="just">
              <a:lnSpc>
                <a:spcPct val="130000"/>
              </a:lnSpc>
              <a:spcAft>
                <a:spcPts val="600"/>
              </a:spcAft>
            </a:pPr>
            <a:r>
              <a:rPr sz="1200">
                <a:solidFill>
                  <a:schemeClr val="tx1">
                    <a:lumMod val="50000"/>
                    <a:lumOff val="50000"/>
                  </a:schemeClr>
                </a:solidFill>
                <a:cs typeface="+mn-ea"/>
                <a:sym typeface="+mn-lt"/>
              </a:rPr>
              <a:t>致病行为模式：是指导致特异性疾病发生的行为模式。</a:t>
            </a:r>
          </a:p>
          <a:p>
            <a:pPr algn="just">
              <a:lnSpc>
                <a:spcPct val="130000"/>
              </a:lnSpc>
              <a:spcAft>
                <a:spcPts val="600"/>
              </a:spcAft>
            </a:pPr>
            <a:r>
              <a:rPr sz="1200">
                <a:solidFill>
                  <a:schemeClr val="tx1">
                    <a:lumMod val="50000"/>
                    <a:lumOff val="50000"/>
                  </a:schemeClr>
                </a:solidFill>
                <a:cs typeface="+mn-ea"/>
                <a:sym typeface="+mn-lt"/>
              </a:rPr>
              <a:t>A型行为模式是一种与冠心病密切相关的行为模式，其特征往往表现为雄心勃勃，争强好胜，富有竞争性和进取心。一般对工作十分投入，工作节奏快，有时间紧迫感。这种人警戒性和敌对意识较强，具有攻击性，对挑战往往是主动出击，而一旦受挫就容易恼怒。具有A型行为的人冠心病的发生率、复发率和死亡率均显著高于非A型行为的人。 </a:t>
            </a:r>
          </a:p>
          <a:p>
            <a:pPr algn="just">
              <a:lnSpc>
                <a:spcPct val="130000"/>
              </a:lnSpc>
              <a:spcAft>
                <a:spcPts val="600"/>
              </a:spcAft>
            </a:pPr>
            <a:r>
              <a:rPr sz="1200">
                <a:solidFill>
                  <a:schemeClr val="tx1">
                    <a:lumMod val="50000"/>
                    <a:lumOff val="50000"/>
                  </a:schemeClr>
                </a:solidFill>
                <a:cs typeface="+mn-ea"/>
                <a:sym typeface="+mn-lt"/>
              </a:rPr>
              <a:t>C型行为模式是一种与肿瘤有关的行为模式，多表现为情绪过分压抑和自我克制，爱生闷气。C型行为者宫颈癌、胃癌、结肠癌、肝癌、恶性黑色素瘤的发生率高于其他人3倍以上。 </a:t>
            </a:r>
          </a:p>
        </p:txBody>
      </p:sp>
      <p:sp>
        <p:nvSpPr>
          <p:cNvPr id="54" name="TextBox 21"/>
          <p:cNvSpPr txBox="1"/>
          <p:nvPr/>
        </p:nvSpPr>
        <p:spPr>
          <a:xfrm>
            <a:off x="8400255" y="4493849"/>
            <a:ext cx="2592288" cy="1042416"/>
          </a:xfrm>
          <a:prstGeom prst="rect">
            <a:avLst/>
          </a:prstGeom>
          <a:noFill/>
        </p:spPr>
        <p:txBody>
          <a:bodyPr rtlCol="0" wrap="square">
            <a:spAutoFit/>
          </a:bodyPr>
          <a:lstStyle/>
          <a:p>
            <a:pPr algn="just">
              <a:lnSpc>
                <a:spcPct val="130000"/>
              </a:lnSpc>
              <a:spcAft>
                <a:spcPts val="600"/>
              </a:spcAft>
            </a:pPr>
            <a:r>
              <a:rPr sz="1200">
                <a:solidFill>
                  <a:schemeClr val="tx1">
                    <a:lumMod val="50000"/>
                    <a:lumOff val="50000"/>
                  </a:schemeClr>
                </a:solidFill>
                <a:cs typeface="+mn-ea"/>
                <a:sym typeface="+mn-lt"/>
              </a:rPr>
              <a:t>不良疾病行为：是指人在得病的过程中，表现为过度疑病、恐惧、不及时就诊、不听从医嘱、迷信、自暴自弃等。 </a:t>
            </a:r>
          </a:p>
        </p:txBody>
      </p:sp>
    </p:spTree>
    <p:custDataLst>
      <p:tags r:id="rId8"/>
    </p:custDataLst>
  </p:cSld>
  <p:clrMapOvr>
    <a:masterClrMapping/>
  </p:clrMapOvr>
  <p:transition advTm="1053">
    <p:cover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10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750" fill="hold" id="7"/>
                                        <p:tgtEl>
                                          <p:spTgt spid="10"/>
                                        </p:tgtEl>
                                        <p:attrNameLst>
                                          <p:attrName>ppt_x</p:attrName>
                                        </p:attrNameLst>
                                      </p:cBhvr>
                                      <p:tavLst>
                                        <p:tav tm="0">
                                          <p:val>
                                            <p:strVal val="0-#ppt_w/2"/>
                                          </p:val>
                                        </p:tav>
                                        <p:tav tm="100000">
                                          <p:val>
                                            <p:strVal val="#ppt_x"/>
                                          </p:val>
                                        </p:tav>
                                      </p:tavLst>
                                    </p:anim>
                                    <p:anim calcmode="lin" valueType="num">
                                      <p:cBhvr additive="base">
                                        <p:cTn dur="750" fill="hold" id="8"/>
                                        <p:tgtEl>
                                          <p:spTgt spid="10"/>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 calcmode="lin" valueType="num">
                                      <p:cBhvr additive="base">
                                        <p:cTn dur="750" fill="hold" id="11"/>
                                        <p:tgtEl>
                                          <p:spTgt spid="11"/>
                                        </p:tgtEl>
                                        <p:attrNameLst>
                                          <p:attrName>ppt_x</p:attrName>
                                        </p:attrNameLst>
                                      </p:cBhvr>
                                      <p:tavLst>
                                        <p:tav tm="0">
                                          <p:val>
                                            <p:strVal val="0-#ppt_w/2"/>
                                          </p:val>
                                        </p:tav>
                                        <p:tav tm="100000">
                                          <p:val>
                                            <p:strVal val="#ppt_x"/>
                                          </p:val>
                                        </p:tav>
                                      </p:tavLst>
                                    </p:anim>
                                    <p:anim calcmode="lin" valueType="num">
                                      <p:cBhvr additive="base">
                                        <p:cTn dur="750" fill="hold" id="12"/>
                                        <p:tgtEl>
                                          <p:spTgt spid="11"/>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850"/>
                            </p:stCondLst>
                            <p:childTnLst>
                              <p:par>
                                <p:cTn fill="hold" id="14" nodeType="afterEffect" presetClass="entr" presetID="53" presetSubtype="0">
                                  <p:stCondLst>
                                    <p:cond delay="0"/>
                                  </p:stCondLst>
                                  <p:childTnLst>
                                    <p:set>
                                      <p:cBhvr>
                                        <p:cTn dur="1" fill="hold" id="15">
                                          <p:stCondLst>
                                            <p:cond delay="0"/>
                                          </p:stCondLst>
                                        </p:cTn>
                                        <p:tgtEl>
                                          <p:spTgt spid="28"/>
                                        </p:tgtEl>
                                        <p:attrNameLst>
                                          <p:attrName>style.visibility</p:attrName>
                                        </p:attrNameLst>
                                      </p:cBhvr>
                                      <p:to>
                                        <p:strVal val="visible"/>
                                      </p:to>
                                    </p:set>
                                    <p:anim calcmode="lin" valueType="num">
                                      <p:cBhvr>
                                        <p:cTn dur="500" fill="hold" id="16"/>
                                        <p:tgtEl>
                                          <p:spTgt spid="28"/>
                                        </p:tgtEl>
                                        <p:attrNameLst>
                                          <p:attrName>ppt_w</p:attrName>
                                        </p:attrNameLst>
                                      </p:cBhvr>
                                      <p:tavLst>
                                        <p:tav tm="0">
                                          <p:val>
                                            <p:fltVal val="0"/>
                                          </p:val>
                                        </p:tav>
                                        <p:tav tm="100000">
                                          <p:val>
                                            <p:strVal val="#ppt_w"/>
                                          </p:val>
                                        </p:tav>
                                      </p:tavLst>
                                    </p:anim>
                                    <p:anim calcmode="lin" valueType="num">
                                      <p:cBhvr>
                                        <p:cTn dur="500" fill="hold" id="17"/>
                                        <p:tgtEl>
                                          <p:spTgt spid="28"/>
                                        </p:tgtEl>
                                        <p:attrNameLst>
                                          <p:attrName>ppt_h</p:attrName>
                                        </p:attrNameLst>
                                      </p:cBhvr>
                                      <p:tavLst>
                                        <p:tav tm="0">
                                          <p:val>
                                            <p:fltVal val="0"/>
                                          </p:val>
                                        </p:tav>
                                        <p:tav tm="100000">
                                          <p:val>
                                            <p:strVal val="#ppt_h"/>
                                          </p:val>
                                        </p:tav>
                                      </p:tavLst>
                                    </p:anim>
                                    <p:animEffect filter="fade" transition="in">
                                      <p:cBhvr>
                                        <p:cTn dur="500" id="18"/>
                                        <p:tgtEl>
                                          <p:spTgt spid="28"/>
                                        </p:tgtEl>
                                      </p:cBhvr>
                                    </p:animEffect>
                                  </p:childTnLst>
                                </p:cTn>
                              </p:par>
                            </p:childTnLst>
                          </p:cTn>
                        </p:par>
                        <p:par>
                          <p:cTn fill="hold" id="19" nodeType="afterGroup">
                            <p:stCondLst>
                              <p:cond delay="1350"/>
                            </p:stCondLst>
                            <p:childTnLst>
                              <p:par>
                                <p:cTn fill="hold" grpId="0" id="20" nodeType="afterEffect" presetClass="entr" presetID="21" presetSubtype="1">
                                  <p:stCondLst>
                                    <p:cond delay="0"/>
                                  </p:stCondLst>
                                  <p:childTnLst>
                                    <p:set>
                                      <p:cBhvr>
                                        <p:cTn dur="1" fill="hold" id="21">
                                          <p:stCondLst>
                                            <p:cond delay="0"/>
                                          </p:stCondLst>
                                        </p:cTn>
                                        <p:tgtEl>
                                          <p:spTgt spid="37"/>
                                        </p:tgtEl>
                                        <p:attrNameLst>
                                          <p:attrName>style.visibility</p:attrName>
                                        </p:attrNameLst>
                                      </p:cBhvr>
                                      <p:to>
                                        <p:strVal val="visible"/>
                                      </p:to>
                                    </p:set>
                                    <p:animEffect filter="wheel(1)" transition="in">
                                      <p:cBhvr>
                                        <p:cTn dur="750" id="22"/>
                                        <p:tgtEl>
                                          <p:spTgt spid="37"/>
                                        </p:tgtEl>
                                      </p:cBhvr>
                                    </p:animEffect>
                                  </p:childTnLst>
                                </p:cTn>
                              </p:par>
                            </p:childTnLst>
                          </p:cTn>
                        </p:par>
                        <p:par>
                          <p:cTn fill="hold" id="23" nodeType="afterGroup">
                            <p:stCondLst>
                              <p:cond delay="2100"/>
                            </p:stCondLst>
                            <p:childTnLst>
                              <p:par>
                                <p:cTn fill="hold" grpId="0" id="24" nodeType="afterEffect" presetClass="entr" presetID="22" presetSubtype="1">
                                  <p:stCondLst>
                                    <p:cond delay="0"/>
                                  </p:stCondLst>
                                  <p:childTnLst>
                                    <p:set>
                                      <p:cBhvr>
                                        <p:cTn dur="1" fill="hold" id="25">
                                          <p:stCondLst>
                                            <p:cond delay="0"/>
                                          </p:stCondLst>
                                        </p:cTn>
                                        <p:tgtEl>
                                          <p:spTgt spid="52"/>
                                        </p:tgtEl>
                                        <p:attrNameLst>
                                          <p:attrName>style.visibility</p:attrName>
                                        </p:attrNameLst>
                                      </p:cBhvr>
                                      <p:to>
                                        <p:strVal val="visible"/>
                                      </p:to>
                                    </p:set>
                                    <p:animEffect filter="wipe(up)" transition="in">
                                      <p:cBhvr>
                                        <p:cTn dur="500" id="26"/>
                                        <p:tgtEl>
                                          <p:spTgt spid="52"/>
                                        </p:tgtEl>
                                      </p:cBhvr>
                                    </p:animEffect>
                                  </p:childTnLst>
                                </p:cTn>
                              </p:par>
                            </p:childTnLst>
                          </p:cTn>
                        </p:par>
                        <p:par>
                          <p:cTn fill="hold" id="27" nodeType="afterGroup">
                            <p:stCondLst>
                              <p:cond delay="2600"/>
                            </p:stCondLst>
                            <p:childTnLst>
                              <p:par>
                                <p:cTn fill="hold" id="28" nodeType="afterEffect" presetClass="entr" presetID="53" presetSubtype="0">
                                  <p:stCondLst>
                                    <p:cond delay="0"/>
                                  </p:stCondLst>
                                  <p:childTnLst>
                                    <p:set>
                                      <p:cBhvr>
                                        <p:cTn dur="1" fill="hold" id="29">
                                          <p:stCondLst>
                                            <p:cond delay="0"/>
                                          </p:stCondLst>
                                        </p:cTn>
                                        <p:tgtEl>
                                          <p:spTgt spid="31"/>
                                        </p:tgtEl>
                                        <p:attrNameLst>
                                          <p:attrName>style.visibility</p:attrName>
                                        </p:attrNameLst>
                                      </p:cBhvr>
                                      <p:to>
                                        <p:strVal val="visible"/>
                                      </p:to>
                                    </p:set>
                                    <p:anim calcmode="lin" valueType="num">
                                      <p:cBhvr>
                                        <p:cTn dur="500" fill="hold" id="30"/>
                                        <p:tgtEl>
                                          <p:spTgt spid="31"/>
                                        </p:tgtEl>
                                        <p:attrNameLst>
                                          <p:attrName>ppt_w</p:attrName>
                                        </p:attrNameLst>
                                      </p:cBhvr>
                                      <p:tavLst>
                                        <p:tav tm="0">
                                          <p:val>
                                            <p:fltVal val="0"/>
                                          </p:val>
                                        </p:tav>
                                        <p:tav tm="100000">
                                          <p:val>
                                            <p:strVal val="#ppt_w"/>
                                          </p:val>
                                        </p:tav>
                                      </p:tavLst>
                                    </p:anim>
                                    <p:anim calcmode="lin" valueType="num">
                                      <p:cBhvr>
                                        <p:cTn dur="500" fill="hold" id="31"/>
                                        <p:tgtEl>
                                          <p:spTgt spid="31"/>
                                        </p:tgtEl>
                                        <p:attrNameLst>
                                          <p:attrName>ppt_h</p:attrName>
                                        </p:attrNameLst>
                                      </p:cBhvr>
                                      <p:tavLst>
                                        <p:tav tm="0">
                                          <p:val>
                                            <p:fltVal val="0"/>
                                          </p:val>
                                        </p:tav>
                                        <p:tav tm="100000">
                                          <p:val>
                                            <p:strVal val="#ppt_h"/>
                                          </p:val>
                                        </p:tav>
                                      </p:tavLst>
                                    </p:anim>
                                    <p:animEffect filter="fade" transition="in">
                                      <p:cBhvr>
                                        <p:cTn dur="500" id="32"/>
                                        <p:tgtEl>
                                          <p:spTgt spid="31"/>
                                        </p:tgtEl>
                                      </p:cBhvr>
                                    </p:animEffect>
                                  </p:childTnLst>
                                </p:cTn>
                              </p:par>
                            </p:childTnLst>
                          </p:cTn>
                        </p:par>
                        <p:par>
                          <p:cTn fill="hold" id="33" nodeType="afterGroup">
                            <p:stCondLst>
                              <p:cond delay="3100"/>
                            </p:stCondLst>
                            <p:childTnLst>
                              <p:par>
                                <p:cTn fill="hold" grpId="0" id="34" nodeType="afterEffect" presetClass="entr" presetID="21" presetSubtype="1">
                                  <p:stCondLst>
                                    <p:cond delay="0"/>
                                  </p:stCondLst>
                                  <p:childTnLst>
                                    <p:set>
                                      <p:cBhvr>
                                        <p:cTn dur="1" fill="hold" id="35">
                                          <p:stCondLst>
                                            <p:cond delay="0"/>
                                          </p:stCondLst>
                                        </p:cTn>
                                        <p:tgtEl>
                                          <p:spTgt spid="38"/>
                                        </p:tgtEl>
                                        <p:attrNameLst>
                                          <p:attrName>style.visibility</p:attrName>
                                        </p:attrNameLst>
                                      </p:cBhvr>
                                      <p:to>
                                        <p:strVal val="visible"/>
                                      </p:to>
                                    </p:set>
                                    <p:animEffect filter="wheel(1)" transition="in">
                                      <p:cBhvr>
                                        <p:cTn dur="750" id="36"/>
                                        <p:tgtEl>
                                          <p:spTgt spid="38"/>
                                        </p:tgtEl>
                                      </p:cBhvr>
                                    </p:animEffect>
                                  </p:childTnLst>
                                </p:cTn>
                              </p:par>
                            </p:childTnLst>
                          </p:cTn>
                        </p:par>
                        <p:par>
                          <p:cTn fill="hold" id="37" nodeType="afterGroup">
                            <p:stCondLst>
                              <p:cond delay="3850"/>
                            </p:stCondLst>
                            <p:childTnLst>
                              <p:par>
                                <p:cTn fill="hold" grpId="0" id="38" nodeType="afterEffect" presetClass="entr" presetID="22" presetSubtype="4">
                                  <p:stCondLst>
                                    <p:cond delay="0"/>
                                  </p:stCondLst>
                                  <p:childTnLst>
                                    <p:set>
                                      <p:cBhvr>
                                        <p:cTn dur="1" fill="hold" id="39">
                                          <p:stCondLst>
                                            <p:cond delay="0"/>
                                          </p:stCondLst>
                                        </p:cTn>
                                        <p:tgtEl>
                                          <p:spTgt spid="53"/>
                                        </p:tgtEl>
                                        <p:attrNameLst>
                                          <p:attrName>style.visibility</p:attrName>
                                        </p:attrNameLst>
                                      </p:cBhvr>
                                      <p:to>
                                        <p:strVal val="visible"/>
                                      </p:to>
                                    </p:set>
                                    <p:animEffect filter="wipe(down)" transition="in">
                                      <p:cBhvr>
                                        <p:cTn dur="500" id="40"/>
                                        <p:tgtEl>
                                          <p:spTgt spid="53"/>
                                        </p:tgtEl>
                                      </p:cBhvr>
                                    </p:animEffect>
                                  </p:childTnLst>
                                </p:cTn>
                              </p:par>
                            </p:childTnLst>
                          </p:cTn>
                        </p:par>
                        <p:par>
                          <p:cTn fill="hold" id="41" nodeType="afterGroup">
                            <p:stCondLst>
                              <p:cond delay="4350"/>
                            </p:stCondLst>
                            <p:childTnLst>
                              <p:par>
                                <p:cTn fill="hold" id="42" nodeType="afterEffect" presetClass="entr" presetID="53" presetSubtype="0">
                                  <p:stCondLst>
                                    <p:cond delay="0"/>
                                  </p:stCondLst>
                                  <p:childTnLst>
                                    <p:set>
                                      <p:cBhvr>
                                        <p:cTn dur="1" fill="hold" id="43">
                                          <p:stCondLst>
                                            <p:cond delay="0"/>
                                          </p:stCondLst>
                                        </p:cTn>
                                        <p:tgtEl>
                                          <p:spTgt spid="34"/>
                                        </p:tgtEl>
                                        <p:attrNameLst>
                                          <p:attrName>style.visibility</p:attrName>
                                        </p:attrNameLst>
                                      </p:cBhvr>
                                      <p:to>
                                        <p:strVal val="visible"/>
                                      </p:to>
                                    </p:set>
                                    <p:anim calcmode="lin" valueType="num">
                                      <p:cBhvr>
                                        <p:cTn dur="500" fill="hold" id="44"/>
                                        <p:tgtEl>
                                          <p:spTgt spid="34"/>
                                        </p:tgtEl>
                                        <p:attrNameLst>
                                          <p:attrName>ppt_w</p:attrName>
                                        </p:attrNameLst>
                                      </p:cBhvr>
                                      <p:tavLst>
                                        <p:tav tm="0">
                                          <p:val>
                                            <p:fltVal val="0"/>
                                          </p:val>
                                        </p:tav>
                                        <p:tav tm="100000">
                                          <p:val>
                                            <p:strVal val="#ppt_w"/>
                                          </p:val>
                                        </p:tav>
                                      </p:tavLst>
                                    </p:anim>
                                    <p:anim calcmode="lin" valueType="num">
                                      <p:cBhvr>
                                        <p:cTn dur="500" fill="hold" id="45"/>
                                        <p:tgtEl>
                                          <p:spTgt spid="34"/>
                                        </p:tgtEl>
                                        <p:attrNameLst>
                                          <p:attrName>ppt_h</p:attrName>
                                        </p:attrNameLst>
                                      </p:cBhvr>
                                      <p:tavLst>
                                        <p:tav tm="0">
                                          <p:val>
                                            <p:fltVal val="0"/>
                                          </p:val>
                                        </p:tav>
                                        <p:tav tm="100000">
                                          <p:val>
                                            <p:strVal val="#ppt_h"/>
                                          </p:val>
                                        </p:tav>
                                      </p:tavLst>
                                    </p:anim>
                                    <p:animEffect filter="fade" transition="in">
                                      <p:cBhvr>
                                        <p:cTn dur="500" id="46"/>
                                        <p:tgtEl>
                                          <p:spTgt spid="34"/>
                                        </p:tgtEl>
                                      </p:cBhvr>
                                    </p:animEffect>
                                  </p:childTnLst>
                                </p:cTn>
                              </p:par>
                            </p:childTnLst>
                          </p:cTn>
                        </p:par>
                        <p:par>
                          <p:cTn fill="hold" id="47" nodeType="afterGroup">
                            <p:stCondLst>
                              <p:cond delay="4850"/>
                            </p:stCondLst>
                            <p:childTnLst>
                              <p:par>
                                <p:cTn fill="hold" grpId="0" id="48" nodeType="afterEffect" presetClass="entr" presetID="21" presetSubtype="1">
                                  <p:stCondLst>
                                    <p:cond delay="0"/>
                                  </p:stCondLst>
                                  <p:childTnLst>
                                    <p:set>
                                      <p:cBhvr>
                                        <p:cTn dur="1" fill="hold" id="49">
                                          <p:stCondLst>
                                            <p:cond delay="0"/>
                                          </p:stCondLst>
                                        </p:cTn>
                                        <p:tgtEl>
                                          <p:spTgt spid="51"/>
                                        </p:tgtEl>
                                        <p:attrNameLst>
                                          <p:attrName>style.visibility</p:attrName>
                                        </p:attrNameLst>
                                      </p:cBhvr>
                                      <p:to>
                                        <p:strVal val="visible"/>
                                      </p:to>
                                    </p:set>
                                    <p:animEffect filter="wheel(1)" transition="in">
                                      <p:cBhvr>
                                        <p:cTn dur="750" id="50"/>
                                        <p:tgtEl>
                                          <p:spTgt spid="51"/>
                                        </p:tgtEl>
                                      </p:cBhvr>
                                    </p:animEffect>
                                  </p:childTnLst>
                                </p:cTn>
                              </p:par>
                            </p:childTnLst>
                          </p:cTn>
                        </p:par>
                        <p:par>
                          <p:cTn fill="hold" id="51" nodeType="afterGroup">
                            <p:stCondLst>
                              <p:cond delay="5600"/>
                            </p:stCondLst>
                            <p:childTnLst>
                              <p:par>
                                <p:cTn fill="hold" grpId="0" id="52" nodeType="afterEffect" presetClass="entr" presetID="22" presetSubtype="1">
                                  <p:stCondLst>
                                    <p:cond delay="0"/>
                                  </p:stCondLst>
                                  <p:childTnLst>
                                    <p:set>
                                      <p:cBhvr>
                                        <p:cTn dur="1" fill="hold" id="53">
                                          <p:stCondLst>
                                            <p:cond delay="0"/>
                                          </p:stCondLst>
                                        </p:cTn>
                                        <p:tgtEl>
                                          <p:spTgt spid="54"/>
                                        </p:tgtEl>
                                        <p:attrNameLst>
                                          <p:attrName>style.visibility</p:attrName>
                                        </p:attrNameLst>
                                      </p:cBhvr>
                                      <p:to>
                                        <p:strVal val="visible"/>
                                      </p:to>
                                    </p:set>
                                    <p:animEffect filter="wipe(up)" transition="in">
                                      <p:cBhvr>
                                        <p:cTn dur="500" id="54"/>
                                        <p:tgtEl>
                                          <p:spTgt spid="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37"/>
      <p:bldP grpId="0" spid="38"/>
      <p:bldP grpId="0" spid="51"/>
      <p:bldP grpId="0" spid="52"/>
      <p:bldP grpId="0" spid="53"/>
      <p:bldP grpId="0" spid="54"/>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0" name="PA_矩形 9"/>
          <p:cNvSpPr/>
          <p:nvPr>
            <p:custDataLst>
              <p:tags r:id="rId3"/>
            </p:custDataLst>
          </p:nvPr>
        </p:nvSpPr>
        <p:spPr>
          <a:xfrm>
            <a:off x="600" y="224525"/>
            <a:ext cx="144000" cy="639292"/>
          </a:xfrm>
          <a:prstGeom prst="rect">
            <a:avLst/>
          </a:prstGeom>
          <a:solidFill>
            <a:schemeClr val="accent1"/>
          </a:solidFill>
          <a:ln>
            <a:noFill/>
          </a:ln>
          <a:effectLst>
            <a:outerShdw algn="ctr" blurRad="63500" rotWithShape="0">
              <a:prstClr val="black">
                <a:alpha val="40000"/>
              </a:prstClr>
            </a:outerShdw>
          </a:effectLst>
        </p:spPr>
        <p:txBody>
          <a:bodyPr anchor="t" anchorCtr="0" bIns="45720" compatLnSpc="1" lIns="91440" numCol="1" rIns="91440" tIns="45720" vert="horz" wrap="square"/>
          <a:lstStyle/>
          <a:p>
            <a:endParaRPr altLang="en-US" lang="zh-CN">
              <a:cs typeface="+mn-ea"/>
              <a:sym typeface="+mn-lt"/>
            </a:endParaRPr>
          </a:p>
        </p:txBody>
      </p:sp>
      <p:sp>
        <p:nvSpPr>
          <p:cNvPr id="11" name="PA_文本框 6"/>
          <p:cNvSpPr txBox="1"/>
          <p:nvPr>
            <p:custDataLst>
              <p:tags r:id="rId4"/>
            </p:custDataLst>
          </p:nvPr>
        </p:nvSpPr>
        <p:spPr>
          <a:xfrm>
            <a:off x="144600" y="277431"/>
            <a:ext cx="6094755" cy="49758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wrap="square">
            <a:spAutoFit/>
          </a:bodyPr>
          <a:lstStyle/>
          <a:p>
            <a:r>
              <a:rPr altLang="en-US" lang="zh-CN" spc="225" sz="2665">
                <a:solidFill>
                  <a:srgbClr val="459BBE"/>
                </a:solidFill>
                <a:cs typeface="+mn-ea"/>
                <a:sym typeface="+mn-lt"/>
              </a:rPr>
              <a:t>危险行为</a:t>
            </a:r>
          </a:p>
        </p:txBody>
      </p:sp>
      <p:pic>
        <p:nvPicPr>
          <p:cNvPr id="2" name="图片 1"/>
          <p:cNvPicPr>
            <a:picLocks noChangeAspect="1"/>
          </p:cNvPicPr>
          <p:nvPr/>
        </p:nvPicPr>
        <p:blipFill>
          <a:blip r:embed="rId5"/>
          <a:stretch>
            <a:fillRect/>
          </a:stretch>
        </p:blipFill>
        <p:spPr>
          <a:xfrm>
            <a:off x="584200" y="1235710"/>
            <a:ext cx="3810000" cy="2543175"/>
          </a:xfrm>
          <a:prstGeom prst="rect">
            <a:avLst/>
          </a:prstGeom>
        </p:spPr>
      </p:pic>
      <p:pic>
        <p:nvPicPr>
          <p:cNvPr id="5" name="图片 4"/>
          <p:cNvPicPr>
            <a:picLocks noChangeAspect="1"/>
          </p:cNvPicPr>
          <p:nvPr/>
        </p:nvPicPr>
        <p:blipFill>
          <a:blip r:embed="rId6"/>
          <a:stretch>
            <a:fillRect/>
          </a:stretch>
        </p:blipFill>
        <p:spPr>
          <a:xfrm>
            <a:off x="4613275" y="1235710"/>
            <a:ext cx="3810000" cy="2543175"/>
          </a:xfrm>
          <a:prstGeom prst="rect">
            <a:avLst/>
          </a:prstGeom>
        </p:spPr>
      </p:pic>
      <p:sp>
        <p:nvSpPr>
          <p:cNvPr id="9" name="矩形 8"/>
          <p:cNvSpPr/>
          <p:nvPr/>
        </p:nvSpPr>
        <p:spPr>
          <a:xfrm>
            <a:off x="8642350" y="1235710"/>
            <a:ext cx="2983865" cy="2543175"/>
          </a:xfrm>
          <a:prstGeom prst="rect">
            <a:avLst/>
          </a:prstGeom>
          <a:gradFill>
            <a:gsLst>
              <a:gs pos="19000">
                <a:srgbClr val="3E8EB9"/>
              </a:gs>
              <a:gs pos="100000">
                <a:srgbClr val="68DED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62" name="组合 61"/>
          <p:cNvGrpSpPr/>
          <p:nvPr/>
        </p:nvGrpSpPr>
        <p:grpSpPr>
          <a:xfrm>
            <a:off x="9356090" y="1892300"/>
            <a:ext cx="1438275" cy="1103630"/>
            <a:chOff x="6221413" y="2209801"/>
            <a:chExt cx="660400" cy="506413"/>
          </a:xfrm>
          <a:solidFill>
            <a:schemeClr val="bg1"/>
          </a:solidFill>
        </p:grpSpPr>
        <p:sp>
          <p:nvSpPr>
            <p:cNvPr id="63" name="Freeform 26"/>
            <p:cNvSpPr/>
            <p:nvPr/>
          </p:nvSpPr>
          <p:spPr bwMode="auto">
            <a:xfrm>
              <a:off x="6221413" y="2698751"/>
              <a:ext cx="660400" cy="17463"/>
            </a:xfrm>
            <a:custGeom>
              <a:gdLst>
                <a:gd fmla="*/ 2 w 76" name="T0"/>
                <a:gd fmla="*/ 2 h 2" name="T1"/>
                <a:gd fmla="*/ 0 w 76" name="T2"/>
                <a:gd fmla="*/ 1 h 2" name="T3"/>
                <a:gd fmla="*/ 2 w 76" name="T4"/>
                <a:gd fmla="*/ 0 h 2" name="T5"/>
                <a:gd fmla="*/ 75 w 76" name="T6"/>
                <a:gd fmla="*/ 0 h 2" name="T7"/>
                <a:gd fmla="*/ 76 w 76" name="T8"/>
                <a:gd fmla="*/ 1 h 2" name="T9"/>
                <a:gd fmla="*/ 75 w 76" name="T10"/>
                <a:gd fmla="*/ 2 h 2" name="T11"/>
                <a:gd fmla="*/ 2 w 76"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76">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1355">
                <a:cs typeface="+mn-ea"/>
                <a:sym typeface="+mn-lt"/>
              </a:endParaRPr>
            </a:p>
          </p:txBody>
        </p:sp>
        <p:sp>
          <p:nvSpPr>
            <p:cNvPr id="64" name="Rectangle 27"/>
            <p:cNvSpPr>
              <a:spLocks noChangeArrowheads="1"/>
            </p:cNvSpPr>
            <p:nvPr/>
          </p:nvSpPr>
          <p:spPr bwMode="auto">
            <a:xfrm>
              <a:off x="6308725" y="2322513"/>
              <a:ext cx="95250" cy="32385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sz="1355">
                <a:cs typeface="+mn-ea"/>
                <a:sym typeface="+mn-lt"/>
              </a:endParaRPr>
            </a:p>
          </p:txBody>
        </p:sp>
        <p:sp>
          <p:nvSpPr>
            <p:cNvPr id="65" name="Rectangle 28"/>
            <p:cNvSpPr>
              <a:spLocks noChangeArrowheads="1"/>
            </p:cNvSpPr>
            <p:nvPr/>
          </p:nvSpPr>
          <p:spPr bwMode="auto">
            <a:xfrm>
              <a:off x="6446838" y="2209801"/>
              <a:ext cx="96838" cy="4365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sz="1355">
                <a:cs typeface="+mn-ea"/>
                <a:sym typeface="+mn-lt"/>
              </a:endParaRPr>
            </a:p>
          </p:txBody>
        </p:sp>
        <p:sp>
          <p:nvSpPr>
            <p:cNvPr id="66" name="Rectangle 29"/>
            <p:cNvSpPr>
              <a:spLocks noChangeArrowheads="1"/>
            </p:cNvSpPr>
            <p:nvPr/>
          </p:nvSpPr>
          <p:spPr bwMode="auto">
            <a:xfrm>
              <a:off x="6577013" y="2349501"/>
              <a:ext cx="96838" cy="2968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sz="1355">
                <a:cs typeface="+mn-ea"/>
                <a:sym typeface="+mn-lt"/>
              </a:endParaRPr>
            </a:p>
          </p:txBody>
        </p:sp>
        <p:sp>
          <p:nvSpPr>
            <p:cNvPr id="67" name="Rectangle 30"/>
            <p:cNvSpPr>
              <a:spLocks noChangeArrowheads="1"/>
            </p:cNvSpPr>
            <p:nvPr/>
          </p:nvSpPr>
          <p:spPr bwMode="auto">
            <a:xfrm>
              <a:off x="6726238" y="2444751"/>
              <a:ext cx="95250" cy="20161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sz="1355">
                <a:cs typeface="+mn-ea"/>
                <a:sym typeface="+mn-lt"/>
              </a:endParaRPr>
            </a:p>
          </p:txBody>
        </p:sp>
      </p:grpSp>
      <p:sp>
        <p:nvSpPr>
          <p:cNvPr id="3" name="TextBox 7"/>
          <p:cNvSpPr txBox="1"/>
          <p:nvPr/>
        </p:nvSpPr>
        <p:spPr>
          <a:xfrm flipH="1">
            <a:off x="693420" y="3921125"/>
            <a:ext cx="10805795" cy="2286000"/>
          </a:xfrm>
          <a:prstGeom prst="rect">
            <a:avLst/>
          </a:prstGeom>
          <a:noFill/>
        </p:spPr>
        <p:txBody>
          <a:bodyPr bIns="0" lIns="0" rIns="0" rtlCol="0" tIns="0" wrap="square">
            <a:spAutoFit/>
          </a:bodyPr>
          <a:lstStyle/>
          <a:p>
            <a:pPr algn="ctr">
              <a:lnSpc>
                <a:spcPct val="150000"/>
              </a:lnSpc>
            </a:pPr>
            <a:r>
              <a:rPr altLang="en-US" b="1" lang="zh-CN" sz="2500">
                <a:solidFill>
                  <a:schemeClr val="tx1">
                    <a:lumMod val="65000"/>
                    <a:lumOff val="35000"/>
                  </a:schemeClr>
                </a:solidFill>
                <a:cs typeface="+mn-ea"/>
                <a:sym typeface="+mn-lt"/>
              </a:rPr>
              <a:t>健康需管理        体检最重要</a:t>
            </a:r>
          </a:p>
          <a:p>
            <a:pPr algn="ctr">
              <a:lnSpc>
                <a:spcPct val="150000"/>
              </a:lnSpc>
            </a:pPr>
            <a:r>
              <a:rPr altLang="en-US" b="1" lang="zh-CN" sz="2500">
                <a:solidFill>
                  <a:schemeClr val="tx1">
                    <a:lumMod val="65000"/>
                    <a:lumOff val="35000"/>
                  </a:schemeClr>
                </a:solidFill>
                <a:cs typeface="+mn-ea"/>
                <a:sym typeface="+mn-lt"/>
              </a:rPr>
              <a:t>危因早发现        疾病绕着跑</a:t>
            </a:r>
          </a:p>
          <a:p>
            <a:pPr algn="ctr">
              <a:lnSpc>
                <a:spcPct val="150000"/>
              </a:lnSpc>
            </a:pPr>
            <a:r>
              <a:rPr altLang="en-US" b="1" lang="zh-CN" sz="2500">
                <a:solidFill>
                  <a:schemeClr val="tx1">
                    <a:lumMod val="65000"/>
                    <a:lumOff val="35000"/>
                  </a:schemeClr>
                </a:solidFill>
                <a:cs typeface="+mn-ea"/>
                <a:sym typeface="+mn-lt"/>
              </a:rPr>
              <a:t>每天一万步        食动两平衡</a:t>
            </a:r>
          </a:p>
          <a:p>
            <a:pPr algn="ctr">
              <a:lnSpc>
                <a:spcPct val="150000"/>
              </a:lnSpc>
            </a:pPr>
            <a:r>
              <a:rPr altLang="en-US" b="1" lang="zh-CN" sz="2500">
                <a:solidFill>
                  <a:schemeClr val="tx1">
                    <a:lumMod val="65000"/>
                    <a:lumOff val="35000"/>
                  </a:schemeClr>
                </a:solidFill>
                <a:cs typeface="+mn-ea"/>
                <a:sym typeface="+mn-lt"/>
              </a:rPr>
              <a:t>不活九十多        就是你的错</a:t>
            </a:r>
          </a:p>
        </p:txBody>
      </p:sp>
    </p:spTree>
    <p:custDataLst>
      <p:tags r:id="rId7"/>
    </p:custDataLst>
  </p:cSld>
  <p:clrMapOvr>
    <a:masterClrMapping/>
  </p:clrMapOvr>
  <p:transition advTm="1075">
    <p:cover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10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750" fill="hold" id="7"/>
                                        <p:tgtEl>
                                          <p:spTgt spid="10"/>
                                        </p:tgtEl>
                                        <p:attrNameLst>
                                          <p:attrName>ppt_x</p:attrName>
                                        </p:attrNameLst>
                                      </p:cBhvr>
                                      <p:tavLst>
                                        <p:tav tm="0">
                                          <p:val>
                                            <p:strVal val="0-#ppt_w/2"/>
                                          </p:val>
                                        </p:tav>
                                        <p:tav tm="100000">
                                          <p:val>
                                            <p:strVal val="#ppt_x"/>
                                          </p:val>
                                        </p:tav>
                                      </p:tavLst>
                                    </p:anim>
                                    <p:anim calcmode="lin" valueType="num">
                                      <p:cBhvr additive="base">
                                        <p:cTn dur="750" fill="hold" id="8"/>
                                        <p:tgtEl>
                                          <p:spTgt spid="10"/>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 calcmode="lin" valueType="num">
                                      <p:cBhvr additive="base">
                                        <p:cTn dur="750" fill="hold" id="11"/>
                                        <p:tgtEl>
                                          <p:spTgt spid="11"/>
                                        </p:tgtEl>
                                        <p:attrNameLst>
                                          <p:attrName>ppt_x</p:attrName>
                                        </p:attrNameLst>
                                      </p:cBhvr>
                                      <p:tavLst>
                                        <p:tav tm="0">
                                          <p:val>
                                            <p:strVal val="0-#ppt_w/2"/>
                                          </p:val>
                                        </p:tav>
                                        <p:tav tm="100000">
                                          <p:val>
                                            <p:strVal val="#ppt_x"/>
                                          </p:val>
                                        </p:tav>
                                      </p:tavLst>
                                    </p:anim>
                                    <p:anim calcmode="lin" valueType="num">
                                      <p:cBhvr additive="base">
                                        <p:cTn dur="750" fill="hold" id="12"/>
                                        <p:tgtEl>
                                          <p:spTgt spid="11"/>
                                        </p:tgtEl>
                                        <p:attrNameLst>
                                          <p:attrName>ppt_y</p:attrName>
                                        </p:attrNameLst>
                                      </p:cBhvr>
                                      <p:tavLst>
                                        <p:tav tm="0">
                                          <p:val>
                                            <p:strVal val="#ppt_y"/>
                                          </p:val>
                                        </p:tav>
                                        <p:tav tm="100000">
                                          <p:val>
                                            <p:strVal val="#ppt_y"/>
                                          </p:val>
                                        </p:tav>
                                      </p:tavLst>
                                    </p:anim>
                                  </p:childTnLst>
                                </p:cTn>
                              </p:par>
                              <p:par>
                                <p:cTn fill="hold" id="13" nodeType="withEffect" presetClass="entr" presetID="47" presetSubtype="0">
                                  <p:stCondLst>
                                    <p:cond delay="0"/>
                                  </p:stCondLst>
                                  <p:childTnLst>
                                    <p:set>
                                      <p:cBhvr>
                                        <p:cTn dur="1" fill="hold" id="14">
                                          <p:stCondLst>
                                            <p:cond delay="0"/>
                                          </p:stCondLst>
                                        </p:cTn>
                                        <p:tgtEl>
                                          <p:spTgt spid="5"/>
                                        </p:tgtEl>
                                        <p:attrNameLst>
                                          <p:attrName>style.visibility</p:attrName>
                                        </p:attrNameLst>
                                      </p:cBhvr>
                                      <p:to>
                                        <p:strVal val="visible"/>
                                      </p:to>
                                    </p:set>
                                    <p:animEffect filter="fade" transition="in">
                                      <p:cBhvr>
                                        <p:cTn dur="1000" id="15"/>
                                        <p:tgtEl>
                                          <p:spTgt spid="5"/>
                                        </p:tgtEl>
                                      </p:cBhvr>
                                    </p:animEffect>
                                    <p:anim calcmode="lin" valueType="num">
                                      <p:cBhvr>
                                        <p:cTn dur="1000" fill="hold" id="16"/>
                                        <p:tgtEl>
                                          <p:spTgt spid="5"/>
                                        </p:tgtEl>
                                        <p:attrNameLst>
                                          <p:attrName>ppt_x</p:attrName>
                                        </p:attrNameLst>
                                      </p:cBhvr>
                                      <p:tavLst>
                                        <p:tav tm="0">
                                          <p:val>
                                            <p:strVal val="#ppt_x"/>
                                          </p:val>
                                        </p:tav>
                                        <p:tav tm="100000">
                                          <p:val>
                                            <p:strVal val="#ppt_x"/>
                                          </p:val>
                                        </p:tav>
                                      </p:tavLst>
                                    </p:anim>
                                    <p:anim calcmode="lin" valueType="num">
                                      <p:cBhvr>
                                        <p:cTn dur="1000" fill="hold" id="17"/>
                                        <p:tgtEl>
                                          <p:spTgt spid="5"/>
                                        </p:tgtEl>
                                        <p:attrNameLst>
                                          <p:attrName>ppt_y</p:attrName>
                                        </p:attrNameLst>
                                      </p:cBhvr>
                                      <p:tavLst>
                                        <p:tav tm="0">
                                          <p:val>
                                            <p:strVal val="#ppt_y-.1"/>
                                          </p:val>
                                        </p:tav>
                                        <p:tav tm="100000">
                                          <p:val>
                                            <p:strVal val="#ppt_y"/>
                                          </p:val>
                                        </p:tav>
                                      </p:tavLst>
                                    </p:anim>
                                  </p:childTnLst>
                                </p:cTn>
                              </p:par>
                              <p:par>
                                <p:cTn fill="hold" id="18" nodeType="withEffect" presetClass="entr" presetID="47" presetSubtype="0">
                                  <p:stCondLst>
                                    <p:cond delay="0"/>
                                  </p:stCondLst>
                                  <p:childTnLst>
                                    <p:set>
                                      <p:cBhvr>
                                        <p:cTn dur="1" fill="hold" id="19">
                                          <p:stCondLst>
                                            <p:cond delay="0"/>
                                          </p:stCondLst>
                                        </p:cTn>
                                        <p:tgtEl>
                                          <p:spTgt spid="2"/>
                                        </p:tgtEl>
                                        <p:attrNameLst>
                                          <p:attrName>style.visibility</p:attrName>
                                        </p:attrNameLst>
                                      </p:cBhvr>
                                      <p:to>
                                        <p:strVal val="visible"/>
                                      </p:to>
                                    </p:set>
                                    <p:animEffect filter="fade" transition="in">
                                      <p:cBhvr>
                                        <p:cTn dur="1000" id="20"/>
                                        <p:tgtEl>
                                          <p:spTgt spid="2"/>
                                        </p:tgtEl>
                                      </p:cBhvr>
                                    </p:animEffect>
                                    <p:anim calcmode="lin" valueType="num">
                                      <p:cBhvr>
                                        <p:cTn dur="1000" fill="hold" id="21"/>
                                        <p:tgtEl>
                                          <p:spTgt spid="2"/>
                                        </p:tgtEl>
                                        <p:attrNameLst>
                                          <p:attrName>ppt_x</p:attrName>
                                        </p:attrNameLst>
                                      </p:cBhvr>
                                      <p:tavLst>
                                        <p:tav tm="0">
                                          <p:val>
                                            <p:strVal val="#ppt_x"/>
                                          </p:val>
                                        </p:tav>
                                        <p:tav tm="100000">
                                          <p:val>
                                            <p:strVal val="#ppt_x"/>
                                          </p:val>
                                        </p:tav>
                                      </p:tavLst>
                                    </p:anim>
                                    <p:anim calcmode="lin" valueType="num">
                                      <p:cBhvr>
                                        <p:cTn dur="1000" fill="hold" id="22"/>
                                        <p:tgtEl>
                                          <p:spTgt spid="2"/>
                                        </p:tgtEl>
                                        <p:attrNameLst>
                                          <p:attrName>ppt_y</p:attrName>
                                        </p:attrNameLst>
                                      </p:cBhvr>
                                      <p:tavLst>
                                        <p:tav tm="0">
                                          <p:val>
                                            <p:strVal val="#ppt_y-.1"/>
                                          </p:val>
                                        </p:tav>
                                        <p:tav tm="100000">
                                          <p:val>
                                            <p:strVal val="#ppt_y"/>
                                          </p:val>
                                        </p:tav>
                                      </p:tavLst>
                                    </p:anim>
                                  </p:childTnLst>
                                </p:cTn>
                              </p:par>
                              <p:par>
                                <p:cTn fill="hold" grpId="0" id="23" nodeType="withEffect" presetClass="entr" presetID="47" presetSubtype="0">
                                  <p:stCondLst>
                                    <p:cond delay="0"/>
                                  </p:stCondLst>
                                  <p:childTnLst>
                                    <p:set>
                                      <p:cBhvr>
                                        <p:cTn dur="1" fill="hold" id="24">
                                          <p:stCondLst>
                                            <p:cond delay="0"/>
                                          </p:stCondLst>
                                        </p:cTn>
                                        <p:tgtEl>
                                          <p:spTgt spid="9"/>
                                        </p:tgtEl>
                                        <p:attrNameLst>
                                          <p:attrName>style.visibility</p:attrName>
                                        </p:attrNameLst>
                                      </p:cBhvr>
                                      <p:to>
                                        <p:strVal val="visible"/>
                                      </p:to>
                                    </p:set>
                                    <p:animEffect filter="fade" transition="in">
                                      <p:cBhvr>
                                        <p:cTn dur="1000" id="25"/>
                                        <p:tgtEl>
                                          <p:spTgt spid="9"/>
                                        </p:tgtEl>
                                      </p:cBhvr>
                                    </p:animEffect>
                                    <p:anim calcmode="lin" valueType="num">
                                      <p:cBhvr>
                                        <p:cTn dur="1000" fill="hold" id="26"/>
                                        <p:tgtEl>
                                          <p:spTgt spid="9"/>
                                        </p:tgtEl>
                                        <p:attrNameLst>
                                          <p:attrName>ppt_x</p:attrName>
                                        </p:attrNameLst>
                                      </p:cBhvr>
                                      <p:tavLst>
                                        <p:tav tm="0">
                                          <p:val>
                                            <p:strVal val="#ppt_x"/>
                                          </p:val>
                                        </p:tav>
                                        <p:tav tm="100000">
                                          <p:val>
                                            <p:strVal val="#ppt_x"/>
                                          </p:val>
                                        </p:tav>
                                      </p:tavLst>
                                    </p:anim>
                                    <p:anim calcmode="lin" valueType="num">
                                      <p:cBhvr>
                                        <p:cTn dur="1000" fill="hold" id="27"/>
                                        <p:tgtEl>
                                          <p:spTgt spid="9"/>
                                        </p:tgtEl>
                                        <p:attrNameLst>
                                          <p:attrName>ppt_y</p:attrName>
                                        </p:attrNameLst>
                                      </p:cBhvr>
                                      <p:tavLst>
                                        <p:tav tm="0">
                                          <p:val>
                                            <p:strVal val="#ppt_y-.1"/>
                                          </p:val>
                                        </p:tav>
                                        <p:tav tm="100000">
                                          <p:val>
                                            <p:strVal val="#ppt_y"/>
                                          </p:val>
                                        </p:tav>
                                      </p:tavLst>
                                    </p:anim>
                                  </p:childTnLst>
                                </p:cTn>
                              </p:par>
                              <p:par>
                                <p:cTn fill="hold" grpId="0" id="28" nodeType="withEffect" presetClass="entr" presetID="47" presetSubtype="0">
                                  <p:stCondLst>
                                    <p:cond delay="0"/>
                                  </p:stCondLst>
                                  <p:childTnLst>
                                    <p:set>
                                      <p:cBhvr>
                                        <p:cTn dur="1" fill="hold" id="29">
                                          <p:stCondLst>
                                            <p:cond delay="0"/>
                                          </p:stCondLst>
                                        </p:cTn>
                                        <p:tgtEl>
                                          <p:spTgt spid="3"/>
                                        </p:tgtEl>
                                        <p:attrNameLst>
                                          <p:attrName>style.visibility</p:attrName>
                                        </p:attrNameLst>
                                      </p:cBhvr>
                                      <p:to>
                                        <p:strVal val="visible"/>
                                      </p:to>
                                    </p:set>
                                    <p:animEffect filter="fade" transition="in">
                                      <p:cBhvr>
                                        <p:cTn dur="1000" id="30"/>
                                        <p:tgtEl>
                                          <p:spTgt spid="3"/>
                                        </p:tgtEl>
                                      </p:cBhvr>
                                    </p:animEffect>
                                    <p:anim calcmode="lin" valueType="num">
                                      <p:cBhvr>
                                        <p:cTn dur="1000" fill="hold" id="31"/>
                                        <p:tgtEl>
                                          <p:spTgt spid="3"/>
                                        </p:tgtEl>
                                        <p:attrNameLst>
                                          <p:attrName>ppt_x</p:attrName>
                                        </p:attrNameLst>
                                      </p:cBhvr>
                                      <p:tavLst>
                                        <p:tav tm="0">
                                          <p:val>
                                            <p:strVal val="#ppt_x"/>
                                          </p:val>
                                        </p:tav>
                                        <p:tav tm="100000">
                                          <p:val>
                                            <p:strVal val="#ppt_x"/>
                                          </p:val>
                                        </p:tav>
                                      </p:tavLst>
                                    </p:anim>
                                    <p:anim calcmode="lin" valueType="num">
                                      <p:cBhvr>
                                        <p:cTn dur="1000" fill="hold" id="32"/>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9"/>
      <p:bldP grpId="0" spid="3"/>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27" name="图片 26"/>
          <p:cNvPicPr>
            <a:picLocks noChangeAspect="1"/>
          </p:cNvPicPr>
          <p:nvPr/>
        </p:nvPicPr>
        <p:blipFill>
          <a:blip r:embed="rId3">
            <a:extLst>
              <a:ext uri="{28A0092B-C50C-407E-A947-70E740481C1C}">
                <a14:useLocalDpi/>
              </a:ext>
            </a:extLst>
          </a:blip>
          <a:stretch>
            <a:fillRect/>
          </a:stretch>
        </p:blipFill>
        <p:spPr>
          <a:xfrm>
            <a:off x="4297680" y="-3175"/>
            <a:ext cx="7952105" cy="6858000"/>
          </a:xfrm>
          <a:prstGeom prst="rect">
            <a:avLst/>
          </a:prstGeom>
        </p:spPr>
      </p:pic>
      <p:grpSp>
        <p:nvGrpSpPr>
          <p:cNvPr id="28" name="Group 4"/>
          <p:cNvGrpSpPr>
            <a:grpSpLocks noChangeAspect="1"/>
          </p:cNvGrpSpPr>
          <p:nvPr/>
        </p:nvGrpSpPr>
        <p:grpSpPr>
          <a:xfrm>
            <a:off x="0" y="-3175"/>
            <a:ext cx="2971800" cy="1538288"/>
            <a:chOff x="0" y="-2"/>
            <a:chExt cx="1872" cy="969"/>
          </a:xfrm>
        </p:grpSpPr>
        <p:sp>
          <p:nvSpPr>
            <p:cNvPr id="29" name="AutoShape 3"/>
            <p:cNvSpPr>
              <a:spLocks noChangeArrowheads="1" noChangeAspect="1" noTextEdit="1"/>
            </p:cNvSpPr>
            <p:nvPr/>
          </p:nvSpPr>
          <p:spPr bwMode="auto">
            <a:xfrm>
              <a:off x="0" y="0"/>
              <a:ext cx="1872" cy="9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cs typeface="+mn-ea"/>
                <a:sym typeface="+mn-lt"/>
              </a:endParaRPr>
            </a:p>
          </p:txBody>
        </p:sp>
        <p:pic>
          <p:nvPicPr>
            <p:cNvPr id="1029" name="Picture 5"/>
            <p:cNvPicPr>
              <a:picLocks noChangeArrowheads="1" noChangeAspect="1"/>
            </p:cNvPicPr>
            <p:nvPr/>
          </p:nvPicPr>
          <p:blipFill>
            <a:blip r:embed="rId4">
              <a:extLst>
                <a:ext uri="{28A0092B-C50C-407E-A947-70E740481C1C}">
                  <a14:useLocalDpi/>
                </a:ext>
              </a:extLst>
            </a:blip>
            <a:stretch>
              <a:fillRect/>
            </a:stretch>
          </p:blipFill>
          <p:spPr bwMode="auto">
            <a:xfrm>
              <a:off x="0" y="-2"/>
              <a:ext cx="1872" cy="9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13" name="矩形 12"/>
          <p:cNvSpPr/>
          <p:nvPr/>
        </p:nvSpPr>
        <p:spPr>
          <a:xfrm>
            <a:off x="672397" y="2608368"/>
            <a:ext cx="4246880" cy="1066800"/>
          </a:xfrm>
          <a:prstGeom prst="rect">
            <a:avLst/>
          </a:prstGeom>
        </p:spPr>
        <p:txBody>
          <a:bodyPr wrap="none">
            <a:spAutoFit/>
          </a:bodyPr>
          <a:lstStyle/>
          <a:p>
            <a:pPr algn="ctr">
              <a:lnSpc>
                <a:spcPct val="80000"/>
              </a:lnSpc>
            </a:pPr>
            <a:r>
              <a:rPr altLang="en-US" lang="zh-CN" sz="8000">
                <a:solidFill>
                  <a:srgbClr val="459BBE"/>
                </a:solidFill>
                <a:latin charset="-122" panose="02000000000000000000" pitchFamily="2" typeface="方正正黑简体"/>
                <a:ea charset="-122" panose="02000000000000000000" pitchFamily="2" typeface="方正正黑简体"/>
                <a:cs typeface="+mn-ea"/>
                <a:sym typeface="+mn-lt"/>
              </a:rPr>
              <a:t>感谢观看</a:t>
            </a:r>
          </a:p>
        </p:txBody>
      </p:sp>
      <p:sp>
        <p:nvSpPr>
          <p:cNvPr id="14" name="矩形 13"/>
          <p:cNvSpPr/>
          <p:nvPr/>
        </p:nvSpPr>
        <p:spPr>
          <a:xfrm>
            <a:off x="288388" y="350401"/>
            <a:ext cx="3194367" cy="660654"/>
          </a:xfrm>
          <a:prstGeom prst="rect">
            <a:avLst/>
          </a:prstGeom>
        </p:spPr>
        <p:txBody>
          <a:bodyPr wrap="none">
            <a:spAutoFit/>
          </a:bodyPr>
          <a:lstStyle/>
          <a:p>
            <a:r>
              <a:rPr altLang="en-US" b="1" lang="zh-CN" sz="3735">
                <a:solidFill>
                  <a:schemeClr val="bg1"/>
                </a:solidFill>
                <a:cs typeface="+mn-ea"/>
                <a:sym typeface="+mn-lt"/>
              </a:rPr>
              <a:t>STOMMACH</a:t>
            </a:r>
          </a:p>
        </p:txBody>
      </p:sp>
      <p:sp>
        <p:nvSpPr>
          <p:cNvPr id="15" name="矩形 14"/>
          <p:cNvSpPr/>
          <p:nvPr/>
        </p:nvSpPr>
        <p:spPr>
          <a:xfrm>
            <a:off x="613342" y="3642995"/>
            <a:ext cx="4196080" cy="396240"/>
          </a:xfrm>
          <a:prstGeom prst="rect">
            <a:avLst/>
          </a:prstGeom>
        </p:spPr>
        <p:txBody>
          <a:bodyPr wrap="square">
            <a:spAutoFit/>
          </a:bodyPr>
          <a:lstStyle/>
          <a:p>
            <a:pPr algn="dist"/>
            <a:r>
              <a:rPr altLang="en-US" lang="zh-CN" sz="2000">
                <a:solidFill>
                  <a:srgbClr val="459BBE"/>
                </a:solidFill>
                <a:cs typeface="+mn-ea"/>
                <a:sym typeface="+mn-lt"/>
              </a:rPr>
              <a:t>[管理好自己的健康PPT模板]</a:t>
            </a:r>
          </a:p>
        </p:txBody>
      </p:sp>
      <p:sp>
        <p:nvSpPr>
          <p:cNvPr id="16" name="矩形 15"/>
          <p:cNvSpPr/>
          <p:nvPr/>
        </p:nvSpPr>
        <p:spPr>
          <a:xfrm>
            <a:off x="1271888" y="4003681"/>
            <a:ext cx="2878989" cy="314706"/>
          </a:xfrm>
          <a:prstGeom prst="rect">
            <a:avLst/>
          </a:prstGeom>
        </p:spPr>
        <p:txBody>
          <a:bodyPr wrap="square">
            <a:spAutoFit/>
          </a:bodyPr>
          <a:lstStyle/>
          <a:p>
            <a:pPr algn="dist"/>
            <a:r>
              <a:rPr altLang="en-US" lang="zh-CN" sz="1465">
                <a:solidFill>
                  <a:srgbClr val="459BBE"/>
                </a:solidFill>
                <a:cs typeface="+mn-ea"/>
                <a:sym typeface="+mn-lt"/>
              </a:rPr>
              <a:t>专业/资质/服务/医疗</a:t>
            </a:r>
          </a:p>
        </p:txBody>
      </p:sp>
    </p:spTree>
    <p:custDataLst>
      <p:tags r:id="rId5"/>
    </p:custDataLst>
  </p:cSld>
  <p:clrMapOvr>
    <a:masterClrMapping/>
  </p:clrMapOvr>
  <p:transition advTm="3344">
    <p:cover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8"/>
                                        </p:tgtEl>
                                        <p:attrNameLst>
                                          <p:attrName>style.visibility</p:attrName>
                                        </p:attrNameLst>
                                      </p:cBhvr>
                                      <p:to>
                                        <p:strVal val="visible"/>
                                      </p:to>
                                    </p:set>
                                    <p:animEffect filter="fade" transition="in">
                                      <p:cBhvr>
                                        <p:cTn dur="500" id="7"/>
                                        <p:tgtEl>
                                          <p:spTgt spid="28"/>
                                        </p:tgtEl>
                                      </p:cBhvr>
                                    </p:animEffect>
                                  </p:childTnLst>
                                </p:cTn>
                              </p:par>
                            </p:childTnLst>
                          </p:cTn>
                        </p:par>
                        <p:par>
                          <p:cTn fill="hold" id="8" nodeType="afterGroup">
                            <p:stCondLst>
                              <p:cond delay="500"/>
                            </p:stCondLst>
                            <p:childTnLst>
                              <p:par>
                                <p:cTn fill="hold" id="9" nodeType="afterEffect" presetClass="entr" presetID="3" presetSubtype="10">
                                  <p:stCondLst>
                                    <p:cond delay="0"/>
                                  </p:stCondLst>
                                  <p:childTnLst>
                                    <p:set>
                                      <p:cBhvr>
                                        <p:cTn dur="1" fill="hold" id="10">
                                          <p:stCondLst>
                                            <p:cond delay="0"/>
                                          </p:stCondLst>
                                        </p:cTn>
                                        <p:tgtEl>
                                          <p:spTgt spid="27"/>
                                        </p:tgtEl>
                                        <p:attrNameLst>
                                          <p:attrName>style.visibility</p:attrName>
                                        </p:attrNameLst>
                                      </p:cBhvr>
                                      <p:to>
                                        <p:strVal val="visible"/>
                                      </p:to>
                                    </p:set>
                                    <p:animEffect filter="blinds(horizontal)" transition="in">
                                      <p:cBhvr>
                                        <p:cTn dur="500" id="11"/>
                                        <p:tgtEl>
                                          <p:spTgt spid="27"/>
                                        </p:tgtEl>
                                      </p:cBhvr>
                                    </p:animEffect>
                                  </p:childTnLst>
                                </p:cTn>
                              </p:par>
                            </p:childTnLst>
                          </p:cTn>
                        </p:par>
                        <p:par>
                          <p:cTn fill="hold" id="12" nodeType="afterGroup">
                            <p:stCondLst>
                              <p:cond delay="10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13"/>
                                        </p:tgtEl>
                                        <p:attrNameLst>
                                          <p:attrName>style.visibility</p:attrName>
                                        </p:attrNameLst>
                                      </p:cBhvr>
                                      <p:to>
                                        <p:strVal val="visible"/>
                                      </p:to>
                                    </p:set>
                                    <p:anim calcmode="lin" valueType="num">
                                      <p:cBhvr>
                                        <p:cTn dur="500" fill="hold" id="15"/>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6"/>
                                        <p:tgtEl>
                                          <p:spTgt spid="13"/>
                                        </p:tgtEl>
                                        <p:attrNameLst>
                                          <p:attrName>ppt_y</p:attrName>
                                        </p:attrNameLst>
                                      </p:cBhvr>
                                      <p:tavLst>
                                        <p:tav tm="0">
                                          <p:val>
                                            <p:strVal val="#ppt_y"/>
                                          </p:val>
                                        </p:tav>
                                        <p:tav tm="100000">
                                          <p:val>
                                            <p:strVal val="#ppt_y"/>
                                          </p:val>
                                        </p:tav>
                                      </p:tavLst>
                                    </p:anim>
                                    <p:anim calcmode="lin" valueType="num">
                                      <p:cBhvr>
                                        <p:cTn dur="500" fill="hold" id="17"/>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8"/>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9" tmFilter="0,0; .5, 1; 1, 1"/>
                                        <p:tgtEl>
                                          <p:spTgt spid="13"/>
                                        </p:tgtEl>
                                      </p:cBhvr>
                                    </p:animEffect>
                                  </p:childTnLst>
                                </p:cTn>
                              </p:par>
                            </p:childTnLst>
                          </p:cTn>
                        </p:par>
                        <p:par>
                          <p:cTn fill="hold" id="20" nodeType="afterGroup">
                            <p:stCondLst>
                              <p:cond delay="1500"/>
                            </p:stCondLst>
                            <p:childTnLst>
                              <p:par>
                                <p:cTn fill="hold" grpId="0" id="21" nodeType="afterEffect" presetClass="entr" presetID="47" presetSubtype="0">
                                  <p:stCondLst>
                                    <p:cond delay="0"/>
                                  </p:stCondLst>
                                  <p:childTnLst>
                                    <p:set>
                                      <p:cBhvr>
                                        <p:cTn dur="1" fill="hold" id="22">
                                          <p:stCondLst>
                                            <p:cond delay="0"/>
                                          </p:stCondLst>
                                        </p:cTn>
                                        <p:tgtEl>
                                          <p:spTgt spid="15"/>
                                        </p:tgtEl>
                                        <p:attrNameLst>
                                          <p:attrName>style.visibility</p:attrName>
                                        </p:attrNameLst>
                                      </p:cBhvr>
                                      <p:to>
                                        <p:strVal val="visible"/>
                                      </p:to>
                                    </p:set>
                                    <p:animEffect filter="fade" transition="in">
                                      <p:cBhvr>
                                        <p:cTn dur="1000" id="23"/>
                                        <p:tgtEl>
                                          <p:spTgt spid="15"/>
                                        </p:tgtEl>
                                      </p:cBhvr>
                                    </p:animEffect>
                                    <p:anim calcmode="lin" valueType="num">
                                      <p:cBhvr>
                                        <p:cTn dur="1000" fill="hold" id="24"/>
                                        <p:tgtEl>
                                          <p:spTgt spid="15"/>
                                        </p:tgtEl>
                                        <p:attrNameLst>
                                          <p:attrName>ppt_x</p:attrName>
                                        </p:attrNameLst>
                                      </p:cBhvr>
                                      <p:tavLst>
                                        <p:tav tm="0">
                                          <p:val>
                                            <p:strVal val="#ppt_x"/>
                                          </p:val>
                                        </p:tav>
                                        <p:tav tm="100000">
                                          <p:val>
                                            <p:strVal val="#ppt_x"/>
                                          </p:val>
                                        </p:tav>
                                      </p:tavLst>
                                    </p:anim>
                                    <p:anim calcmode="lin" valueType="num">
                                      <p:cBhvr>
                                        <p:cTn dur="1000" fill="hold" id="25"/>
                                        <p:tgtEl>
                                          <p:spTgt spid="15"/>
                                        </p:tgtEl>
                                        <p:attrNameLst>
                                          <p:attrName>ppt_y</p:attrName>
                                        </p:attrNameLst>
                                      </p:cBhvr>
                                      <p:tavLst>
                                        <p:tav tm="0">
                                          <p:val>
                                            <p:strVal val="#ppt_y-.1"/>
                                          </p:val>
                                        </p:tav>
                                        <p:tav tm="100000">
                                          <p:val>
                                            <p:strVal val="#ppt_y"/>
                                          </p:val>
                                        </p:tav>
                                      </p:tavLst>
                                    </p:anim>
                                  </p:childTnLst>
                                </p:cTn>
                              </p:par>
                              <p:par>
                                <p:cTn fill="hold" grpId="0" id="26" nodeType="withEffect" presetClass="entr" presetID="47" presetSubtype="0">
                                  <p:stCondLst>
                                    <p:cond delay="0"/>
                                  </p:stCondLst>
                                  <p:childTnLst>
                                    <p:set>
                                      <p:cBhvr>
                                        <p:cTn dur="1" fill="hold" id="27">
                                          <p:stCondLst>
                                            <p:cond delay="0"/>
                                          </p:stCondLst>
                                        </p:cTn>
                                        <p:tgtEl>
                                          <p:spTgt spid="16"/>
                                        </p:tgtEl>
                                        <p:attrNameLst>
                                          <p:attrName>style.visibility</p:attrName>
                                        </p:attrNameLst>
                                      </p:cBhvr>
                                      <p:to>
                                        <p:strVal val="visible"/>
                                      </p:to>
                                    </p:set>
                                    <p:animEffect filter="fade" transition="in">
                                      <p:cBhvr>
                                        <p:cTn dur="1000" id="28"/>
                                        <p:tgtEl>
                                          <p:spTgt spid="16"/>
                                        </p:tgtEl>
                                      </p:cBhvr>
                                    </p:animEffect>
                                    <p:anim calcmode="lin" valueType="num">
                                      <p:cBhvr>
                                        <p:cTn dur="1000" fill="hold" id="29"/>
                                        <p:tgtEl>
                                          <p:spTgt spid="16"/>
                                        </p:tgtEl>
                                        <p:attrNameLst>
                                          <p:attrName>ppt_x</p:attrName>
                                        </p:attrNameLst>
                                      </p:cBhvr>
                                      <p:tavLst>
                                        <p:tav tm="0">
                                          <p:val>
                                            <p:strVal val="#ppt_x"/>
                                          </p:val>
                                        </p:tav>
                                        <p:tav tm="100000">
                                          <p:val>
                                            <p:strVal val="#ppt_x"/>
                                          </p:val>
                                        </p:tav>
                                      </p:tavLst>
                                    </p:anim>
                                    <p:anim calcmode="lin" valueType="num">
                                      <p:cBhvr>
                                        <p:cTn dur="1000" fill="hold" id="30"/>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5"/>
      <p:bldP grpId="0" spid="16"/>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6" name="矩形 5"/>
          <p:cNvSpPr/>
          <p:nvPr/>
        </p:nvSpPr>
        <p:spPr>
          <a:xfrm>
            <a:off x="-635" y="1301750"/>
            <a:ext cx="12192635" cy="4926330"/>
          </a:xfrm>
          <a:prstGeom prst="rect">
            <a:avLst/>
          </a:prstGeom>
          <a:solidFill>
            <a:srgbClr val="B3CED6">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7" name="矩形 6"/>
          <p:cNvSpPr/>
          <p:nvPr/>
        </p:nvSpPr>
        <p:spPr>
          <a:xfrm>
            <a:off x="-1270" y="1619250"/>
            <a:ext cx="12192635" cy="4291330"/>
          </a:xfrm>
          <a:prstGeom prst="rect">
            <a:avLst/>
          </a:prstGeom>
          <a:gradFill>
            <a:gsLst>
              <a:gs pos="0">
                <a:srgbClr val="68DEDB"/>
              </a:gs>
              <a:gs pos="89000">
                <a:srgbClr val="3E8EB9"/>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3" name="文本框 12"/>
          <p:cNvSpPr txBox="1"/>
          <p:nvPr/>
        </p:nvSpPr>
        <p:spPr>
          <a:xfrm>
            <a:off x="3955415" y="273050"/>
            <a:ext cx="4279900" cy="1115568"/>
          </a:xfrm>
          <a:prstGeom prst="rect">
            <a:avLst/>
          </a:prstGeom>
          <a:noFill/>
        </p:spPr>
        <p:txBody>
          <a:bodyPr anchor="t" rtlCol="0" wrap="square">
            <a:spAutoFit/>
          </a:bodyPr>
          <a:lstStyle/>
          <a:p>
            <a:pPr algn="ctr">
              <a:lnSpc>
                <a:spcPct val="70000"/>
              </a:lnSpc>
            </a:pPr>
            <a:r>
              <a:rPr altLang="en-US" b="1" lang="zh-CN" sz="4800">
                <a:gradFill>
                  <a:gsLst>
                    <a:gs pos="5000">
                      <a:srgbClr val="3882B4"/>
                    </a:gs>
                    <a:gs pos="100000">
                      <a:srgbClr val="68DEDB"/>
                    </a:gs>
                  </a:gsLst>
                  <a:lin ang="2700000" scaled="0"/>
                </a:gradFill>
                <a:cs typeface="+mn-ea"/>
                <a:sym typeface="+mn-lt"/>
              </a:rPr>
              <a:t>目录</a:t>
            </a:r>
          </a:p>
          <a:p>
            <a:pPr algn="ctr">
              <a:lnSpc>
                <a:spcPct val="70000"/>
              </a:lnSpc>
            </a:pPr>
            <a:r>
              <a:rPr altLang="en-US" b="1" lang="zh-CN" sz="4800">
                <a:gradFill>
                  <a:gsLst>
                    <a:gs pos="5000">
                      <a:srgbClr val="3882B4"/>
                    </a:gs>
                    <a:gs pos="100000">
                      <a:srgbClr val="68DEDB"/>
                    </a:gs>
                  </a:gsLst>
                  <a:lin ang="2700000" scaled="0"/>
                </a:gradFill>
                <a:cs typeface="+mn-ea"/>
                <a:sym typeface="+mn-lt"/>
              </a:rPr>
              <a:t>contents</a:t>
            </a:r>
          </a:p>
        </p:txBody>
      </p:sp>
      <p:cxnSp>
        <p:nvCxnSpPr>
          <p:cNvPr id="8" name="直接连接符 7"/>
          <p:cNvCxnSpPr/>
          <p:nvPr/>
        </p:nvCxnSpPr>
        <p:spPr>
          <a:xfrm>
            <a:off x="3093720" y="650875"/>
            <a:ext cx="1803400" cy="0"/>
          </a:xfrm>
          <a:prstGeom prst="line">
            <a:avLst/>
          </a:prstGeom>
          <a:ln>
            <a:solidFill>
              <a:srgbClr val="B3CED6"/>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7201535" y="650875"/>
            <a:ext cx="1803400" cy="0"/>
          </a:xfrm>
          <a:prstGeom prst="line">
            <a:avLst/>
          </a:prstGeom>
          <a:ln>
            <a:solidFill>
              <a:srgbClr val="B3CED6"/>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2464435" y="2992120"/>
            <a:ext cx="966470" cy="581025"/>
            <a:chOff x="5515929" y="2199931"/>
            <a:chExt cx="515662" cy="309732"/>
          </a:xfrm>
        </p:grpSpPr>
        <p:sp>
          <p:nvSpPr>
            <p:cNvPr id="2061" name="MH_Other_11"/>
            <p:cNvSpPr>
              <a:spLocks noEditPoints="1"/>
            </p:cNvSpPr>
            <p:nvPr>
              <p:custDataLst>
                <p:tags r:id="rId3"/>
              </p:custDataLst>
            </p:nvPr>
          </p:nvSpPr>
          <p:spPr bwMode="auto">
            <a:xfrm>
              <a:off x="5715162" y="2199931"/>
              <a:ext cx="316429" cy="309732"/>
            </a:xfrm>
            <a:custGeom>
              <a:gdLst>
                <a:gd fmla="*/ 2147483646 w 117" name="T0"/>
                <a:gd fmla="*/ 2147483646 h 116" name="T1"/>
                <a:gd fmla="*/ 2147483646 w 117" name="T2"/>
                <a:gd fmla="*/ 2147483646 h 116" name="T3"/>
                <a:gd fmla="*/ 2147483646 w 117" name="T4"/>
                <a:gd fmla="*/ 2147483646 h 116" name="T5"/>
                <a:gd fmla="*/ 2147483646 w 117" name="T6"/>
                <a:gd fmla="*/ 2147483646 h 116" name="T7"/>
                <a:gd fmla="*/ 2147483646 w 117" name="T8"/>
                <a:gd fmla="*/ 2147483646 h 116" name="T9"/>
                <a:gd fmla="*/ 2147483646 w 117" name="T10"/>
                <a:gd fmla="*/ 2147483646 h 116" name="T11"/>
                <a:gd fmla="*/ 2147483646 w 117" name="T12"/>
                <a:gd fmla="*/ 2147483646 h 116" name="T13"/>
                <a:gd fmla="*/ 2147483646 w 117" name="T14"/>
                <a:gd fmla="*/ 2147483646 h 116" name="T15"/>
                <a:gd fmla="*/ 2147483646 w 117" name="T16"/>
                <a:gd fmla="*/ 2147483646 h 116" name="T17"/>
                <a:gd fmla="*/ 2147483646 w 117" name="T18"/>
                <a:gd fmla="*/ 2147483646 h 116" name="T19"/>
                <a:gd fmla="*/ 2147483646 w 117" name="T20"/>
                <a:gd fmla="*/ 2147483646 h 116" name="T21"/>
                <a:gd fmla="*/ 2147483646 w 117" name="T22"/>
                <a:gd fmla="*/ 2147483646 h 116" name="T23"/>
                <a:gd fmla="*/ 2147483646 w 117" name="T24"/>
                <a:gd fmla="*/ 2147483646 h 116" name="T25"/>
                <a:gd fmla="*/ 2147483646 w 117" name="T26"/>
                <a:gd fmla="*/ 2147483646 h 116" name="T27"/>
                <a:gd fmla="*/ 2147483646 w 117" name="T28"/>
                <a:gd fmla="*/ 2147483646 h 116" name="T29"/>
                <a:gd fmla="*/ 0 w 117" name="T30"/>
                <a:gd fmla="*/ 2147483646 h 116" name="T31"/>
                <a:gd fmla="*/ 2147483646 w 117" name="T32"/>
                <a:gd fmla="*/ 2147483646 h 116" name="T33"/>
                <a:gd fmla="*/ 2147483646 w 117" name="T34"/>
                <a:gd fmla="*/ 2147483646 h 116" name="T35"/>
                <a:gd fmla="*/ 2147483646 w 117" name="T36"/>
                <a:gd fmla="*/ 2147483646 h 116" name="T37"/>
                <a:gd fmla="*/ 2147483646 w 117" name="T38"/>
                <a:gd fmla="*/ 2147483646 h 116" name="T39"/>
                <a:gd fmla="*/ 2147483646 w 117" name="T40"/>
                <a:gd fmla="*/ 2147483646 h 116" name="T41"/>
                <a:gd fmla="*/ 2147483646 w 117" name="T42"/>
                <a:gd fmla="*/ 2147483646 h 116" name="T43"/>
                <a:gd fmla="*/ 2147483646 w 117" name="T44"/>
                <a:gd fmla="*/ 2147483646 h 116" name="T45"/>
                <a:gd fmla="*/ 2147483646 w 117" name="T46"/>
                <a:gd fmla="*/ 2147483646 h 116" name="T47"/>
                <a:gd fmla="*/ 2147483646 w 117" name="T48"/>
                <a:gd fmla="*/ 2147483646 h 116" name="T49"/>
                <a:gd fmla="*/ 2147483646 w 117" name="T50"/>
                <a:gd fmla="*/ 2147483646 h 116" name="T51"/>
                <a:gd fmla="*/ 2147483646 w 117" name="T52"/>
                <a:gd fmla="*/ 2147483646 h 116" name="T53"/>
                <a:gd fmla="*/ 2147483646 w 117" name="T54"/>
                <a:gd fmla="*/ 2147483646 h 116" name="T55"/>
                <a:gd fmla="*/ 2147483646 w 117" name="T56"/>
                <a:gd fmla="*/ 2147483646 h 116" name="T57"/>
                <a:gd fmla="*/ 2147483646 w 117" name="T58"/>
                <a:gd fmla="*/ 2147483646 h 116" name="T59"/>
                <a:gd fmla="*/ 2147483646 w 117" name="T60"/>
                <a:gd fmla="*/ 2147483646 h 116" name="T61"/>
                <a:gd fmla="*/ 2147483646 w 117" name="T62"/>
                <a:gd fmla="*/ 2147483646 h 116" name="T63"/>
                <a:gd fmla="*/ 2147483646 w 117" name="T64"/>
                <a:gd fmla="*/ 2147483646 h 11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115" w="117">
                  <a:moveTo>
                    <a:pt x="109" y="65"/>
                  </a:moveTo>
                  <a:cubicBezTo>
                    <a:pt x="113" y="65"/>
                    <a:pt x="117" y="62"/>
                    <a:pt x="117" y="58"/>
                  </a:cubicBezTo>
                  <a:cubicBezTo>
                    <a:pt x="117" y="54"/>
                    <a:pt x="113" y="51"/>
                    <a:pt x="109" y="51"/>
                  </a:cubicBezTo>
                  <a:cubicBezTo>
                    <a:pt x="101" y="51"/>
                    <a:pt x="101" y="51"/>
                    <a:pt x="101" y="51"/>
                  </a:cubicBezTo>
                  <a:cubicBezTo>
                    <a:pt x="101" y="48"/>
                    <a:pt x="100" y="45"/>
                    <a:pt x="99" y="43"/>
                  </a:cubicBezTo>
                  <a:cubicBezTo>
                    <a:pt x="106" y="39"/>
                    <a:pt x="106" y="39"/>
                    <a:pt x="106" y="39"/>
                  </a:cubicBezTo>
                  <a:cubicBezTo>
                    <a:pt x="110" y="37"/>
                    <a:pt x="111" y="32"/>
                    <a:pt x="109" y="29"/>
                  </a:cubicBezTo>
                  <a:cubicBezTo>
                    <a:pt x="107" y="25"/>
                    <a:pt x="102" y="24"/>
                    <a:pt x="99" y="26"/>
                  </a:cubicBezTo>
                  <a:cubicBezTo>
                    <a:pt x="92" y="30"/>
                    <a:pt x="92" y="30"/>
                    <a:pt x="92" y="30"/>
                  </a:cubicBezTo>
                  <a:cubicBezTo>
                    <a:pt x="90" y="28"/>
                    <a:pt x="88" y="26"/>
                    <a:pt x="86" y="24"/>
                  </a:cubicBezTo>
                  <a:cubicBezTo>
                    <a:pt x="90" y="17"/>
                    <a:pt x="90" y="17"/>
                    <a:pt x="90" y="17"/>
                  </a:cubicBezTo>
                  <a:cubicBezTo>
                    <a:pt x="92" y="14"/>
                    <a:pt x="91" y="9"/>
                    <a:pt x="87" y="7"/>
                  </a:cubicBezTo>
                  <a:cubicBezTo>
                    <a:pt x="84" y="5"/>
                    <a:pt x="80" y="7"/>
                    <a:pt x="78" y="10"/>
                  </a:cubicBezTo>
                  <a:cubicBezTo>
                    <a:pt x="74" y="17"/>
                    <a:pt x="74" y="17"/>
                    <a:pt x="74" y="17"/>
                  </a:cubicBezTo>
                  <a:cubicBezTo>
                    <a:pt x="71" y="16"/>
                    <a:pt x="68" y="15"/>
                    <a:pt x="65" y="15"/>
                  </a:cubicBezTo>
                  <a:cubicBezTo>
                    <a:pt x="65" y="7"/>
                    <a:pt x="65" y="7"/>
                    <a:pt x="65" y="7"/>
                  </a:cubicBezTo>
                  <a:cubicBezTo>
                    <a:pt x="65" y="3"/>
                    <a:pt x="62" y="0"/>
                    <a:pt x="58" y="0"/>
                  </a:cubicBezTo>
                  <a:cubicBezTo>
                    <a:pt x="54" y="0"/>
                    <a:pt x="51" y="3"/>
                    <a:pt x="51" y="7"/>
                  </a:cubicBezTo>
                  <a:cubicBezTo>
                    <a:pt x="51" y="15"/>
                    <a:pt x="51" y="15"/>
                    <a:pt x="51" y="15"/>
                  </a:cubicBezTo>
                  <a:cubicBezTo>
                    <a:pt x="48" y="15"/>
                    <a:pt x="46" y="16"/>
                    <a:pt x="43" y="17"/>
                  </a:cubicBezTo>
                  <a:cubicBezTo>
                    <a:pt x="39" y="10"/>
                    <a:pt x="39" y="10"/>
                    <a:pt x="39" y="10"/>
                  </a:cubicBezTo>
                  <a:cubicBezTo>
                    <a:pt x="37" y="7"/>
                    <a:pt x="33" y="5"/>
                    <a:pt x="29" y="7"/>
                  </a:cubicBezTo>
                  <a:cubicBezTo>
                    <a:pt x="26" y="9"/>
                    <a:pt x="24" y="14"/>
                    <a:pt x="26" y="17"/>
                  </a:cubicBezTo>
                  <a:cubicBezTo>
                    <a:pt x="30" y="24"/>
                    <a:pt x="30" y="24"/>
                    <a:pt x="30" y="24"/>
                  </a:cubicBezTo>
                  <a:cubicBezTo>
                    <a:pt x="28" y="26"/>
                    <a:pt x="26" y="28"/>
                    <a:pt x="25" y="30"/>
                  </a:cubicBezTo>
                  <a:cubicBezTo>
                    <a:pt x="18" y="26"/>
                    <a:pt x="18" y="26"/>
                    <a:pt x="18" y="26"/>
                  </a:cubicBezTo>
                  <a:cubicBezTo>
                    <a:pt x="14" y="24"/>
                    <a:pt x="10" y="25"/>
                    <a:pt x="8" y="29"/>
                  </a:cubicBezTo>
                  <a:cubicBezTo>
                    <a:pt x="6" y="32"/>
                    <a:pt x="7" y="37"/>
                    <a:pt x="10" y="39"/>
                  </a:cubicBezTo>
                  <a:cubicBezTo>
                    <a:pt x="17" y="43"/>
                    <a:pt x="17" y="43"/>
                    <a:pt x="17" y="43"/>
                  </a:cubicBezTo>
                  <a:cubicBezTo>
                    <a:pt x="16" y="45"/>
                    <a:pt x="16" y="48"/>
                    <a:pt x="15" y="51"/>
                  </a:cubicBezTo>
                  <a:cubicBezTo>
                    <a:pt x="7" y="51"/>
                    <a:pt x="7" y="51"/>
                    <a:pt x="7" y="51"/>
                  </a:cubicBezTo>
                  <a:cubicBezTo>
                    <a:pt x="3" y="51"/>
                    <a:pt x="0" y="54"/>
                    <a:pt x="0" y="58"/>
                  </a:cubicBezTo>
                  <a:cubicBezTo>
                    <a:pt x="0" y="62"/>
                    <a:pt x="3" y="65"/>
                    <a:pt x="7" y="65"/>
                  </a:cubicBezTo>
                  <a:cubicBezTo>
                    <a:pt x="15" y="65"/>
                    <a:pt x="15" y="65"/>
                    <a:pt x="15" y="65"/>
                  </a:cubicBezTo>
                  <a:cubicBezTo>
                    <a:pt x="16" y="68"/>
                    <a:pt x="16" y="71"/>
                    <a:pt x="17" y="73"/>
                  </a:cubicBezTo>
                  <a:cubicBezTo>
                    <a:pt x="10" y="77"/>
                    <a:pt x="10" y="77"/>
                    <a:pt x="10" y="77"/>
                  </a:cubicBezTo>
                  <a:cubicBezTo>
                    <a:pt x="7" y="79"/>
                    <a:pt x="6" y="84"/>
                    <a:pt x="8" y="87"/>
                  </a:cubicBezTo>
                  <a:cubicBezTo>
                    <a:pt x="10" y="91"/>
                    <a:pt x="14" y="92"/>
                    <a:pt x="18" y="90"/>
                  </a:cubicBezTo>
                  <a:cubicBezTo>
                    <a:pt x="25" y="86"/>
                    <a:pt x="25" y="86"/>
                    <a:pt x="25" y="86"/>
                  </a:cubicBezTo>
                  <a:cubicBezTo>
                    <a:pt x="26" y="88"/>
                    <a:pt x="28" y="90"/>
                    <a:pt x="30" y="92"/>
                  </a:cubicBezTo>
                  <a:cubicBezTo>
                    <a:pt x="26" y="99"/>
                    <a:pt x="26" y="99"/>
                    <a:pt x="26" y="99"/>
                  </a:cubicBezTo>
                  <a:cubicBezTo>
                    <a:pt x="24" y="102"/>
                    <a:pt x="26" y="106"/>
                    <a:pt x="29" y="108"/>
                  </a:cubicBezTo>
                  <a:cubicBezTo>
                    <a:pt x="33" y="110"/>
                    <a:pt x="37" y="109"/>
                    <a:pt x="39" y="106"/>
                  </a:cubicBezTo>
                  <a:cubicBezTo>
                    <a:pt x="43" y="99"/>
                    <a:pt x="43" y="99"/>
                    <a:pt x="43" y="99"/>
                  </a:cubicBezTo>
                  <a:cubicBezTo>
                    <a:pt x="46" y="100"/>
                    <a:pt x="48" y="101"/>
                    <a:pt x="51" y="101"/>
                  </a:cubicBezTo>
                  <a:cubicBezTo>
                    <a:pt x="51" y="109"/>
                    <a:pt x="51" y="109"/>
                    <a:pt x="51" y="109"/>
                  </a:cubicBezTo>
                  <a:cubicBezTo>
                    <a:pt x="51" y="113"/>
                    <a:pt x="54" y="116"/>
                    <a:pt x="58" y="116"/>
                  </a:cubicBezTo>
                  <a:cubicBezTo>
                    <a:pt x="62" y="116"/>
                    <a:pt x="65" y="113"/>
                    <a:pt x="65" y="109"/>
                  </a:cubicBezTo>
                  <a:cubicBezTo>
                    <a:pt x="65" y="101"/>
                    <a:pt x="65" y="101"/>
                    <a:pt x="65" y="101"/>
                  </a:cubicBezTo>
                  <a:cubicBezTo>
                    <a:pt x="68" y="101"/>
                    <a:pt x="71" y="100"/>
                    <a:pt x="74" y="99"/>
                  </a:cubicBezTo>
                  <a:cubicBezTo>
                    <a:pt x="78" y="106"/>
                    <a:pt x="78" y="106"/>
                    <a:pt x="78" y="106"/>
                  </a:cubicBezTo>
                  <a:cubicBezTo>
                    <a:pt x="80" y="109"/>
                    <a:pt x="84" y="110"/>
                    <a:pt x="87" y="108"/>
                  </a:cubicBezTo>
                  <a:cubicBezTo>
                    <a:pt x="91" y="106"/>
                    <a:pt x="92" y="102"/>
                    <a:pt x="90" y="99"/>
                  </a:cubicBezTo>
                  <a:cubicBezTo>
                    <a:pt x="86" y="92"/>
                    <a:pt x="86" y="92"/>
                    <a:pt x="86" y="92"/>
                  </a:cubicBezTo>
                  <a:cubicBezTo>
                    <a:pt x="88" y="90"/>
                    <a:pt x="90" y="88"/>
                    <a:pt x="92" y="86"/>
                  </a:cubicBezTo>
                  <a:cubicBezTo>
                    <a:pt x="99" y="90"/>
                    <a:pt x="99" y="90"/>
                    <a:pt x="99" y="90"/>
                  </a:cubicBezTo>
                  <a:cubicBezTo>
                    <a:pt x="102" y="92"/>
                    <a:pt x="107" y="91"/>
                    <a:pt x="109" y="87"/>
                  </a:cubicBezTo>
                  <a:cubicBezTo>
                    <a:pt x="111" y="84"/>
                    <a:pt x="110" y="79"/>
                    <a:pt x="106" y="77"/>
                  </a:cubicBezTo>
                  <a:cubicBezTo>
                    <a:pt x="99" y="73"/>
                    <a:pt x="99" y="73"/>
                    <a:pt x="99" y="73"/>
                  </a:cubicBezTo>
                  <a:cubicBezTo>
                    <a:pt x="100" y="71"/>
                    <a:pt x="101" y="68"/>
                    <a:pt x="101" y="65"/>
                  </a:cubicBezTo>
                  <a:lnTo>
                    <a:pt x="109" y="65"/>
                  </a:lnTo>
                  <a:close/>
                  <a:moveTo>
                    <a:pt x="58" y="94"/>
                  </a:moveTo>
                  <a:cubicBezTo>
                    <a:pt x="38" y="94"/>
                    <a:pt x="22" y="78"/>
                    <a:pt x="22" y="58"/>
                  </a:cubicBezTo>
                  <a:cubicBezTo>
                    <a:pt x="22" y="38"/>
                    <a:pt x="38" y="21"/>
                    <a:pt x="58" y="21"/>
                  </a:cubicBezTo>
                  <a:cubicBezTo>
                    <a:pt x="78" y="21"/>
                    <a:pt x="95" y="38"/>
                    <a:pt x="95" y="58"/>
                  </a:cubicBezTo>
                  <a:cubicBezTo>
                    <a:pt x="95" y="78"/>
                    <a:pt x="78" y="94"/>
                    <a:pt x="58" y="94"/>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sz="2000">
                <a:solidFill>
                  <a:schemeClr val="bg1"/>
                </a:solidFill>
                <a:cs typeface="+mn-ea"/>
                <a:sym typeface="+mn-lt"/>
              </a:endParaRPr>
            </a:p>
          </p:txBody>
        </p:sp>
        <p:sp>
          <p:nvSpPr>
            <p:cNvPr id="2062" name="MH_Other_12"/>
            <p:cNvSpPr>
              <a:spLocks noEditPoints="1"/>
            </p:cNvSpPr>
            <p:nvPr>
              <p:custDataLst>
                <p:tags r:id="rId4"/>
              </p:custDataLst>
            </p:nvPr>
          </p:nvSpPr>
          <p:spPr bwMode="auto">
            <a:xfrm>
              <a:off x="5515929" y="2295362"/>
              <a:ext cx="207604" cy="205929"/>
            </a:xfrm>
            <a:custGeom>
              <a:gdLst>
                <a:gd fmla="*/ 2147483646 w 77" name="T0"/>
                <a:gd fmla="*/ 2147483646 h 77" name="T1"/>
                <a:gd fmla="*/ 2147483646 w 77" name="T2"/>
                <a:gd fmla="*/ 2147483646 h 77" name="T3"/>
                <a:gd fmla="*/ 2147483646 w 77" name="T4"/>
                <a:gd fmla="*/ 2147483646 h 77" name="T5"/>
                <a:gd fmla="*/ 2147483646 w 77" name="T6"/>
                <a:gd fmla="*/ 2147483646 h 77" name="T7"/>
                <a:gd fmla="*/ 2147483646 w 77" name="T8"/>
                <a:gd fmla="*/ 2147483646 h 77" name="T9"/>
                <a:gd fmla="*/ 2147483646 w 77" name="T10"/>
                <a:gd fmla="*/ 2147483646 h 77" name="T11"/>
                <a:gd fmla="*/ 2147483646 w 77" name="T12"/>
                <a:gd fmla="*/ 2147483646 h 77" name="T13"/>
                <a:gd fmla="*/ 2147483646 w 77" name="T14"/>
                <a:gd fmla="*/ 2147483646 h 77" name="T15"/>
                <a:gd fmla="*/ 2147483646 w 77" name="T16"/>
                <a:gd fmla="*/ 2147483646 h 77" name="T17"/>
                <a:gd fmla="*/ 2147483646 w 77" name="T18"/>
                <a:gd fmla="*/ 0 h 77" name="T19"/>
                <a:gd fmla="*/ 2147483646 w 77" name="T20"/>
                <a:gd fmla="*/ 2147483646 h 77" name="T21"/>
                <a:gd fmla="*/ 2147483646 w 77" name="T22"/>
                <a:gd fmla="*/ 2147483646 h 77" name="T23"/>
                <a:gd fmla="*/ 2147483646 w 77" name="T24"/>
                <a:gd fmla="*/ 2147483646 h 77" name="T25"/>
                <a:gd fmla="*/ 2147483646 w 77" name="T26"/>
                <a:gd fmla="*/ 2147483646 h 77" name="T27"/>
                <a:gd fmla="*/ 2147483646 w 77" name="T28"/>
                <a:gd fmla="*/ 2147483646 h 77" name="T29"/>
                <a:gd fmla="*/ 2147483646 w 77" name="T30"/>
                <a:gd fmla="*/ 2147483646 h 77" name="T31"/>
                <a:gd fmla="*/ 2147483646 w 77" name="T32"/>
                <a:gd fmla="*/ 2147483646 h 77" name="T33"/>
                <a:gd fmla="*/ 2147483646 w 77" name="T34"/>
                <a:gd fmla="*/ 2147483646 h 77" name="T35"/>
                <a:gd fmla="*/ 2147483646 w 77" name="T36"/>
                <a:gd fmla="*/ 2147483646 h 77" name="T37"/>
                <a:gd fmla="*/ 0 w 77" name="T38"/>
                <a:gd fmla="*/ 2147483646 h 77" name="T39"/>
                <a:gd fmla="*/ 2147483646 w 77" name="T40"/>
                <a:gd fmla="*/ 2147483646 h 77" name="T41"/>
                <a:gd fmla="*/ 2147483646 w 77" name="T42"/>
                <a:gd fmla="*/ 2147483646 h 77" name="T43"/>
                <a:gd fmla="*/ 2147483646 w 77" name="T44"/>
                <a:gd fmla="*/ 2147483646 h 77" name="T45"/>
                <a:gd fmla="*/ 2147483646 w 77" name="T46"/>
                <a:gd fmla="*/ 2147483646 h 77" name="T47"/>
                <a:gd fmla="*/ 2147483646 w 77" name="T48"/>
                <a:gd fmla="*/ 2147483646 h 77" name="T49"/>
                <a:gd fmla="*/ 2147483646 w 77" name="T50"/>
                <a:gd fmla="*/ 2147483646 h 77" name="T51"/>
                <a:gd fmla="*/ 2147483646 w 77" name="T52"/>
                <a:gd fmla="*/ 2147483646 h 77" name="T53"/>
                <a:gd fmla="*/ 2147483646 w 77" name="T54"/>
                <a:gd fmla="*/ 2147483646 h 77" name="T55"/>
                <a:gd fmla="*/ 2147483646 w 77" name="T56"/>
                <a:gd fmla="*/ 2147483646 h 77" name="T57"/>
                <a:gd fmla="*/ 2147483646 w 77" name="T58"/>
                <a:gd fmla="*/ 2147483646 h 77" name="T59"/>
                <a:gd fmla="*/ 2147483646 w 77" name="T60"/>
                <a:gd fmla="*/ 2147483646 h 77" name="T61"/>
                <a:gd fmla="*/ 2147483646 w 77" name="T62"/>
                <a:gd fmla="*/ 2147483646 h 77" name="T63"/>
                <a:gd fmla="*/ 2147483646 w 77" name="T64"/>
                <a:gd fmla="*/ 2147483646 h 77" name="T65"/>
                <a:gd fmla="*/ 2147483646 w 77" name="T66"/>
                <a:gd fmla="*/ 2147483646 h 77" name="T67"/>
                <a:gd fmla="*/ 2147483646 w 77" name="T68"/>
                <a:gd fmla="*/ 2147483646 h 77" name="T69"/>
                <a:gd fmla="*/ 2147483646 w 77" name="T70"/>
                <a:gd fmla="*/ 2147483646 h 77" name="T71"/>
                <a:gd fmla="*/ 2147483646 w 77" name="T72"/>
                <a:gd fmla="*/ 2147483646 h 77" name="T73"/>
                <a:gd fmla="*/ 2147483646 w 77" name="T74"/>
                <a:gd fmla="*/ 2147483646 h 77" name="T75"/>
                <a:gd fmla="*/ 2147483646 w 77" name="T76"/>
                <a:gd fmla="*/ 2147483646 h 77" name="T77"/>
                <a:gd fmla="*/ 2147483646 w 77" name="T78"/>
                <a:gd fmla="*/ 2147483646 h 77" name="T79"/>
                <a:gd fmla="*/ 2147483646 w 77" name="T80"/>
                <a:gd fmla="*/ 2147483646 h 77" name="T81"/>
                <a:gd fmla="*/ 2147483646 w 77" name="T82"/>
                <a:gd fmla="*/ 2147483646 h 77" name="T83"/>
                <a:gd fmla="*/ 2147483646 w 77" name="T84"/>
                <a:gd fmla="*/ 2147483646 h 77" name="T85"/>
                <a:gd fmla="*/ 2147483646 w 77" name="T86"/>
                <a:gd fmla="*/ 2147483646 h 77" name="T87"/>
                <a:gd fmla="*/ 2147483646 w 77" name="T88"/>
                <a:gd fmla="*/ 2147483646 h 77" name="T89"/>
                <a:gd fmla="*/ 2147483646 w 77" name="T90"/>
                <a:gd fmla="*/ 2147483646 h 77"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77" w="77">
                  <a:moveTo>
                    <a:pt x="70" y="31"/>
                  </a:moveTo>
                  <a:cubicBezTo>
                    <a:pt x="64" y="31"/>
                    <a:pt x="64" y="31"/>
                    <a:pt x="64" y="31"/>
                  </a:cubicBezTo>
                  <a:cubicBezTo>
                    <a:pt x="63" y="29"/>
                    <a:pt x="62" y="28"/>
                    <a:pt x="61" y="26"/>
                  </a:cubicBezTo>
                  <a:cubicBezTo>
                    <a:pt x="66" y="21"/>
                    <a:pt x="66" y="21"/>
                    <a:pt x="66" y="21"/>
                  </a:cubicBezTo>
                  <a:cubicBezTo>
                    <a:pt x="69" y="18"/>
                    <a:pt x="69" y="14"/>
                    <a:pt x="66" y="11"/>
                  </a:cubicBezTo>
                  <a:cubicBezTo>
                    <a:pt x="63" y="8"/>
                    <a:pt x="59" y="8"/>
                    <a:pt x="56" y="11"/>
                  </a:cubicBezTo>
                  <a:cubicBezTo>
                    <a:pt x="51" y="16"/>
                    <a:pt x="51" y="16"/>
                    <a:pt x="51" y="16"/>
                  </a:cubicBezTo>
                  <a:cubicBezTo>
                    <a:pt x="50" y="15"/>
                    <a:pt x="48" y="14"/>
                    <a:pt x="46" y="14"/>
                  </a:cubicBezTo>
                  <a:cubicBezTo>
                    <a:pt x="46" y="7"/>
                    <a:pt x="46" y="7"/>
                    <a:pt x="46" y="7"/>
                  </a:cubicBezTo>
                  <a:cubicBezTo>
                    <a:pt x="46" y="3"/>
                    <a:pt x="43" y="0"/>
                    <a:pt x="39" y="0"/>
                  </a:cubicBezTo>
                  <a:cubicBezTo>
                    <a:pt x="35" y="0"/>
                    <a:pt x="32" y="3"/>
                    <a:pt x="32" y="7"/>
                  </a:cubicBezTo>
                  <a:cubicBezTo>
                    <a:pt x="32" y="14"/>
                    <a:pt x="32" y="14"/>
                    <a:pt x="32" y="14"/>
                  </a:cubicBezTo>
                  <a:cubicBezTo>
                    <a:pt x="30" y="14"/>
                    <a:pt x="28" y="15"/>
                    <a:pt x="26" y="16"/>
                  </a:cubicBezTo>
                  <a:cubicBezTo>
                    <a:pt x="22" y="11"/>
                    <a:pt x="22" y="11"/>
                    <a:pt x="22" y="11"/>
                  </a:cubicBezTo>
                  <a:cubicBezTo>
                    <a:pt x="19" y="8"/>
                    <a:pt x="14" y="8"/>
                    <a:pt x="11" y="11"/>
                  </a:cubicBezTo>
                  <a:cubicBezTo>
                    <a:pt x="9" y="14"/>
                    <a:pt x="9" y="18"/>
                    <a:pt x="11" y="21"/>
                  </a:cubicBezTo>
                  <a:cubicBezTo>
                    <a:pt x="16" y="26"/>
                    <a:pt x="16" y="26"/>
                    <a:pt x="16" y="26"/>
                  </a:cubicBezTo>
                  <a:cubicBezTo>
                    <a:pt x="15" y="28"/>
                    <a:pt x="15" y="29"/>
                    <a:pt x="14" y="31"/>
                  </a:cubicBezTo>
                  <a:cubicBezTo>
                    <a:pt x="7" y="31"/>
                    <a:pt x="7" y="31"/>
                    <a:pt x="7" y="31"/>
                  </a:cubicBezTo>
                  <a:cubicBezTo>
                    <a:pt x="3" y="31"/>
                    <a:pt x="0" y="34"/>
                    <a:pt x="0" y="38"/>
                  </a:cubicBezTo>
                  <a:cubicBezTo>
                    <a:pt x="0" y="42"/>
                    <a:pt x="3" y="46"/>
                    <a:pt x="7" y="46"/>
                  </a:cubicBezTo>
                  <a:cubicBezTo>
                    <a:pt x="14" y="46"/>
                    <a:pt x="14" y="46"/>
                    <a:pt x="14" y="46"/>
                  </a:cubicBezTo>
                  <a:cubicBezTo>
                    <a:pt x="15" y="47"/>
                    <a:pt x="15" y="49"/>
                    <a:pt x="16" y="51"/>
                  </a:cubicBezTo>
                  <a:cubicBezTo>
                    <a:pt x="11" y="56"/>
                    <a:pt x="11" y="56"/>
                    <a:pt x="11" y="56"/>
                  </a:cubicBezTo>
                  <a:cubicBezTo>
                    <a:pt x="9" y="58"/>
                    <a:pt x="9" y="63"/>
                    <a:pt x="11" y="66"/>
                  </a:cubicBezTo>
                  <a:cubicBezTo>
                    <a:pt x="14" y="69"/>
                    <a:pt x="19" y="69"/>
                    <a:pt x="22" y="66"/>
                  </a:cubicBezTo>
                  <a:cubicBezTo>
                    <a:pt x="26" y="61"/>
                    <a:pt x="26" y="61"/>
                    <a:pt x="26" y="61"/>
                  </a:cubicBezTo>
                  <a:cubicBezTo>
                    <a:pt x="28" y="62"/>
                    <a:pt x="30" y="63"/>
                    <a:pt x="32" y="63"/>
                  </a:cubicBezTo>
                  <a:cubicBezTo>
                    <a:pt x="32" y="70"/>
                    <a:pt x="32" y="70"/>
                    <a:pt x="32" y="70"/>
                  </a:cubicBezTo>
                  <a:cubicBezTo>
                    <a:pt x="32" y="74"/>
                    <a:pt x="35" y="77"/>
                    <a:pt x="39" y="77"/>
                  </a:cubicBezTo>
                  <a:cubicBezTo>
                    <a:pt x="43" y="77"/>
                    <a:pt x="46" y="74"/>
                    <a:pt x="46" y="70"/>
                  </a:cubicBezTo>
                  <a:cubicBezTo>
                    <a:pt x="46" y="63"/>
                    <a:pt x="46" y="63"/>
                    <a:pt x="46" y="63"/>
                  </a:cubicBezTo>
                  <a:cubicBezTo>
                    <a:pt x="48" y="63"/>
                    <a:pt x="50" y="62"/>
                    <a:pt x="51" y="61"/>
                  </a:cubicBezTo>
                  <a:cubicBezTo>
                    <a:pt x="56" y="66"/>
                    <a:pt x="56" y="66"/>
                    <a:pt x="56" y="66"/>
                  </a:cubicBezTo>
                  <a:cubicBezTo>
                    <a:pt x="59" y="69"/>
                    <a:pt x="63" y="69"/>
                    <a:pt x="66" y="66"/>
                  </a:cubicBezTo>
                  <a:cubicBezTo>
                    <a:pt x="69" y="63"/>
                    <a:pt x="69" y="58"/>
                    <a:pt x="66" y="56"/>
                  </a:cubicBezTo>
                  <a:cubicBezTo>
                    <a:pt x="61" y="51"/>
                    <a:pt x="61" y="51"/>
                    <a:pt x="61" y="51"/>
                  </a:cubicBezTo>
                  <a:cubicBezTo>
                    <a:pt x="62" y="49"/>
                    <a:pt x="63" y="47"/>
                    <a:pt x="64" y="46"/>
                  </a:cubicBezTo>
                  <a:cubicBezTo>
                    <a:pt x="70" y="46"/>
                    <a:pt x="70" y="46"/>
                    <a:pt x="70" y="46"/>
                  </a:cubicBezTo>
                  <a:cubicBezTo>
                    <a:pt x="74" y="46"/>
                    <a:pt x="77" y="42"/>
                    <a:pt x="77" y="38"/>
                  </a:cubicBezTo>
                  <a:cubicBezTo>
                    <a:pt x="77" y="34"/>
                    <a:pt x="74" y="31"/>
                    <a:pt x="70" y="31"/>
                  </a:cubicBezTo>
                  <a:moveTo>
                    <a:pt x="39" y="57"/>
                  </a:moveTo>
                  <a:cubicBezTo>
                    <a:pt x="29" y="57"/>
                    <a:pt x="20" y="49"/>
                    <a:pt x="20" y="38"/>
                  </a:cubicBezTo>
                  <a:cubicBezTo>
                    <a:pt x="20" y="28"/>
                    <a:pt x="29" y="20"/>
                    <a:pt x="39" y="20"/>
                  </a:cubicBezTo>
                  <a:cubicBezTo>
                    <a:pt x="49" y="20"/>
                    <a:pt x="57" y="28"/>
                    <a:pt x="57" y="38"/>
                  </a:cubicBezTo>
                  <a:cubicBezTo>
                    <a:pt x="57" y="49"/>
                    <a:pt x="49" y="57"/>
                    <a:pt x="39" y="57"/>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sz="2000">
                <a:solidFill>
                  <a:schemeClr val="bg1"/>
                </a:solidFill>
                <a:cs typeface="+mn-ea"/>
                <a:sym typeface="+mn-lt"/>
              </a:endParaRPr>
            </a:p>
          </p:txBody>
        </p:sp>
      </p:grpSp>
      <p:sp>
        <p:nvSpPr>
          <p:cNvPr id="2066" name="MH_Other_16"/>
          <p:cNvSpPr>
            <a:spLocks noEditPoints="1"/>
          </p:cNvSpPr>
          <p:nvPr>
            <p:custDataLst>
              <p:tags r:id="rId5"/>
            </p:custDataLst>
          </p:nvPr>
        </p:nvSpPr>
        <p:spPr bwMode="auto">
          <a:xfrm>
            <a:off x="8378825" y="2992120"/>
            <a:ext cx="812165" cy="586105"/>
          </a:xfrm>
          <a:custGeom>
            <a:gdLst>
              <a:gd fmla="*/ 2147483646 w 165" name="T0"/>
              <a:gd fmla="*/ 2147483646 h 121" name="T1"/>
              <a:gd fmla="*/ 2147483646 w 165" name="T2"/>
              <a:gd fmla="*/ 2147483646 h 121" name="T3"/>
              <a:gd fmla="*/ 2147483646 w 165" name="T4"/>
              <a:gd fmla="*/ 2147483646 h 121" name="T5"/>
              <a:gd fmla="*/ 2147483646 w 165" name="T6"/>
              <a:gd fmla="*/ 2147483646 h 121" name="T7"/>
              <a:gd fmla="*/ 2147483646 w 165" name="T8"/>
              <a:gd fmla="*/ 2147483646 h 121" name="T9"/>
              <a:gd fmla="*/ 2147483646 w 165" name="T10"/>
              <a:gd fmla="*/ 2147483646 h 121" name="T11"/>
              <a:gd fmla="*/ 2147483646 w 165" name="T12"/>
              <a:gd fmla="*/ 2147483646 h 121" name="T13"/>
              <a:gd fmla="*/ 2147483646 w 165" name="T14"/>
              <a:gd fmla="*/ 2147483646 h 121" name="T15"/>
              <a:gd fmla="*/ 2147483646 w 165" name="T16"/>
              <a:gd fmla="*/ 2147483646 h 121" name="T17"/>
              <a:gd fmla="*/ 2147483646 w 165" name="T18"/>
              <a:gd fmla="*/ 2147483646 h 121" name="T19"/>
              <a:gd fmla="*/ 2147483646 w 165" name="T20"/>
              <a:gd fmla="*/ 2147483646 h 121" name="T21"/>
              <a:gd fmla="*/ 2147483646 w 165" name="T22"/>
              <a:gd fmla="*/ 2147483646 h 121" name="T23"/>
              <a:gd fmla="*/ 2147483646 w 165" name="T24"/>
              <a:gd fmla="*/ 2147483646 h 121" name="T25"/>
              <a:gd fmla="*/ 2147483646 w 165" name="T26"/>
              <a:gd fmla="*/ 2147483646 h 121" name="T27"/>
              <a:gd fmla="*/ 2147483646 w 165" name="T28"/>
              <a:gd fmla="*/ 2147483646 h 121" name="T29"/>
              <a:gd fmla="*/ 2147483646 w 165" name="T30"/>
              <a:gd fmla="*/ 2147483646 h 121" name="T31"/>
              <a:gd fmla="*/ 2147483646 w 165" name="T32"/>
              <a:gd fmla="*/ 2147483646 h 121" name="T33"/>
              <a:gd fmla="*/ 2147483646 w 165" name="T34"/>
              <a:gd fmla="*/ 2147483646 h 121" name="T35"/>
              <a:gd fmla="*/ 2147483646 w 165" name="T36"/>
              <a:gd fmla="*/ 2147483646 h 121" name="T37"/>
              <a:gd fmla="*/ 2147483646 w 165" name="T38"/>
              <a:gd fmla="*/ 2147483646 h 121" name="T39"/>
              <a:gd fmla="*/ 2147483646 w 165" name="T40"/>
              <a:gd fmla="*/ 2147483646 h 121" name="T41"/>
              <a:gd fmla="*/ 2147483646 w 165" name="T42"/>
              <a:gd fmla="*/ 2147483646 h 121" name="T43"/>
              <a:gd fmla="*/ 2147483646 w 165" name="T44"/>
              <a:gd fmla="*/ 2147483646 h 121" name="T45"/>
              <a:gd fmla="*/ 2147483646 w 165" name="T46"/>
              <a:gd fmla="*/ 2147483646 h 121" name="T47"/>
              <a:gd fmla="*/ 2147483646 w 165" name="T48"/>
              <a:gd fmla="*/ 2147483646 h 121" name="T49"/>
              <a:gd fmla="*/ 2147483646 w 165" name="T50"/>
              <a:gd fmla="*/ 2147483646 h 121" name="T51"/>
              <a:gd fmla="*/ 2147483646 w 165" name="T52"/>
              <a:gd fmla="*/ 2147483646 h 121" name="T53"/>
              <a:gd fmla="*/ 2147483646 w 165" name="T54"/>
              <a:gd fmla="*/ 2147483646 h 121" name="T55"/>
              <a:gd fmla="*/ 2147483646 w 165" name="T56"/>
              <a:gd fmla="*/ 2147483646 h 121" name="T57"/>
              <a:gd fmla="*/ 2147483646 w 165" name="T58"/>
              <a:gd fmla="*/ 2147483646 h 121" name="T59"/>
              <a:gd fmla="*/ 2147483646 w 165" name="T60"/>
              <a:gd fmla="*/ 2147483646 h 121" name="T61"/>
              <a:gd fmla="*/ 2147483646 w 165" name="T62"/>
              <a:gd fmla="*/ 2147483646 h 121" name="T63"/>
              <a:gd fmla="*/ 2147483646 w 165" name="T64"/>
              <a:gd fmla="*/ 2147483646 h 121" name="T65"/>
              <a:gd fmla="*/ 2147483646 w 165" name="T66"/>
              <a:gd fmla="*/ 2147483646 h 121" name="T67"/>
              <a:gd fmla="*/ 2147483646 w 165" name="T68"/>
              <a:gd fmla="*/ 2147483646 h 121"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120" w="165">
                <a:moveTo>
                  <a:pt x="77" y="28"/>
                </a:moveTo>
                <a:cubicBezTo>
                  <a:pt x="61" y="28"/>
                  <a:pt x="47" y="41"/>
                  <a:pt x="47" y="57"/>
                </a:cubicBezTo>
                <a:cubicBezTo>
                  <a:pt x="47" y="58"/>
                  <a:pt x="47" y="59"/>
                  <a:pt x="48" y="60"/>
                </a:cubicBezTo>
                <a:cubicBezTo>
                  <a:pt x="55" y="65"/>
                  <a:pt x="59" y="73"/>
                  <a:pt x="60" y="82"/>
                </a:cubicBezTo>
                <a:cubicBezTo>
                  <a:pt x="65" y="85"/>
                  <a:pt x="71" y="87"/>
                  <a:pt x="77" y="87"/>
                </a:cubicBezTo>
                <a:cubicBezTo>
                  <a:pt x="85" y="87"/>
                  <a:pt x="92" y="83"/>
                  <a:pt x="98" y="78"/>
                </a:cubicBezTo>
                <a:cubicBezTo>
                  <a:pt x="97" y="76"/>
                  <a:pt x="97" y="73"/>
                  <a:pt x="98" y="71"/>
                </a:cubicBezTo>
                <a:cubicBezTo>
                  <a:pt x="100" y="69"/>
                  <a:pt x="102" y="68"/>
                  <a:pt x="104" y="68"/>
                </a:cubicBezTo>
                <a:cubicBezTo>
                  <a:pt x="105" y="65"/>
                  <a:pt x="106" y="61"/>
                  <a:pt x="106" y="57"/>
                </a:cubicBezTo>
                <a:cubicBezTo>
                  <a:pt x="106" y="41"/>
                  <a:pt x="93" y="28"/>
                  <a:pt x="77" y="28"/>
                </a:cubicBezTo>
                <a:moveTo>
                  <a:pt x="165" y="97"/>
                </a:moveTo>
                <a:cubicBezTo>
                  <a:pt x="165" y="111"/>
                  <a:pt x="154" y="121"/>
                  <a:pt x="141" y="121"/>
                </a:cubicBezTo>
                <a:cubicBezTo>
                  <a:pt x="127" y="121"/>
                  <a:pt x="116" y="111"/>
                  <a:pt x="116" y="97"/>
                </a:cubicBezTo>
                <a:cubicBezTo>
                  <a:pt x="116" y="95"/>
                  <a:pt x="117" y="93"/>
                  <a:pt x="117" y="91"/>
                </a:cubicBezTo>
                <a:cubicBezTo>
                  <a:pt x="115" y="90"/>
                  <a:pt x="106" y="84"/>
                  <a:pt x="103" y="83"/>
                </a:cubicBezTo>
                <a:cubicBezTo>
                  <a:pt x="96" y="90"/>
                  <a:pt x="87" y="94"/>
                  <a:pt x="77" y="94"/>
                </a:cubicBezTo>
                <a:cubicBezTo>
                  <a:pt x="71" y="94"/>
                  <a:pt x="65" y="92"/>
                  <a:pt x="60" y="90"/>
                </a:cubicBezTo>
                <a:cubicBezTo>
                  <a:pt x="58" y="104"/>
                  <a:pt x="45" y="115"/>
                  <a:pt x="30" y="115"/>
                </a:cubicBezTo>
                <a:cubicBezTo>
                  <a:pt x="13" y="115"/>
                  <a:pt x="0" y="102"/>
                  <a:pt x="0" y="85"/>
                </a:cubicBezTo>
                <a:cubicBezTo>
                  <a:pt x="0" y="68"/>
                  <a:pt x="13" y="55"/>
                  <a:pt x="30" y="55"/>
                </a:cubicBezTo>
                <a:cubicBezTo>
                  <a:pt x="34" y="55"/>
                  <a:pt x="37" y="55"/>
                  <a:pt x="40" y="56"/>
                </a:cubicBezTo>
                <a:cubicBezTo>
                  <a:pt x="40" y="52"/>
                  <a:pt x="41" y="48"/>
                  <a:pt x="43" y="45"/>
                </a:cubicBezTo>
                <a:cubicBezTo>
                  <a:pt x="42" y="45"/>
                  <a:pt x="42" y="45"/>
                  <a:pt x="42" y="45"/>
                </a:cubicBezTo>
                <a:cubicBezTo>
                  <a:pt x="34" y="39"/>
                  <a:pt x="34" y="39"/>
                  <a:pt x="34" y="39"/>
                </a:cubicBezTo>
                <a:cubicBezTo>
                  <a:pt x="31" y="41"/>
                  <a:pt x="27" y="43"/>
                  <a:pt x="23" y="43"/>
                </a:cubicBezTo>
                <a:cubicBezTo>
                  <a:pt x="13" y="43"/>
                  <a:pt x="5" y="34"/>
                  <a:pt x="5" y="24"/>
                </a:cubicBezTo>
                <a:cubicBezTo>
                  <a:pt x="5" y="14"/>
                  <a:pt x="13" y="6"/>
                  <a:pt x="23" y="6"/>
                </a:cubicBezTo>
                <a:cubicBezTo>
                  <a:pt x="34" y="6"/>
                  <a:pt x="42" y="14"/>
                  <a:pt x="42" y="24"/>
                </a:cubicBezTo>
                <a:cubicBezTo>
                  <a:pt x="42" y="25"/>
                  <a:pt x="42" y="26"/>
                  <a:pt x="42" y="27"/>
                </a:cubicBezTo>
                <a:cubicBezTo>
                  <a:pt x="50" y="32"/>
                  <a:pt x="50" y="32"/>
                  <a:pt x="50" y="32"/>
                </a:cubicBezTo>
                <a:cubicBezTo>
                  <a:pt x="57" y="25"/>
                  <a:pt x="66" y="21"/>
                  <a:pt x="77" y="21"/>
                </a:cubicBezTo>
                <a:cubicBezTo>
                  <a:pt x="88" y="21"/>
                  <a:pt x="98" y="26"/>
                  <a:pt x="104" y="33"/>
                </a:cubicBezTo>
                <a:cubicBezTo>
                  <a:pt x="111" y="30"/>
                  <a:pt x="111" y="30"/>
                  <a:pt x="111" y="30"/>
                </a:cubicBezTo>
                <a:cubicBezTo>
                  <a:pt x="110" y="28"/>
                  <a:pt x="110" y="26"/>
                  <a:pt x="110" y="24"/>
                </a:cubicBezTo>
                <a:cubicBezTo>
                  <a:pt x="110" y="11"/>
                  <a:pt x="121" y="0"/>
                  <a:pt x="135" y="0"/>
                </a:cubicBezTo>
                <a:cubicBezTo>
                  <a:pt x="148" y="0"/>
                  <a:pt x="159" y="11"/>
                  <a:pt x="159" y="24"/>
                </a:cubicBezTo>
                <a:cubicBezTo>
                  <a:pt x="159" y="38"/>
                  <a:pt x="148" y="49"/>
                  <a:pt x="135" y="49"/>
                </a:cubicBezTo>
                <a:cubicBezTo>
                  <a:pt x="128" y="49"/>
                  <a:pt x="122" y="46"/>
                  <a:pt x="118" y="42"/>
                </a:cubicBezTo>
                <a:cubicBezTo>
                  <a:pt x="111" y="46"/>
                  <a:pt x="111" y="46"/>
                  <a:pt x="111" y="46"/>
                </a:cubicBezTo>
                <a:cubicBezTo>
                  <a:pt x="113" y="49"/>
                  <a:pt x="113" y="53"/>
                  <a:pt x="113" y="57"/>
                </a:cubicBezTo>
                <a:cubicBezTo>
                  <a:pt x="113" y="62"/>
                  <a:pt x="112" y="66"/>
                  <a:pt x="111" y="70"/>
                </a:cubicBezTo>
                <a:cubicBezTo>
                  <a:pt x="125" y="79"/>
                  <a:pt x="125" y="79"/>
                  <a:pt x="125" y="79"/>
                </a:cubicBezTo>
                <a:cubicBezTo>
                  <a:pt x="129" y="75"/>
                  <a:pt x="135" y="73"/>
                  <a:pt x="141" y="73"/>
                </a:cubicBezTo>
                <a:cubicBezTo>
                  <a:pt x="154" y="73"/>
                  <a:pt x="165" y="84"/>
                  <a:pt x="165" y="97"/>
                </a:cubicBezTo>
                <a:moveTo>
                  <a:pt x="53" y="85"/>
                </a:moveTo>
                <a:cubicBezTo>
                  <a:pt x="53" y="76"/>
                  <a:pt x="48" y="68"/>
                  <a:pt x="41" y="64"/>
                </a:cubicBezTo>
                <a:cubicBezTo>
                  <a:pt x="38" y="63"/>
                  <a:pt x="34" y="62"/>
                  <a:pt x="30" y="62"/>
                </a:cubicBezTo>
                <a:cubicBezTo>
                  <a:pt x="17" y="62"/>
                  <a:pt x="7" y="72"/>
                  <a:pt x="7" y="85"/>
                </a:cubicBezTo>
                <a:cubicBezTo>
                  <a:pt x="7" y="98"/>
                  <a:pt x="17" y="108"/>
                  <a:pt x="30" y="108"/>
                </a:cubicBezTo>
                <a:cubicBezTo>
                  <a:pt x="43" y="108"/>
                  <a:pt x="53" y="98"/>
                  <a:pt x="53" y="85"/>
                </a:cubicBezTo>
                <a:close/>
                <a:moveTo>
                  <a:pt x="116" y="24"/>
                </a:moveTo>
                <a:cubicBezTo>
                  <a:pt x="116" y="25"/>
                  <a:pt x="116" y="26"/>
                  <a:pt x="116" y="27"/>
                </a:cubicBezTo>
                <a:cubicBezTo>
                  <a:pt x="119" y="26"/>
                  <a:pt x="123" y="27"/>
                  <a:pt x="125" y="30"/>
                </a:cubicBezTo>
                <a:cubicBezTo>
                  <a:pt x="126" y="33"/>
                  <a:pt x="126" y="37"/>
                  <a:pt x="123" y="39"/>
                </a:cubicBezTo>
                <a:cubicBezTo>
                  <a:pt x="126" y="41"/>
                  <a:pt x="130" y="43"/>
                  <a:pt x="135" y="43"/>
                </a:cubicBezTo>
                <a:cubicBezTo>
                  <a:pt x="145" y="43"/>
                  <a:pt x="153" y="35"/>
                  <a:pt x="153" y="24"/>
                </a:cubicBezTo>
                <a:cubicBezTo>
                  <a:pt x="153" y="14"/>
                  <a:pt x="145" y="6"/>
                  <a:pt x="135" y="6"/>
                </a:cubicBezTo>
                <a:cubicBezTo>
                  <a:pt x="124" y="6"/>
                  <a:pt x="116" y="14"/>
                  <a:pt x="116" y="24"/>
                </a:cubicBezTo>
                <a:moveTo>
                  <a:pt x="36" y="24"/>
                </a:moveTo>
                <a:cubicBezTo>
                  <a:pt x="36" y="17"/>
                  <a:pt x="30" y="12"/>
                  <a:pt x="23" y="12"/>
                </a:cubicBezTo>
                <a:cubicBezTo>
                  <a:pt x="17" y="12"/>
                  <a:pt x="11" y="17"/>
                  <a:pt x="11" y="24"/>
                </a:cubicBezTo>
                <a:cubicBezTo>
                  <a:pt x="11" y="31"/>
                  <a:pt x="17" y="37"/>
                  <a:pt x="23" y="37"/>
                </a:cubicBezTo>
                <a:cubicBezTo>
                  <a:pt x="25" y="37"/>
                  <a:pt x="27" y="36"/>
                  <a:pt x="29" y="36"/>
                </a:cubicBezTo>
                <a:cubicBezTo>
                  <a:pt x="27" y="33"/>
                  <a:pt x="27" y="30"/>
                  <a:pt x="28" y="27"/>
                </a:cubicBezTo>
                <a:cubicBezTo>
                  <a:pt x="30" y="25"/>
                  <a:pt x="33" y="24"/>
                  <a:pt x="36" y="24"/>
                </a:cubicBezTo>
                <a:moveTo>
                  <a:pt x="158" y="97"/>
                </a:moveTo>
                <a:cubicBezTo>
                  <a:pt x="158" y="87"/>
                  <a:pt x="150" y="79"/>
                  <a:pt x="141" y="79"/>
                </a:cubicBezTo>
                <a:cubicBezTo>
                  <a:pt x="131" y="79"/>
                  <a:pt x="123" y="87"/>
                  <a:pt x="123" y="97"/>
                </a:cubicBezTo>
                <a:cubicBezTo>
                  <a:pt x="123" y="107"/>
                  <a:pt x="131" y="115"/>
                  <a:pt x="141" y="115"/>
                </a:cubicBezTo>
                <a:cubicBezTo>
                  <a:pt x="150" y="115"/>
                  <a:pt x="158" y="107"/>
                  <a:pt x="158" y="97"/>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sz="2000">
              <a:solidFill>
                <a:schemeClr val="bg1"/>
              </a:solidFill>
              <a:cs typeface="+mn-ea"/>
              <a:sym typeface="+mn-lt"/>
            </a:endParaRPr>
          </a:p>
        </p:txBody>
      </p:sp>
      <p:sp>
        <p:nvSpPr>
          <p:cNvPr id="11" name="椭圆 10"/>
          <p:cNvSpPr/>
          <p:nvPr/>
        </p:nvSpPr>
        <p:spPr>
          <a:xfrm>
            <a:off x="2237740" y="2573020"/>
            <a:ext cx="1419860" cy="1419860"/>
          </a:xfrm>
          <a:prstGeom prst="ellipse">
            <a:avLst/>
          </a:prstGeom>
          <a:noFill/>
          <a:ln>
            <a:solidFill>
              <a:schemeClr val="bg1"/>
            </a:solidFill>
          </a:ln>
          <a:extLst>
            <a:ext uri="{909E8E84-426E-40DD-AFC4-6F175D3DCCD1}">
              <a14:hiddenFill>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cs typeface="+mn-ea"/>
              <a:sym typeface="+mn-lt"/>
            </a:endParaRPr>
          </a:p>
        </p:txBody>
      </p:sp>
      <p:sp>
        <p:nvSpPr>
          <p:cNvPr id="12" name="椭圆 11"/>
          <p:cNvSpPr/>
          <p:nvPr/>
        </p:nvSpPr>
        <p:spPr>
          <a:xfrm>
            <a:off x="5149215" y="2573020"/>
            <a:ext cx="1419860" cy="1419860"/>
          </a:xfrm>
          <a:prstGeom prst="ellipse">
            <a:avLst/>
          </a:prstGeom>
          <a:noFill/>
          <a:ln>
            <a:solidFill>
              <a:schemeClr val="bg1"/>
            </a:solidFill>
          </a:ln>
          <a:extLst>
            <a:ext uri="{909E8E84-426E-40DD-AFC4-6F175D3DCCD1}">
              <a14:hiddenFill>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cs typeface="+mn-ea"/>
              <a:sym typeface="+mn-lt"/>
            </a:endParaRPr>
          </a:p>
        </p:txBody>
      </p:sp>
      <p:sp>
        <p:nvSpPr>
          <p:cNvPr id="14" name="椭圆 13"/>
          <p:cNvSpPr/>
          <p:nvPr/>
        </p:nvSpPr>
        <p:spPr>
          <a:xfrm>
            <a:off x="8074660" y="2573020"/>
            <a:ext cx="1419860" cy="1419860"/>
          </a:xfrm>
          <a:prstGeom prst="ellipse">
            <a:avLst/>
          </a:prstGeom>
          <a:noFill/>
          <a:ln>
            <a:solidFill>
              <a:schemeClr val="bg1"/>
            </a:solidFill>
          </a:ln>
          <a:extLst>
            <a:ext uri="{909E8E84-426E-40DD-AFC4-6F175D3DCCD1}">
              <a14:hiddenFill>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cs typeface="+mn-ea"/>
              <a:sym typeface="+mn-lt"/>
            </a:endParaRPr>
          </a:p>
        </p:txBody>
      </p:sp>
      <p:sp>
        <p:nvSpPr>
          <p:cNvPr id="117" name="Freeform 49"/>
          <p:cNvSpPr>
            <a:spLocks noChangeAspect="1" noEditPoints="1"/>
          </p:cNvSpPr>
          <p:nvPr/>
        </p:nvSpPr>
        <p:spPr bwMode="auto">
          <a:xfrm>
            <a:off x="5464810" y="2900680"/>
            <a:ext cx="789305" cy="672465"/>
          </a:xfrm>
          <a:custGeom>
            <a:gdLst>
              <a:gd fmla="*/ 182 w 400" name="T0"/>
              <a:gd fmla="*/ 180 h 340" name="T1"/>
              <a:gd fmla="*/ 218 w 400" name="T2"/>
              <a:gd fmla="*/ 180 h 340" name="T3"/>
              <a:gd fmla="*/ 218 w 400" name="T4"/>
              <a:gd fmla="*/ 220 h 340" name="T5"/>
              <a:gd fmla="*/ 400 w 400" name="T6"/>
              <a:gd fmla="*/ 220 h 340" name="T7"/>
              <a:gd fmla="*/ 396 w 400" name="T8"/>
              <a:gd fmla="*/ 103 h 340" name="T9"/>
              <a:gd fmla="*/ 356 w 400" name="T10"/>
              <a:gd fmla="*/ 60 h 340" name="T11"/>
              <a:gd fmla="*/ 292 w 400" name="T12"/>
              <a:gd fmla="*/ 60 h 340" name="T13"/>
              <a:gd fmla="*/ 268 w 400" name="T14"/>
              <a:gd fmla="*/ 15 h 340" name="T15"/>
              <a:gd fmla="*/ 244 w 400" name="T16"/>
              <a:gd fmla="*/ 0 h 340" name="T17"/>
              <a:gd fmla="*/ 155 w 400" name="T18"/>
              <a:gd fmla="*/ 0 h 340" name="T19"/>
              <a:gd fmla="*/ 132 w 400" name="T20"/>
              <a:gd fmla="*/ 15 h 340" name="T21"/>
              <a:gd fmla="*/ 108 w 400" name="T22"/>
              <a:gd fmla="*/ 60 h 340" name="T23"/>
              <a:gd fmla="*/ 44 w 400" name="T24"/>
              <a:gd fmla="*/ 60 h 340" name="T25"/>
              <a:gd fmla="*/ 4 w 400" name="T26"/>
              <a:gd fmla="*/ 103 h 340" name="T27"/>
              <a:gd fmla="*/ 0 w 400" name="T28"/>
              <a:gd fmla="*/ 220 h 340" name="T29"/>
              <a:gd fmla="*/ 182 w 400" name="T30"/>
              <a:gd fmla="*/ 220 h 340" name="T31"/>
              <a:gd fmla="*/ 182 w 400" name="T32"/>
              <a:gd fmla="*/ 180 h 340" name="T33"/>
              <a:gd fmla="*/ 153 w 400" name="T34"/>
              <a:gd fmla="*/ 38 h 340" name="T35"/>
              <a:gd fmla="*/ 169 w 400" name="T36"/>
              <a:gd fmla="*/ 28 h 340" name="T37"/>
              <a:gd fmla="*/ 230 w 400" name="T38"/>
              <a:gd fmla="*/ 28 h 340" name="T39"/>
              <a:gd fmla="*/ 247 w 400" name="T40"/>
              <a:gd fmla="*/ 38 h 340" name="T41"/>
              <a:gd fmla="*/ 258 w 400" name="T42"/>
              <a:gd fmla="*/ 60 h 340" name="T43"/>
              <a:gd fmla="*/ 141 w 400" name="T44"/>
              <a:gd fmla="*/ 60 h 340" name="T45"/>
              <a:gd fmla="*/ 153 w 400" name="T46"/>
              <a:gd fmla="*/ 38 h 340" name="T47"/>
              <a:gd fmla="*/ 218 w 400" name="T48"/>
              <a:gd fmla="*/ 280 h 340" name="T49"/>
              <a:gd fmla="*/ 182 w 400" name="T50"/>
              <a:gd fmla="*/ 280 h 340" name="T51"/>
              <a:gd fmla="*/ 182 w 400" name="T52"/>
              <a:gd fmla="*/ 240 h 340" name="T53"/>
              <a:gd fmla="*/ 10 w 400" name="T54"/>
              <a:gd fmla="*/ 240 h 340" name="T55"/>
              <a:gd fmla="*/ 14 w 400" name="T56"/>
              <a:gd fmla="*/ 306 h 340" name="T57"/>
              <a:gd fmla="*/ 50 w 400" name="T58"/>
              <a:gd fmla="*/ 340 h 340" name="T59"/>
              <a:gd fmla="*/ 350 w 400" name="T60"/>
              <a:gd fmla="*/ 340 h 340" name="T61"/>
              <a:gd fmla="*/ 386 w 400" name="T62"/>
              <a:gd fmla="*/ 306 h 340" name="T63"/>
              <a:gd fmla="*/ 390 w 400" name="T64"/>
              <a:gd fmla="*/ 240 h 340" name="T65"/>
              <a:gd fmla="*/ 218 w 400" name="T66"/>
              <a:gd fmla="*/ 240 h 340" name="T67"/>
              <a:gd fmla="*/ 218 w 400" name="T68"/>
              <a:gd fmla="*/ 280 h 3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40" w="400">
                <a:moveTo>
                  <a:pt x="182" y="180"/>
                </a:moveTo>
                <a:cubicBezTo>
                  <a:pt x="218" y="180"/>
                  <a:pt x="218" y="180"/>
                  <a:pt x="218" y="180"/>
                </a:cubicBezTo>
                <a:cubicBezTo>
                  <a:pt x="218" y="220"/>
                  <a:pt x="218" y="220"/>
                  <a:pt x="218" y="220"/>
                </a:cubicBezTo>
                <a:cubicBezTo>
                  <a:pt x="400" y="220"/>
                  <a:pt x="400" y="220"/>
                  <a:pt x="400" y="220"/>
                </a:cubicBezTo>
                <a:cubicBezTo>
                  <a:pt x="400" y="220"/>
                  <a:pt x="397" y="131"/>
                  <a:pt x="396" y="103"/>
                </a:cubicBezTo>
                <a:cubicBezTo>
                  <a:pt x="395" y="76"/>
                  <a:pt x="385" y="60"/>
                  <a:pt x="356" y="60"/>
                </a:cubicBezTo>
                <a:cubicBezTo>
                  <a:pt x="292" y="60"/>
                  <a:pt x="292" y="60"/>
                  <a:pt x="292" y="60"/>
                </a:cubicBezTo>
                <a:cubicBezTo>
                  <a:pt x="282" y="41"/>
                  <a:pt x="271" y="21"/>
                  <a:pt x="268" y="15"/>
                </a:cubicBezTo>
                <a:cubicBezTo>
                  <a:pt x="261" y="2"/>
                  <a:pt x="259" y="0"/>
                  <a:pt x="244" y="0"/>
                </a:cubicBezTo>
                <a:cubicBezTo>
                  <a:pt x="155" y="0"/>
                  <a:pt x="155" y="0"/>
                  <a:pt x="155" y="0"/>
                </a:cubicBezTo>
                <a:cubicBezTo>
                  <a:pt x="141" y="0"/>
                  <a:pt x="138" y="2"/>
                  <a:pt x="132" y="15"/>
                </a:cubicBezTo>
                <a:cubicBezTo>
                  <a:pt x="129" y="21"/>
                  <a:pt x="118" y="41"/>
                  <a:pt x="108" y="60"/>
                </a:cubicBezTo>
                <a:cubicBezTo>
                  <a:pt x="44" y="60"/>
                  <a:pt x="44" y="60"/>
                  <a:pt x="44" y="60"/>
                </a:cubicBezTo>
                <a:cubicBezTo>
                  <a:pt x="14" y="60"/>
                  <a:pt x="5" y="76"/>
                  <a:pt x="4" y="103"/>
                </a:cubicBezTo>
                <a:cubicBezTo>
                  <a:pt x="3" y="129"/>
                  <a:pt x="0" y="220"/>
                  <a:pt x="0" y="220"/>
                </a:cubicBezTo>
                <a:cubicBezTo>
                  <a:pt x="182" y="220"/>
                  <a:pt x="182" y="220"/>
                  <a:pt x="182" y="220"/>
                </a:cubicBezTo>
                <a:lnTo>
                  <a:pt x="182" y="180"/>
                </a:lnTo>
                <a:close/>
                <a:moveTo>
                  <a:pt x="153" y="38"/>
                </a:moveTo>
                <a:cubicBezTo>
                  <a:pt x="157" y="30"/>
                  <a:pt x="159" y="28"/>
                  <a:pt x="169" y="28"/>
                </a:cubicBezTo>
                <a:cubicBezTo>
                  <a:pt x="230" y="28"/>
                  <a:pt x="230" y="28"/>
                  <a:pt x="230" y="28"/>
                </a:cubicBezTo>
                <a:cubicBezTo>
                  <a:pt x="241" y="28"/>
                  <a:pt x="242" y="30"/>
                  <a:pt x="247" y="38"/>
                </a:cubicBezTo>
                <a:cubicBezTo>
                  <a:pt x="248" y="41"/>
                  <a:pt x="253" y="50"/>
                  <a:pt x="258" y="60"/>
                </a:cubicBezTo>
                <a:cubicBezTo>
                  <a:pt x="141" y="60"/>
                  <a:pt x="141" y="60"/>
                  <a:pt x="141" y="60"/>
                </a:cubicBezTo>
                <a:cubicBezTo>
                  <a:pt x="146" y="50"/>
                  <a:pt x="151" y="41"/>
                  <a:pt x="153" y="38"/>
                </a:cubicBezTo>
                <a:close/>
                <a:moveTo>
                  <a:pt x="218" y="280"/>
                </a:moveTo>
                <a:cubicBezTo>
                  <a:pt x="182" y="280"/>
                  <a:pt x="182" y="280"/>
                  <a:pt x="182" y="280"/>
                </a:cubicBezTo>
                <a:cubicBezTo>
                  <a:pt x="182" y="240"/>
                  <a:pt x="182" y="240"/>
                  <a:pt x="182" y="240"/>
                </a:cubicBezTo>
                <a:cubicBezTo>
                  <a:pt x="10" y="240"/>
                  <a:pt x="10" y="240"/>
                  <a:pt x="10" y="240"/>
                </a:cubicBezTo>
                <a:cubicBezTo>
                  <a:pt x="10" y="240"/>
                  <a:pt x="12" y="276"/>
                  <a:pt x="14" y="306"/>
                </a:cubicBezTo>
                <a:cubicBezTo>
                  <a:pt x="14" y="319"/>
                  <a:pt x="18" y="340"/>
                  <a:pt x="50" y="340"/>
                </a:cubicBezTo>
                <a:cubicBezTo>
                  <a:pt x="350" y="340"/>
                  <a:pt x="350" y="340"/>
                  <a:pt x="350" y="340"/>
                </a:cubicBezTo>
                <a:cubicBezTo>
                  <a:pt x="381" y="340"/>
                  <a:pt x="385" y="319"/>
                  <a:pt x="386" y="306"/>
                </a:cubicBezTo>
                <a:cubicBezTo>
                  <a:pt x="388" y="275"/>
                  <a:pt x="390" y="240"/>
                  <a:pt x="390" y="240"/>
                </a:cubicBezTo>
                <a:cubicBezTo>
                  <a:pt x="218" y="240"/>
                  <a:pt x="218" y="240"/>
                  <a:pt x="218" y="240"/>
                </a:cubicBezTo>
                <a:lnTo>
                  <a:pt x="218" y="280"/>
                </a:lnTo>
                <a:close/>
              </a:path>
            </a:pathLst>
          </a:custGeom>
          <a:noFill/>
          <a:ln w="12700">
            <a:solidFill>
              <a:schemeClr val="bg1"/>
            </a:solidFill>
          </a:ln>
        </p:spPr>
        <p:txBody>
          <a:bodyPr anchor="t" anchorCtr="0" bIns="41874" compatLnSpc="1" lIns="83748" numCol="1" rIns="83748" tIns="41874" vert="horz" wrap="square"/>
          <a:lstStyle/>
          <a:p>
            <a:pPr algn="just">
              <a:lnSpc>
                <a:spcPct val="120000"/>
              </a:lnSpc>
            </a:pPr>
            <a:endParaRPr lang="en-US" sz="800">
              <a:solidFill>
                <a:schemeClr val="bg1"/>
              </a:solidFill>
              <a:cs typeface="+mn-ea"/>
              <a:sym typeface="+mn-lt"/>
            </a:endParaRPr>
          </a:p>
        </p:txBody>
      </p:sp>
      <p:sp>
        <p:nvSpPr>
          <p:cNvPr id="16" name="文本框 15"/>
          <p:cNvSpPr txBox="1"/>
          <p:nvPr/>
        </p:nvSpPr>
        <p:spPr>
          <a:xfrm>
            <a:off x="1967230" y="4432300"/>
            <a:ext cx="1960880" cy="518160"/>
          </a:xfrm>
          <a:prstGeom prst="rect">
            <a:avLst/>
          </a:prstGeom>
          <a:noFill/>
        </p:spPr>
        <p:txBody>
          <a:bodyPr anchor="t" rtlCol="0" wrap="none">
            <a:spAutoFit/>
          </a:bodyPr>
          <a:lstStyle/>
          <a:p>
            <a:pPr algn="l"/>
            <a:r>
              <a:rPr altLang="en-US" lang="zh-CN" sz="2800">
                <a:solidFill>
                  <a:schemeClr val="bg1"/>
                </a:solidFill>
                <a:cs typeface="+mn-ea"/>
                <a:sym typeface="+mn-lt"/>
              </a:rPr>
              <a:t>什么是健康</a:t>
            </a:r>
          </a:p>
        </p:txBody>
      </p:sp>
      <p:sp>
        <p:nvSpPr>
          <p:cNvPr id="17" name="文本框 16"/>
          <p:cNvSpPr txBox="1"/>
          <p:nvPr/>
        </p:nvSpPr>
        <p:spPr>
          <a:xfrm>
            <a:off x="4701223" y="4432300"/>
            <a:ext cx="2316480" cy="518160"/>
          </a:xfrm>
          <a:prstGeom prst="rect">
            <a:avLst/>
          </a:prstGeom>
          <a:noFill/>
        </p:spPr>
        <p:txBody>
          <a:bodyPr anchor="t" rtlCol="0" wrap="none">
            <a:spAutoFit/>
          </a:bodyPr>
          <a:lstStyle/>
          <a:p>
            <a:pPr algn="ctr"/>
            <a:r>
              <a:rPr altLang="en-US" lang="zh-CN" sz="2800">
                <a:solidFill>
                  <a:schemeClr val="bg1"/>
                </a:solidFill>
                <a:cs typeface="+mn-ea"/>
                <a:sym typeface="+mn-lt"/>
              </a:rPr>
              <a:t>健康需要怎样</a:t>
            </a:r>
          </a:p>
        </p:txBody>
      </p:sp>
      <p:sp>
        <p:nvSpPr>
          <p:cNvPr id="18" name="文本框 17"/>
          <p:cNvSpPr txBox="1"/>
          <p:nvPr/>
        </p:nvSpPr>
        <p:spPr>
          <a:xfrm>
            <a:off x="7626668" y="4432300"/>
            <a:ext cx="2316480" cy="518160"/>
          </a:xfrm>
          <a:prstGeom prst="rect">
            <a:avLst/>
          </a:prstGeom>
          <a:noFill/>
        </p:spPr>
        <p:txBody>
          <a:bodyPr anchor="t" rtlCol="0" wrap="none">
            <a:spAutoFit/>
          </a:bodyPr>
          <a:lstStyle/>
          <a:p>
            <a:pPr algn="ctr"/>
            <a:r>
              <a:rPr altLang="en-US" lang="zh-CN" sz="2800">
                <a:solidFill>
                  <a:schemeClr val="bg1"/>
                </a:solidFill>
                <a:cs typeface="+mn-ea"/>
                <a:sym typeface="+mn-lt"/>
              </a:rPr>
              <a:t>怎样管理健康</a:t>
            </a:r>
          </a:p>
        </p:txBody>
      </p:sp>
      <p:sp>
        <p:nvSpPr>
          <p:cNvPr id="30" name="2"/>
          <p:cNvSpPr/>
          <p:nvPr>
            <p:custDataLst>
              <p:tags r:id="rId6"/>
            </p:custDataLst>
          </p:nvPr>
        </p:nvSpPr>
        <p:spPr>
          <a:xfrm>
            <a:off x="7997360" y="105211"/>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sp>
        <p:nvSpPr>
          <p:cNvPr id="31" name="1"/>
          <p:cNvSpPr/>
          <p:nvPr>
            <p:custDataLst>
              <p:tags r:id="rId7"/>
            </p:custDataLst>
          </p:nvPr>
        </p:nvSpPr>
        <p:spPr>
          <a:xfrm>
            <a:off x="7029793" y="-380516"/>
            <a:ext cx="694423" cy="694423"/>
          </a:xfrm>
          <a:prstGeom prst="ellipse">
            <a:avLst/>
          </a:prstGeom>
          <a:gradFill flip="none" rotWithShape="1">
            <a:gsLst>
              <a:gs pos="0">
                <a:srgbClr val="68DEDB"/>
              </a:gs>
              <a:gs pos="89000">
                <a:srgbClr val="3E8EB9"/>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algn="tr" blurRad="444500" dir="8100000" dist="2794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cs typeface="+mn-ea"/>
              <a:sym typeface="+mn-lt"/>
            </a:endParaRPr>
          </a:p>
        </p:txBody>
      </p:sp>
      <p:sp>
        <p:nvSpPr>
          <p:cNvPr id="32" name="3"/>
          <p:cNvSpPr/>
          <p:nvPr>
            <p:custDataLst>
              <p:tags r:id="rId8"/>
            </p:custDataLst>
          </p:nvPr>
        </p:nvSpPr>
        <p:spPr>
          <a:xfrm>
            <a:off x="9119768" y="-762913"/>
            <a:ext cx="1263219" cy="1248624"/>
          </a:xfrm>
          <a:prstGeom prst="ellipse">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sp>
        <p:nvSpPr>
          <p:cNvPr id="33" name="4"/>
          <p:cNvSpPr/>
          <p:nvPr>
            <p:custDataLst>
              <p:tags r:id="rId9"/>
            </p:custDataLst>
          </p:nvPr>
        </p:nvSpPr>
        <p:spPr>
          <a:xfrm>
            <a:off x="10639552" y="-160268"/>
            <a:ext cx="795559" cy="786367"/>
          </a:xfrm>
          <a:prstGeom prst="ellipse">
            <a:avLst/>
          </a:prstGeom>
          <a:gradFill flip="none" rotWithShape="1">
            <a:gsLst>
              <a:gs pos="0">
                <a:srgbClr val="68DEDB"/>
              </a:gs>
              <a:gs pos="89000">
                <a:srgbClr val="3E8EB9"/>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algn="tr" blurRad="444500" dir="8100000" dist="2794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cs typeface="+mn-ea"/>
              <a:sym typeface="+mn-lt"/>
            </a:endParaRPr>
          </a:p>
        </p:txBody>
      </p:sp>
      <p:sp>
        <p:nvSpPr>
          <p:cNvPr id="34" name="6"/>
          <p:cNvSpPr/>
          <p:nvPr>
            <p:custDataLst>
              <p:tags r:id="rId10"/>
            </p:custDataLst>
          </p:nvPr>
        </p:nvSpPr>
        <p:spPr>
          <a:xfrm>
            <a:off x="11729449" y="-680908"/>
            <a:ext cx="962673" cy="951551"/>
          </a:xfrm>
          <a:prstGeom prst="ellipse">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sp>
        <p:nvSpPr>
          <p:cNvPr id="35" name="5"/>
          <p:cNvSpPr/>
          <p:nvPr>
            <p:custDataLst>
              <p:tags r:id="rId11"/>
            </p:custDataLst>
          </p:nvPr>
        </p:nvSpPr>
        <p:spPr>
          <a:xfrm>
            <a:off x="11530545" y="564845"/>
            <a:ext cx="260408" cy="260408"/>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8164" lIns="136332" rIns="136332" tIns="68164"/>
          <a:lstStyle/>
          <a:p>
            <a:pPr algn="ctr"/>
            <a:endParaRPr lang="en-US" sz="2400">
              <a:solidFill>
                <a:prstClr val="white"/>
              </a:solidFill>
              <a:cs typeface="+mn-ea"/>
              <a:sym typeface="+mn-lt"/>
            </a:endParaRPr>
          </a:p>
        </p:txBody>
      </p:sp>
      <p:sp>
        <p:nvSpPr>
          <p:cNvPr id="36" name="8"/>
          <p:cNvSpPr/>
          <p:nvPr>
            <p:custDataLst>
              <p:tags r:id="rId12"/>
            </p:custDataLst>
          </p:nvPr>
        </p:nvSpPr>
        <p:spPr>
          <a:xfrm flipH="1">
            <a:off x="3162027" y="6550497"/>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sp>
        <p:nvSpPr>
          <p:cNvPr id="37" name="7"/>
          <p:cNvSpPr/>
          <p:nvPr>
            <p:custDataLst>
              <p:tags r:id="rId13"/>
            </p:custDataLst>
          </p:nvPr>
        </p:nvSpPr>
        <p:spPr>
          <a:xfrm flipH="1">
            <a:off x="4464209" y="6311752"/>
            <a:ext cx="694423" cy="694423"/>
          </a:xfrm>
          <a:prstGeom prst="ellipse">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sp>
        <p:nvSpPr>
          <p:cNvPr id="38" name="9"/>
          <p:cNvSpPr/>
          <p:nvPr>
            <p:custDataLst>
              <p:tags r:id="rId14"/>
            </p:custDataLst>
          </p:nvPr>
        </p:nvSpPr>
        <p:spPr>
          <a:xfrm flipH="1">
            <a:off x="1679509" y="6117299"/>
            <a:ext cx="1263219" cy="1248624"/>
          </a:xfrm>
          <a:prstGeom prst="ellipse">
            <a:avLst/>
          </a:prstGeom>
          <a:gradFill flip="none" rotWithShape="1">
            <a:gsLst>
              <a:gs pos="0">
                <a:srgbClr val="68DEDB"/>
              </a:gs>
              <a:gs pos="89000">
                <a:srgbClr val="3E8EB9"/>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algn="tr" blurRad="444500" dir="8100000" dist="2794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cs typeface="+mn-ea"/>
              <a:sym typeface="+mn-lt"/>
            </a:endParaRPr>
          </a:p>
        </p:txBody>
      </p:sp>
      <p:sp>
        <p:nvSpPr>
          <p:cNvPr id="39" name="9"/>
          <p:cNvSpPr/>
          <p:nvPr>
            <p:custDataLst>
              <p:tags r:id="rId15"/>
            </p:custDataLst>
          </p:nvPr>
        </p:nvSpPr>
        <p:spPr>
          <a:xfrm flipH="1">
            <a:off x="699533" y="6579080"/>
            <a:ext cx="795559" cy="786367"/>
          </a:xfrm>
          <a:prstGeom prst="ellipse">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sp>
        <p:nvSpPr>
          <p:cNvPr id="22" name="11"/>
          <p:cNvSpPr/>
          <p:nvPr>
            <p:custDataLst>
              <p:tags r:id="rId16"/>
            </p:custDataLst>
          </p:nvPr>
        </p:nvSpPr>
        <p:spPr>
          <a:xfrm flipH="1">
            <a:off x="-557540" y="6103429"/>
            <a:ext cx="962673" cy="951551"/>
          </a:xfrm>
          <a:prstGeom prst="ellipse">
            <a:avLst/>
          </a:prstGeom>
          <a:gradFill flip="none" rotWithShape="1">
            <a:gsLst>
              <a:gs pos="0">
                <a:srgbClr val="68DEDB"/>
              </a:gs>
              <a:gs pos="89000">
                <a:srgbClr val="3E8EB9"/>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algn="tr" blurRad="444500" dir="8100000" dist="2794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cs typeface="+mn-ea"/>
              <a:sym typeface="+mn-lt"/>
            </a:endParaRPr>
          </a:p>
        </p:txBody>
      </p:sp>
      <p:sp>
        <p:nvSpPr>
          <p:cNvPr id="23" name="10"/>
          <p:cNvSpPr/>
          <p:nvPr>
            <p:custDataLst>
              <p:tags r:id="rId17"/>
            </p:custDataLst>
          </p:nvPr>
        </p:nvSpPr>
        <p:spPr>
          <a:xfrm flipH="1">
            <a:off x="343613" y="7349047"/>
            <a:ext cx="260408" cy="260408"/>
          </a:xfrm>
          <a:prstGeom prst="ellipse">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spTree>
    <p:custDataLst>
      <p:tags r:id="rId18"/>
    </p:custDataLst>
  </p:cSld>
  <p:clrMapOvr>
    <a:masterClrMapping/>
  </p:clrMapOvr>
  <p:transition advTm="4637">
    <p:cover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5" presetSubtype="0">
                                  <p:stCondLst>
                                    <p:cond delay="0"/>
                                  </p:stCondLst>
                                  <p:childTnLst>
                                    <p:set>
                                      <p:cBhvr>
                                        <p:cTn dur="1" fill="hold" id="6">
                                          <p:stCondLst>
                                            <p:cond delay="0"/>
                                          </p:stCondLst>
                                        </p:cTn>
                                        <p:tgtEl>
                                          <p:spTgt spid="30"/>
                                        </p:tgtEl>
                                        <p:attrNameLst>
                                          <p:attrName>style.visibility</p:attrName>
                                        </p:attrNameLst>
                                      </p:cBhvr>
                                      <p:to>
                                        <p:strVal val="visible"/>
                                      </p:to>
                                    </p:set>
                                    <p:anim calcmode="lin" valueType="num">
                                      <p:cBhvr>
                                        <p:cTn dur="1000" fill="hold" id="7"/>
                                        <p:tgtEl>
                                          <p:spTgt spid="30"/>
                                        </p:tgtEl>
                                        <p:attrNameLst>
                                          <p:attrName>ppt_w</p:attrName>
                                        </p:attrNameLst>
                                      </p:cBhvr>
                                      <p:tavLst>
                                        <p:tav tm="0">
                                          <p:val>
                                            <p:strVal val="#ppt_w*0.70"/>
                                          </p:val>
                                        </p:tav>
                                        <p:tav tm="100000">
                                          <p:val>
                                            <p:strVal val="#ppt_w"/>
                                          </p:val>
                                        </p:tav>
                                      </p:tavLst>
                                    </p:anim>
                                    <p:anim calcmode="lin" valueType="num">
                                      <p:cBhvr>
                                        <p:cTn dur="1000" fill="hold" id="8"/>
                                        <p:tgtEl>
                                          <p:spTgt spid="30"/>
                                        </p:tgtEl>
                                        <p:attrNameLst>
                                          <p:attrName>ppt_h</p:attrName>
                                        </p:attrNameLst>
                                      </p:cBhvr>
                                      <p:tavLst>
                                        <p:tav tm="0">
                                          <p:val>
                                            <p:strVal val="#ppt_h"/>
                                          </p:val>
                                        </p:tav>
                                        <p:tav tm="100000">
                                          <p:val>
                                            <p:strVal val="#ppt_h"/>
                                          </p:val>
                                        </p:tav>
                                      </p:tavLst>
                                    </p:anim>
                                    <p:animEffect filter="fade" transition="in">
                                      <p:cBhvr>
                                        <p:cTn dur="1000" id="9"/>
                                        <p:tgtEl>
                                          <p:spTgt spid="30"/>
                                        </p:tgtEl>
                                      </p:cBhvr>
                                    </p:animEffect>
                                  </p:childTnLst>
                                </p:cTn>
                              </p:par>
                              <p:par>
                                <p:cTn fill="hold" grpId="0" id="10" nodeType="withEffect" presetClass="entr" presetID="55" presetSubtype="0">
                                  <p:stCondLst>
                                    <p:cond delay="0"/>
                                  </p:stCondLst>
                                  <p:childTnLst>
                                    <p:set>
                                      <p:cBhvr>
                                        <p:cTn dur="1" fill="hold" id="11">
                                          <p:stCondLst>
                                            <p:cond delay="0"/>
                                          </p:stCondLst>
                                        </p:cTn>
                                        <p:tgtEl>
                                          <p:spTgt spid="31"/>
                                        </p:tgtEl>
                                        <p:attrNameLst>
                                          <p:attrName>style.visibility</p:attrName>
                                        </p:attrNameLst>
                                      </p:cBhvr>
                                      <p:to>
                                        <p:strVal val="visible"/>
                                      </p:to>
                                    </p:set>
                                    <p:anim calcmode="lin" valueType="num">
                                      <p:cBhvr>
                                        <p:cTn dur="1000" fill="hold" id="12"/>
                                        <p:tgtEl>
                                          <p:spTgt spid="31"/>
                                        </p:tgtEl>
                                        <p:attrNameLst>
                                          <p:attrName>ppt_w</p:attrName>
                                        </p:attrNameLst>
                                      </p:cBhvr>
                                      <p:tavLst>
                                        <p:tav tm="0">
                                          <p:val>
                                            <p:strVal val="#ppt_w*0.70"/>
                                          </p:val>
                                        </p:tav>
                                        <p:tav tm="100000">
                                          <p:val>
                                            <p:strVal val="#ppt_w"/>
                                          </p:val>
                                        </p:tav>
                                      </p:tavLst>
                                    </p:anim>
                                    <p:anim calcmode="lin" valueType="num">
                                      <p:cBhvr>
                                        <p:cTn dur="1000" fill="hold" id="13"/>
                                        <p:tgtEl>
                                          <p:spTgt spid="31"/>
                                        </p:tgtEl>
                                        <p:attrNameLst>
                                          <p:attrName>ppt_h</p:attrName>
                                        </p:attrNameLst>
                                      </p:cBhvr>
                                      <p:tavLst>
                                        <p:tav tm="0">
                                          <p:val>
                                            <p:strVal val="#ppt_h"/>
                                          </p:val>
                                        </p:tav>
                                        <p:tav tm="100000">
                                          <p:val>
                                            <p:strVal val="#ppt_h"/>
                                          </p:val>
                                        </p:tav>
                                      </p:tavLst>
                                    </p:anim>
                                    <p:animEffect filter="fade" transition="in">
                                      <p:cBhvr>
                                        <p:cTn dur="1000" id="14"/>
                                        <p:tgtEl>
                                          <p:spTgt spid="31"/>
                                        </p:tgtEl>
                                      </p:cBhvr>
                                    </p:animEffect>
                                  </p:childTnLst>
                                </p:cTn>
                              </p:par>
                              <p:par>
                                <p:cTn fill="hold" grpId="0" id="15" nodeType="withEffect" presetClass="entr" presetID="55" presetSubtype="0">
                                  <p:stCondLst>
                                    <p:cond delay="0"/>
                                  </p:stCondLst>
                                  <p:childTnLst>
                                    <p:set>
                                      <p:cBhvr>
                                        <p:cTn dur="1" fill="hold" id="16">
                                          <p:stCondLst>
                                            <p:cond delay="0"/>
                                          </p:stCondLst>
                                        </p:cTn>
                                        <p:tgtEl>
                                          <p:spTgt spid="32"/>
                                        </p:tgtEl>
                                        <p:attrNameLst>
                                          <p:attrName>style.visibility</p:attrName>
                                        </p:attrNameLst>
                                      </p:cBhvr>
                                      <p:to>
                                        <p:strVal val="visible"/>
                                      </p:to>
                                    </p:set>
                                    <p:anim calcmode="lin" valueType="num">
                                      <p:cBhvr>
                                        <p:cTn dur="1000" fill="hold" id="17"/>
                                        <p:tgtEl>
                                          <p:spTgt spid="32"/>
                                        </p:tgtEl>
                                        <p:attrNameLst>
                                          <p:attrName>ppt_w</p:attrName>
                                        </p:attrNameLst>
                                      </p:cBhvr>
                                      <p:tavLst>
                                        <p:tav tm="0">
                                          <p:val>
                                            <p:strVal val="#ppt_w*0.70"/>
                                          </p:val>
                                        </p:tav>
                                        <p:tav tm="100000">
                                          <p:val>
                                            <p:strVal val="#ppt_w"/>
                                          </p:val>
                                        </p:tav>
                                      </p:tavLst>
                                    </p:anim>
                                    <p:anim calcmode="lin" valueType="num">
                                      <p:cBhvr>
                                        <p:cTn dur="1000" fill="hold" id="18"/>
                                        <p:tgtEl>
                                          <p:spTgt spid="32"/>
                                        </p:tgtEl>
                                        <p:attrNameLst>
                                          <p:attrName>ppt_h</p:attrName>
                                        </p:attrNameLst>
                                      </p:cBhvr>
                                      <p:tavLst>
                                        <p:tav tm="0">
                                          <p:val>
                                            <p:strVal val="#ppt_h"/>
                                          </p:val>
                                        </p:tav>
                                        <p:tav tm="100000">
                                          <p:val>
                                            <p:strVal val="#ppt_h"/>
                                          </p:val>
                                        </p:tav>
                                      </p:tavLst>
                                    </p:anim>
                                    <p:animEffect filter="fade" transition="in">
                                      <p:cBhvr>
                                        <p:cTn dur="1000" id="19"/>
                                        <p:tgtEl>
                                          <p:spTgt spid="32"/>
                                        </p:tgtEl>
                                      </p:cBhvr>
                                    </p:animEffect>
                                  </p:childTnLst>
                                </p:cTn>
                              </p:par>
                              <p:par>
                                <p:cTn fill="hold" grpId="0" id="20" nodeType="withEffect" presetClass="entr" presetID="55" presetSubtype="0">
                                  <p:stCondLst>
                                    <p:cond delay="0"/>
                                  </p:stCondLst>
                                  <p:childTnLst>
                                    <p:set>
                                      <p:cBhvr>
                                        <p:cTn dur="1" fill="hold" id="21">
                                          <p:stCondLst>
                                            <p:cond delay="0"/>
                                          </p:stCondLst>
                                        </p:cTn>
                                        <p:tgtEl>
                                          <p:spTgt spid="33"/>
                                        </p:tgtEl>
                                        <p:attrNameLst>
                                          <p:attrName>style.visibility</p:attrName>
                                        </p:attrNameLst>
                                      </p:cBhvr>
                                      <p:to>
                                        <p:strVal val="visible"/>
                                      </p:to>
                                    </p:set>
                                    <p:anim calcmode="lin" valueType="num">
                                      <p:cBhvr>
                                        <p:cTn dur="1000" fill="hold" id="22"/>
                                        <p:tgtEl>
                                          <p:spTgt spid="33"/>
                                        </p:tgtEl>
                                        <p:attrNameLst>
                                          <p:attrName>ppt_w</p:attrName>
                                        </p:attrNameLst>
                                      </p:cBhvr>
                                      <p:tavLst>
                                        <p:tav tm="0">
                                          <p:val>
                                            <p:strVal val="#ppt_w*0.70"/>
                                          </p:val>
                                        </p:tav>
                                        <p:tav tm="100000">
                                          <p:val>
                                            <p:strVal val="#ppt_w"/>
                                          </p:val>
                                        </p:tav>
                                      </p:tavLst>
                                    </p:anim>
                                    <p:anim calcmode="lin" valueType="num">
                                      <p:cBhvr>
                                        <p:cTn dur="1000" fill="hold" id="23"/>
                                        <p:tgtEl>
                                          <p:spTgt spid="33"/>
                                        </p:tgtEl>
                                        <p:attrNameLst>
                                          <p:attrName>ppt_h</p:attrName>
                                        </p:attrNameLst>
                                      </p:cBhvr>
                                      <p:tavLst>
                                        <p:tav tm="0">
                                          <p:val>
                                            <p:strVal val="#ppt_h"/>
                                          </p:val>
                                        </p:tav>
                                        <p:tav tm="100000">
                                          <p:val>
                                            <p:strVal val="#ppt_h"/>
                                          </p:val>
                                        </p:tav>
                                      </p:tavLst>
                                    </p:anim>
                                    <p:animEffect filter="fade" transition="in">
                                      <p:cBhvr>
                                        <p:cTn dur="1000" id="24"/>
                                        <p:tgtEl>
                                          <p:spTgt spid="33"/>
                                        </p:tgtEl>
                                      </p:cBhvr>
                                    </p:animEffect>
                                  </p:childTnLst>
                                </p:cTn>
                              </p:par>
                              <p:par>
                                <p:cTn fill="hold" grpId="0" id="25" nodeType="withEffect" presetClass="entr" presetID="55" presetSubtype="0">
                                  <p:stCondLst>
                                    <p:cond delay="0"/>
                                  </p:stCondLst>
                                  <p:childTnLst>
                                    <p:set>
                                      <p:cBhvr>
                                        <p:cTn dur="1" fill="hold" id="26">
                                          <p:stCondLst>
                                            <p:cond delay="0"/>
                                          </p:stCondLst>
                                        </p:cTn>
                                        <p:tgtEl>
                                          <p:spTgt spid="34"/>
                                        </p:tgtEl>
                                        <p:attrNameLst>
                                          <p:attrName>style.visibility</p:attrName>
                                        </p:attrNameLst>
                                      </p:cBhvr>
                                      <p:to>
                                        <p:strVal val="visible"/>
                                      </p:to>
                                    </p:set>
                                    <p:anim calcmode="lin" valueType="num">
                                      <p:cBhvr>
                                        <p:cTn dur="1000" fill="hold" id="27"/>
                                        <p:tgtEl>
                                          <p:spTgt spid="34"/>
                                        </p:tgtEl>
                                        <p:attrNameLst>
                                          <p:attrName>ppt_w</p:attrName>
                                        </p:attrNameLst>
                                      </p:cBhvr>
                                      <p:tavLst>
                                        <p:tav tm="0">
                                          <p:val>
                                            <p:strVal val="#ppt_w*0.70"/>
                                          </p:val>
                                        </p:tav>
                                        <p:tav tm="100000">
                                          <p:val>
                                            <p:strVal val="#ppt_w"/>
                                          </p:val>
                                        </p:tav>
                                      </p:tavLst>
                                    </p:anim>
                                    <p:anim calcmode="lin" valueType="num">
                                      <p:cBhvr>
                                        <p:cTn dur="1000" fill="hold" id="28"/>
                                        <p:tgtEl>
                                          <p:spTgt spid="34"/>
                                        </p:tgtEl>
                                        <p:attrNameLst>
                                          <p:attrName>ppt_h</p:attrName>
                                        </p:attrNameLst>
                                      </p:cBhvr>
                                      <p:tavLst>
                                        <p:tav tm="0">
                                          <p:val>
                                            <p:strVal val="#ppt_h"/>
                                          </p:val>
                                        </p:tav>
                                        <p:tav tm="100000">
                                          <p:val>
                                            <p:strVal val="#ppt_h"/>
                                          </p:val>
                                        </p:tav>
                                      </p:tavLst>
                                    </p:anim>
                                    <p:animEffect filter="fade" transition="in">
                                      <p:cBhvr>
                                        <p:cTn dur="1000" id="29"/>
                                        <p:tgtEl>
                                          <p:spTgt spid="34"/>
                                        </p:tgtEl>
                                      </p:cBhvr>
                                    </p:animEffect>
                                  </p:childTnLst>
                                </p:cTn>
                              </p:par>
                              <p:par>
                                <p:cTn fill="hold" grpId="0" id="30" nodeType="withEffect" presetClass="entr" presetID="55" presetSubtype="0">
                                  <p:stCondLst>
                                    <p:cond delay="0"/>
                                  </p:stCondLst>
                                  <p:childTnLst>
                                    <p:set>
                                      <p:cBhvr>
                                        <p:cTn dur="1" fill="hold" id="31">
                                          <p:stCondLst>
                                            <p:cond delay="0"/>
                                          </p:stCondLst>
                                        </p:cTn>
                                        <p:tgtEl>
                                          <p:spTgt spid="35"/>
                                        </p:tgtEl>
                                        <p:attrNameLst>
                                          <p:attrName>style.visibility</p:attrName>
                                        </p:attrNameLst>
                                      </p:cBhvr>
                                      <p:to>
                                        <p:strVal val="visible"/>
                                      </p:to>
                                    </p:set>
                                    <p:anim calcmode="lin" valueType="num">
                                      <p:cBhvr>
                                        <p:cTn dur="1000" fill="hold" id="32"/>
                                        <p:tgtEl>
                                          <p:spTgt spid="35"/>
                                        </p:tgtEl>
                                        <p:attrNameLst>
                                          <p:attrName>ppt_w</p:attrName>
                                        </p:attrNameLst>
                                      </p:cBhvr>
                                      <p:tavLst>
                                        <p:tav tm="0">
                                          <p:val>
                                            <p:strVal val="#ppt_w*0.70"/>
                                          </p:val>
                                        </p:tav>
                                        <p:tav tm="100000">
                                          <p:val>
                                            <p:strVal val="#ppt_w"/>
                                          </p:val>
                                        </p:tav>
                                      </p:tavLst>
                                    </p:anim>
                                    <p:anim calcmode="lin" valueType="num">
                                      <p:cBhvr>
                                        <p:cTn dur="1000" fill="hold" id="33"/>
                                        <p:tgtEl>
                                          <p:spTgt spid="35"/>
                                        </p:tgtEl>
                                        <p:attrNameLst>
                                          <p:attrName>ppt_h</p:attrName>
                                        </p:attrNameLst>
                                      </p:cBhvr>
                                      <p:tavLst>
                                        <p:tav tm="0">
                                          <p:val>
                                            <p:strVal val="#ppt_h"/>
                                          </p:val>
                                        </p:tav>
                                        <p:tav tm="100000">
                                          <p:val>
                                            <p:strVal val="#ppt_h"/>
                                          </p:val>
                                        </p:tav>
                                      </p:tavLst>
                                    </p:anim>
                                    <p:animEffect filter="fade" transition="in">
                                      <p:cBhvr>
                                        <p:cTn dur="1000" id="34"/>
                                        <p:tgtEl>
                                          <p:spTgt spid="35"/>
                                        </p:tgtEl>
                                      </p:cBhvr>
                                    </p:animEffect>
                                  </p:childTnLst>
                                </p:cTn>
                              </p:par>
                              <p:par>
                                <p:cTn fill="hold" grpId="0" id="35" nodeType="withEffect" presetClass="entr" presetID="55" presetSubtype="0">
                                  <p:stCondLst>
                                    <p:cond delay="0"/>
                                  </p:stCondLst>
                                  <p:childTnLst>
                                    <p:set>
                                      <p:cBhvr>
                                        <p:cTn dur="1" fill="hold" id="36">
                                          <p:stCondLst>
                                            <p:cond delay="0"/>
                                          </p:stCondLst>
                                        </p:cTn>
                                        <p:tgtEl>
                                          <p:spTgt spid="36"/>
                                        </p:tgtEl>
                                        <p:attrNameLst>
                                          <p:attrName>style.visibility</p:attrName>
                                        </p:attrNameLst>
                                      </p:cBhvr>
                                      <p:to>
                                        <p:strVal val="visible"/>
                                      </p:to>
                                    </p:set>
                                    <p:anim calcmode="lin" valueType="num">
                                      <p:cBhvr>
                                        <p:cTn dur="1000" fill="hold" id="37"/>
                                        <p:tgtEl>
                                          <p:spTgt spid="36"/>
                                        </p:tgtEl>
                                        <p:attrNameLst>
                                          <p:attrName>ppt_w</p:attrName>
                                        </p:attrNameLst>
                                      </p:cBhvr>
                                      <p:tavLst>
                                        <p:tav tm="0">
                                          <p:val>
                                            <p:strVal val="#ppt_w*0.70"/>
                                          </p:val>
                                        </p:tav>
                                        <p:tav tm="100000">
                                          <p:val>
                                            <p:strVal val="#ppt_w"/>
                                          </p:val>
                                        </p:tav>
                                      </p:tavLst>
                                    </p:anim>
                                    <p:anim calcmode="lin" valueType="num">
                                      <p:cBhvr>
                                        <p:cTn dur="1000" fill="hold" id="38"/>
                                        <p:tgtEl>
                                          <p:spTgt spid="36"/>
                                        </p:tgtEl>
                                        <p:attrNameLst>
                                          <p:attrName>ppt_h</p:attrName>
                                        </p:attrNameLst>
                                      </p:cBhvr>
                                      <p:tavLst>
                                        <p:tav tm="0">
                                          <p:val>
                                            <p:strVal val="#ppt_h"/>
                                          </p:val>
                                        </p:tav>
                                        <p:tav tm="100000">
                                          <p:val>
                                            <p:strVal val="#ppt_h"/>
                                          </p:val>
                                        </p:tav>
                                      </p:tavLst>
                                    </p:anim>
                                    <p:animEffect filter="fade" transition="in">
                                      <p:cBhvr>
                                        <p:cTn dur="1000" id="39"/>
                                        <p:tgtEl>
                                          <p:spTgt spid="36"/>
                                        </p:tgtEl>
                                      </p:cBhvr>
                                    </p:animEffect>
                                  </p:childTnLst>
                                </p:cTn>
                              </p:par>
                              <p:par>
                                <p:cTn fill="hold" grpId="0" id="40" nodeType="withEffect" presetClass="entr" presetID="55" presetSubtype="0">
                                  <p:stCondLst>
                                    <p:cond delay="0"/>
                                  </p:stCondLst>
                                  <p:childTnLst>
                                    <p:set>
                                      <p:cBhvr>
                                        <p:cTn dur="1" fill="hold" id="41">
                                          <p:stCondLst>
                                            <p:cond delay="0"/>
                                          </p:stCondLst>
                                        </p:cTn>
                                        <p:tgtEl>
                                          <p:spTgt spid="37"/>
                                        </p:tgtEl>
                                        <p:attrNameLst>
                                          <p:attrName>style.visibility</p:attrName>
                                        </p:attrNameLst>
                                      </p:cBhvr>
                                      <p:to>
                                        <p:strVal val="visible"/>
                                      </p:to>
                                    </p:set>
                                    <p:anim calcmode="lin" valueType="num">
                                      <p:cBhvr>
                                        <p:cTn dur="1000" fill="hold" id="42"/>
                                        <p:tgtEl>
                                          <p:spTgt spid="37"/>
                                        </p:tgtEl>
                                        <p:attrNameLst>
                                          <p:attrName>ppt_w</p:attrName>
                                        </p:attrNameLst>
                                      </p:cBhvr>
                                      <p:tavLst>
                                        <p:tav tm="0">
                                          <p:val>
                                            <p:strVal val="#ppt_w*0.70"/>
                                          </p:val>
                                        </p:tav>
                                        <p:tav tm="100000">
                                          <p:val>
                                            <p:strVal val="#ppt_w"/>
                                          </p:val>
                                        </p:tav>
                                      </p:tavLst>
                                    </p:anim>
                                    <p:anim calcmode="lin" valueType="num">
                                      <p:cBhvr>
                                        <p:cTn dur="1000" fill="hold" id="43"/>
                                        <p:tgtEl>
                                          <p:spTgt spid="37"/>
                                        </p:tgtEl>
                                        <p:attrNameLst>
                                          <p:attrName>ppt_h</p:attrName>
                                        </p:attrNameLst>
                                      </p:cBhvr>
                                      <p:tavLst>
                                        <p:tav tm="0">
                                          <p:val>
                                            <p:strVal val="#ppt_h"/>
                                          </p:val>
                                        </p:tav>
                                        <p:tav tm="100000">
                                          <p:val>
                                            <p:strVal val="#ppt_h"/>
                                          </p:val>
                                        </p:tav>
                                      </p:tavLst>
                                    </p:anim>
                                    <p:animEffect filter="fade" transition="in">
                                      <p:cBhvr>
                                        <p:cTn dur="1000" id="44"/>
                                        <p:tgtEl>
                                          <p:spTgt spid="37"/>
                                        </p:tgtEl>
                                      </p:cBhvr>
                                    </p:animEffect>
                                  </p:childTnLst>
                                </p:cTn>
                              </p:par>
                              <p:par>
                                <p:cTn fill="hold" grpId="0" id="45" nodeType="withEffect" presetClass="entr" presetID="55" presetSubtype="0">
                                  <p:stCondLst>
                                    <p:cond delay="0"/>
                                  </p:stCondLst>
                                  <p:childTnLst>
                                    <p:set>
                                      <p:cBhvr>
                                        <p:cTn dur="1" fill="hold" id="46">
                                          <p:stCondLst>
                                            <p:cond delay="0"/>
                                          </p:stCondLst>
                                        </p:cTn>
                                        <p:tgtEl>
                                          <p:spTgt spid="38"/>
                                        </p:tgtEl>
                                        <p:attrNameLst>
                                          <p:attrName>style.visibility</p:attrName>
                                        </p:attrNameLst>
                                      </p:cBhvr>
                                      <p:to>
                                        <p:strVal val="visible"/>
                                      </p:to>
                                    </p:set>
                                    <p:anim calcmode="lin" valueType="num">
                                      <p:cBhvr>
                                        <p:cTn dur="1000" fill="hold" id="47"/>
                                        <p:tgtEl>
                                          <p:spTgt spid="38"/>
                                        </p:tgtEl>
                                        <p:attrNameLst>
                                          <p:attrName>ppt_w</p:attrName>
                                        </p:attrNameLst>
                                      </p:cBhvr>
                                      <p:tavLst>
                                        <p:tav tm="0">
                                          <p:val>
                                            <p:strVal val="#ppt_w*0.70"/>
                                          </p:val>
                                        </p:tav>
                                        <p:tav tm="100000">
                                          <p:val>
                                            <p:strVal val="#ppt_w"/>
                                          </p:val>
                                        </p:tav>
                                      </p:tavLst>
                                    </p:anim>
                                    <p:anim calcmode="lin" valueType="num">
                                      <p:cBhvr>
                                        <p:cTn dur="1000" fill="hold" id="48"/>
                                        <p:tgtEl>
                                          <p:spTgt spid="38"/>
                                        </p:tgtEl>
                                        <p:attrNameLst>
                                          <p:attrName>ppt_h</p:attrName>
                                        </p:attrNameLst>
                                      </p:cBhvr>
                                      <p:tavLst>
                                        <p:tav tm="0">
                                          <p:val>
                                            <p:strVal val="#ppt_h"/>
                                          </p:val>
                                        </p:tav>
                                        <p:tav tm="100000">
                                          <p:val>
                                            <p:strVal val="#ppt_h"/>
                                          </p:val>
                                        </p:tav>
                                      </p:tavLst>
                                    </p:anim>
                                    <p:animEffect filter="fade" transition="in">
                                      <p:cBhvr>
                                        <p:cTn dur="1000" id="49"/>
                                        <p:tgtEl>
                                          <p:spTgt spid="38"/>
                                        </p:tgtEl>
                                      </p:cBhvr>
                                    </p:animEffect>
                                  </p:childTnLst>
                                </p:cTn>
                              </p:par>
                              <p:par>
                                <p:cTn fill="hold" grpId="0" id="50" nodeType="withEffect" presetClass="entr" presetID="55" presetSubtype="0">
                                  <p:stCondLst>
                                    <p:cond delay="0"/>
                                  </p:stCondLst>
                                  <p:childTnLst>
                                    <p:set>
                                      <p:cBhvr>
                                        <p:cTn dur="1" fill="hold" id="51">
                                          <p:stCondLst>
                                            <p:cond delay="0"/>
                                          </p:stCondLst>
                                        </p:cTn>
                                        <p:tgtEl>
                                          <p:spTgt spid="39"/>
                                        </p:tgtEl>
                                        <p:attrNameLst>
                                          <p:attrName>style.visibility</p:attrName>
                                        </p:attrNameLst>
                                      </p:cBhvr>
                                      <p:to>
                                        <p:strVal val="visible"/>
                                      </p:to>
                                    </p:set>
                                    <p:anim calcmode="lin" valueType="num">
                                      <p:cBhvr>
                                        <p:cTn dur="1000" fill="hold" id="52"/>
                                        <p:tgtEl>
                                          <p:spTgt spid="39"/>
                                        </p:tgtEl>
                                        <p:attrNameLst>
                                          <p:attrName>ppt_w</p:attrName>
                                        </p:attrNameLst>
                                      </p:cBhvr>
                                      <p:tavLst>
                                        <p:tav tm="0">
                                          <p:val>
                                            <p:strVal val="#ppt_w*0.70"/>
                                          </p:val>
                                        </p:tav>
                                        <p:tav tm="100000">
                                          <p:val>
                                            <p:strVal val="#ppt_w"/>
                                          </p:val>
                                        </p:tav>
                                      </p:tavLst>
                                    </p:anim>
                                    <p:anim calcmode="lin" valueType="num">
                                      <p:cBhvr>
                                        <p:cTn dur="1000" fill="hold" id="53"/>
                                        <p:tgtEl>
                                          <p:spTgt spid="39"/>
                                        </p:tgtEl>
                                        <p:attrNameLst>
                                          <p:attrName>ppt_h</p:attrName>
                                        </p:attrNameLst>
                                      </p:cBhvr>
                                      <p:tavLst>
                                        <p:tav tm="0">
                                          <p:val>
                                            <p:strVal val="#ppt_h"/>
                                          </p:val>
                                        </p:tav>
                                        <p:tav tm="100000">
                                          <p:val>
                                            <p:strVal val="#ppt_h"/>
                                          </p:val>
                                        </p:tav>
                                      </p:tavLst>
                                    </p:anim>
                                    <p:animEffect filter="fade" transition="in">
                                      <p:cBhvr>
                                        <p:cTn dur="1000" id="54"/>
                                        <p:tgtEl>
                                          <p:spTgt spid="39"/>
                                        </p:tgtEl>
                                      </p:cBhvr>
                                    </p:animEffect>
                                  </p:childTnLst>
                                </p:cTn>
                              </p:par>
                              <p:par>
                                <p:cTn fill="hold" grpId="0" id="55" nodeType="withEffect" presetClass="entr" presetID="55" presetSubtype="0">
                                  <p:stCondLst>
                                    <p:cond delay="0"/>
                                  </p:stCondLst>
                                  <p:childTnLst>
                                    <p:set>
                                      <p:cBhvr>
                                        <p:cTn dur="1" fill="hold" id="56">
                                          <p:stCondLst>
                                            <p:cond delay="0"/>
                                          </p:stCondLst>
                                        </p:cTn>
                                        <p:tgtEl>
                                          <p:spTgt spid="22"/>
                                        </p:tgtEl>
                                        <p:attrNameLst>
                                          <p:attrName>style.visibility</p:attrName>
                                        </p:attrNameLst>
                                      </p:cBhvr>
                                      <p:to>
                                        <p:strVal val="visible"/>
                                      </p:to>
                                    </p:set>
                                    <p:anim calcmode="lin" valueType="num">
                                      <p:cBhvr>
                                        <p:cTn dur="1000" fill="hold" id="57"/>
                                        <p:tgtEl>
                                          <p:spTgt spid="22"/>
                                        </p:tgtEl>
                                        <p:attrNameLst>
                                          <p:attrName>ppt_w</p:attrName>
                                        </p:attrNameLst>
                                      </p:cBhvr>
                                      <p:tavLst>
                                        <p:tav tm="0">
                                          <p:val>
                                            <p:strVal val="#ppt_w*0.70"/>
                                          </p:val>
                                        </p:tav>
                                        <p:tav tm="100000">
                                          <p:val>
                                            <p:strVal val="#ppt_w"/>
                                          </p:val>
                                        </p:tav>
                                      </p:tavLst>
                                    </p:anim>
                                    <p:anim calcmode="lin" valueType="num">
                                      <p:cBhvr>
                                        <p:cTn dur="1000" fill="hold" id="58"/>
                                        <p:tgtEl>
                                          <p:spTgt spid="22"/>
                                        </p:tgtEl>
                                        <p:attrNameLst>
                                          <p:attrName>ppt_h</p:attrName>
                                        </p:attrNameLst>
                                      </p:cBhvr>
                                      <p:tavLst>
                                        <p:tav tm="0">
                                          <p:val>
                                            <p:strVal val="#ppt_h"/>
                                          </p:val>
                                        </p:tav>
                                        <p:tav tm="100000">
                                          <p:val>
                                            <p:strVal val="#ppt_h"/>
                                          </p:val>
                                        </p:tav>
                                      </p:tavLst>
                                    </p:anim>
                                    <p:animEffect filter="fade" transition="in">
                                      <p:cBhvr>
                                        <p:cTn dur="1000" id="59"/>
                                        <p:tgtEl>
                                          <p:spTgt spid="22"/>
                                        </p:tgtEl>
                                      </p:cBhvr>
                                    </p:animEffect>
                                  </p:childTnLst>
                                </p:cTn>
                              </p:par>
                              <p:par>
                                <p:cTn fill="hold" grpId="0" id="60" nodeType="withEffect" presetClass="entr" presetID="55" presetSubtype="0">
                                  <p:stCondLst>
                                    <p:cond delay="0"/>
                                  </p:stCondLst>
                                  <p:childTnLst>
                                    <p:set>
                                      <p:cBhvr>
                                        <p:cTn dur="1" fill="hold" id="61">
                                          <p:stCondLst>
                                            <p:cond delay="0"/>
                                          </p:stCondLst>
                                        </p:cTn>
                                        <p:tgtEl>
                                          <p:spTgt spid="23"/>
                                        </p:tgtEl>
                                        <p:attrNameLst>
                                          <p:attrName>style.visibility</p:attrName>
                                        </p:attrNameLst>
                                      </p:cBhvr>
                                      <p:to>
                                        <p:strVal val="visible"/>
                                      </p:to>
                                    </p:set>
                                    <p:anim calcmode="lin" valueType="num">
                                      <p:cBhvr>
                                        <p:cTn dur="1000" fill="hold" id="62"/>
                                        <p:tgtEl>
                                          <p:spTgt spid="23"/>
                                        </p:tgtEl>
                                        <p:attrNameLst>
                                          <p:attrName>ppt_w</p:attrName>
                                        </p:attrNameLst>
                                      </p:cBhvr>
                                      <p:tavLst>
                                        <p:tav tm="0">
                                          <p:val>
                                            <p:strVal val="#ppt_w*0.70"/>
                                          </p:val>
                                        </p:tav>
                                        <p:tav tm="100000">
                                          <p:val>
                                            <p:strVal val="#ppt_w"/>
                                          </p:val>
                                        </p:tav>
                                      </p:tavLst>
                                    </p:anim>
                                    <p:anim calcmode="lin" valueType="num">
                                      <p:cBhvr>
                                        <p:cTn dur="1000" fill="hold" id="63"/>
                                        <p:tgtEl>
                                          <p:spTgt spid="23"/>
                                        </p:tgtEl>
                                        <p:attrNameLst>
                                          <p:attrName>ppt_h</p:attrName>
                                        </p:attrNameLst>
                                      </p:cBhvr>
                                      <p:tavLst>
                                        <p:tav tm="0">
                                          <p:val>
                                            <p:strVal val="#ppt_h"/>
                                          </p:val>
                                        </p:tav>
                                        <p:tav tm="100000">
                                          <p:val>
                                            <p:strVal val="#ppt_h"/>
                                          </p:val>
                                        </p:tav>
                                      </p:tavLst>
                                    </p:anim>
                                    <p:animEffect filter="fade" transition="in">
                                      <p:cBhvr>
                                        <p:cTn dur="1000" id="64"/>
                                        <p:tgtEl>
                                          <p:spTgt spid="23"/>
                                        </p:tgtEl>
                                      </p:cBhvr>
                                    </p:animEffect>
                                  </p:childTnLst>
                                </p:cTn>
                              </p:par>
                            </p:childTnLst>
                          </p:cTn>
                        </p:par>
                        <p:par>
                          <p:cTn fill="hold" id="65" nodeType="afterGroup">
                            <p:stCondLst>
                              <p:cond delay="1000"/>
                            </p:stCondLst>
                            <p:childTnLst>
                              <p:par>
                                <p:cTn fill="hold" grpId="0" id="66" nodeType="afterEffect" presetClass="entr" presetID="47" presetSubtype="0">
                                  <p:stCondLst>
                                    <p:cond delay="0"/>
                                  </p:stCondLst>
                                  <p:childTnLst>
                                    <p:set>
                                      <p:cBhvr>
                                        <p:cTn dur="1" fill="hold" id="67">
                                          <p:stCondLst>
                                            <p:cond delay="0"/>
                                          </p:stCondLst>
                                        </p:cTn>
                                        <p:tgtEl>
                                          <p:spTgt spid="13"/>
                                        </p:tgtEl>
                                        <p:attrNameLst>
                                          <p:attrName>style.visibility</p:attrName>
                                        </p:attrNameLst>
                                      </p:cBhvr>
                                      <p:to>
                                        <p:strVal val="visible"/>
                                      </p:to>
                                    </p:set>
                                    <p:animEffect filter="fade" transition="in">
                                      <p:cBhvr>
                                        <p:cTn dur="1000" id="68"/>
                                        <p:tgtEl>
                                          <p:spTgt spid="13"/>
                                        </p:tgtEl>
                                      </p:cBhvr>
                                    </p:animEffect>
                                    <p:anim calcmode="lin" valueType="num">
                                      <p:cBhvr>
                                        <p:cTn dur="1000" fill="hold" id="69"/>
                                        <p:tgtEl>
                                          <p:spTgt spid="13"/>
                                        </p:tgtEl>
                                        <p:attrNameLst>
                                          <p:attrName>ppt_x</p:attrName>
                                        </p:attrNameLst>
                                      </p:cBhvr>
                                      <p:tavLst>
                                        <p:tav tm="0">
                                          <p:val>
                                            <p:strVal val="#ppt_x"/>
                                          </p:val>
                                        </p:tav>
                                        <p:tav tm="100000">
                                          <p:val>
                                            <p:strVal val="#ppt_x"/>
                                          </p:val>
                                        </p:tav>
                                      </p:tavLst>
                                    </p:anim>
                                    <p:anim calcmode="lin" valueType="num">
                                      <p:cBhvr>
                                        <p:cTn dur="1000" fill="hold" id="70"/>
                                        <p:tgtEl>
                                          <p:spTgt spid="13"/>
                                        </p:tgtEl>
                                        <p:attrNameLst>
                                          <p:attrName>ppt_y</p:attrName>
                                        </p:attrNameLst>
                                      </p:cBhvr>
                                      <p:tavLst>
                                        <p:tav tm="0">
                                          <p:val>
                                            <p:strVal val="#ppt_y-.1"/>
                                          </p:val>
                                        </p:tav>
                                        <p:tav tm="100000">
                                          <p:val>
                                            <p:strVal val="#ppt_y"/>
                                          </p:val>
                                        </p:tav>
                                      </p:tavLst>
                                    </p:anim>
                                  </p:childTnLst>
                                </p:cTn>
                              </p:par>
                              <p:par>
                                <p:cTn fill="hold" id="71" nodeType="withEffect" presetClass="entr" presetID="47" presetSubtype="0">
                                  <p:stCondLst>
                                    <p:cond delay="0"/>
                                  </p:stCondLst>
                                  <p:childTnLst>
                                    <p:set>
                                      <p:cBhvr>
                                        <p:cTn dur="1" fill="hold" id="72">
                                          <p:stCondLst>
                                            <p:cond delay="0"/>
                                          </p:stCondLst>
                                        </p:cTn>
                                        <p:tgtEl>
                                          <p:spTgt spid="8"/>
                                        </p:tgtEl>
                                        <p:attrNameLst>
                                          <p:attrName>style.visibility</p:attrName>
                                        </p:attrNameLst>
                                      </p:cBhvr>
                                      <p:to>
                                        <p:strVal val="visible"/>
                                      </p:to>
                                    </p:set>
                                    <p:animEffect filter="fade" transition="in">
                                      <p:cBhvr>
                                        <p:cTn dur="1000" id="73"/>
                                        <p:tgtEl>
                                          <p:spTgt spid="8"/>
                                        </p:tgtEl>
                                      </p:cBhvr>
                                    </p:animEffect>
                                    <p:anim calcmode="lin" valueType="num">
                                      <p:cBhvr>
                                        <p:cTn dur="1000" fill="hold" id="74"/>
                                        <p:tgtEl>
                                          <p:spTgt spid="8"/>
                                        </p:tgtEl>
                                        <p:attrNameLst>
                                          <p:attrName>ppt_x</p:attrName>
                                        </p:attrNameLst>
                                      </p:cBhvr>
                                      <p:tavLst>
                                        <p:tav tm="0">
                                          <p:val>
                                            <p:strVal val="#ppt_x"/>
                                          </p:val>
                                        </p:tav>
                                        <p:tav tm="100000">
                                          <p:val>
                                            <p:strVal val="#ppt_x"/>
                                          </p:val>
                                        </p:tav>
                                      </p:tavLst>
                                    </p:anim>
                                    <p:anim calcmode="lin" valueType="num">
                                      <p:cBhvr>
                                        <p:cTn dur="1000" fill="hold" id="75"/>
                                        <p:tgtEl>
                                          <p:spTgt spid="8"/>
                                        </p:tgtEl>
                                        <p:attrNameLst>
                                          <p:attrName>ppt_y</p:attrName>
                                        </p:attrNameLst>
                                      </p:cBhvr>
                                      <p:tavLst>
                                        <p:tav tm="0">
                                          <p:val>
                                            <p:strVal val="#ppt_y-.1"/>
                                          </p:val>
                                        </p:tav>
                                        <p:tav tm="100000">
                                          <p:val>
                                            <p:strVal val="#ppt_y"/>
                                          </p:val>
                                        </p:tav>
                                      </p:tavLst>
                                    </p:anim>
                                  </p:childTnLst>
                                </p:cTn>
                              </p:par>
                              <p:par>
                                <p:cTn fill="hold" id="76" nodeType="withEffect" presetClass="entr" presetID="47" presetSubtype="0">
                                  <p:stCondLst>
                                    <p:cond delay="0"/>
                                  </p:stCondLst>
                                  <p:childTnLst>
                                    <p:set>
                                      <p:cBhvr>
                                        <p:cTn dur="1" fill="hold" id="77">
                                          <p:stCondLst>
                                            <p:cond delay="0"/>
                                          </p:stCondLst>
                                        </p:cTn>
                                        <p:tgtEl>
                                          <p:spTgt spid="9"/>
                                        </p:tgtEl>
                                        <p:attrNameLst>
                                          <p:attrName>style.visibility</p:attrName>
                                        </p:attrNameLst>
                                      </p:cBhvr>
                                      <p:to>
                                        <p:strVal val="visible"/>
                                      </p:to>
                                    </p:set>
                                    <p:animEffect filter="fade" transition="in">
                                      <p:cBhvr>
                                        <p:cTn dur="1000" id="78"/>
                                        <p:tgtEl>
                                          <p:spTgt spid="9"/>
                                        </p:tgtEl>
                                      </p:cBhvr>
                                    </p:animEffect>
                                    <p:anim calcmode="lin" valueType="num">
                                      <p:cBhvr>
                                        <p:cTn dur="1000" fill="hold" id="79"/>
                                        <p:tgtEl>
                                          <p:spTgt spid="9"/>
                                        </p:tgtEl>
                                        <p:attrNameLst>
                                          <p:attrName>ppt_x</p:attrName>
                                        </p:attrNameLst>
                                      </p:cBhvr>
                                      <p:tavLst>
                                        <p:tav tm="0">
                                          <p:val>
                                            <p:strVal val="#ppt_x"/>
                                          </p:val>
                                        </p:tav>
                                        <p:tav tm="100000">
                                          <p:val>
                                            <p:strVal val="#ppt_x"/>
                                          </p:val>
                                        </p:tav>
                                      </p:tavLst>
                                    </p:anim>
                                    <p:anim calcmode="lin" valueType="num">
                                      <p:cBhvr>
                                        <p:cTn dur="1000" fill="hold" id="80"/>
                                        <p:tgtEl>
                                          <p:spTgt spid="9"/>
                                        </p:tgtEl>
                                        <p:attrNameLst>
                                          <p:attrName>ppt_y</p:attrName>
                                        </p:attrNameLst>
                                      </p:cBhvr>
                                      <p:tavLst>
                                        <p:tav tm="0">
                                          <p:val>
                                            <p:strVal val="#ppt_y-.1"/>
                                          </p:val>
                                        </p:tav>
                                        <p:tav tm="100000">
                                          <p:val>
                                            <p:strVal val="#ppt_y"/>
                                          </p:val>
                                        </p:tav>
                                      </p:tavLst>
                                    </p:anim>
                                  </p:childTnLst>
                                </p:cTn>
                              </p:par>
                            </p:childTnLst>
                          </p:cTn>
                        </p:par>
                        <p:par>
                          <p:cTn fill="hold" id="81" nodeType="afterGroup">
                            <p:stCondLst>
                              <p:cond delay="2000"/>
                            </p:stCondLst>
                            <p:childTnLst>
                              <p:par>
                                <p:cTn fill="hold" grpId="0" id="82" nodeType="afterEffect" presetClass="entr" presetID="55" presetSubtype="0">
                                  <p:stCondLst>
                                    <p:cond delay="0"/>
                                  </p:stCondLst>
                                  <p:childTnLst>
                                    <p:set>
                                      <p:cBhvr>
                                        <p:cTn dur="1" fill="hold" id="83">
                                          <p:stCondLst>
                                            <p:cond delay="0"/>
                                          </p:stCondLst>
                                        </p:cTn>
                                        <p:tgtEl>
                                          <p:spTgt spid="7"/>
                                        </p:tgtEl>
                                        <p:attrNameLst>
                                          <p:attrName>style.visibility</p:attrName>
                                        </p:attrNameLst>
                                      </p:cBhvr>
                                      <p:to>
                                        <p:strVal val="visible"/>
                                      </p:to>
                                    </p:set>
                                    <p:anim calcmode="lin" valueType="num">
                                      <p:cBhvr>
                                        <p:cTn dur="1000" fill="hold" id="84"/>
                                        <p:tgtEl>
                                          <p:spTgt spid="7"/>
                                        </p:tgtEl>
                                        <p:attrNameLst>
                                          <p:attrName>ppt_w</p:attrName>
                                        </p:attrNameLst>
                                      </p:cBhvr>
                                      <p:tavLst>
                                        <p:tav tm="0">
                                          <p:val>
                                            <p:strVal val="#ppt_w*0.70"/>
                                          </p:val>
                                        </p:tav>
                                        <p:tav tm="100000">
                                          <p:val>
                                            <p:strVal val="#ppt_w"/>
                                          </p:val>
                                        </p:tav>
                                      </p:tavLst>
                                    </p:anim>
                                    <p:anim calcmode="lin" valueType="num">
                                      <p:cBhvr>
                                        <p:cTn dur="1000" fill="hold" id="85"/>
                                        <p:tgtEl>
                                          <p:spTgt spid="7"/>
                                        </p:tgtEl>
                                        <p:attrNameLst>
                                          <p:attrName>ppt_h</p:attrName>
                                        </p:attrNameLst>
                                      </p:cBhvr>
                                      <p:tavLst>
                                        <p:tav tm="0">
                                          <p:val>
                                            <p:strVal val="#ppt_h"/>
                                          </p:val>
                                        </p:tav>
                                        <p:tav tm="100000">
                                          <p:val>
                                            <p:strVal val="#ppt_h"/>
                                          </p:val>
                                        </p:tav>
                                      </p:tavLst>
                                    </p:anim>
                                    <p:animEffect filter="fade" transition="in">
                                      <p:cBhvr>
                                        <p:cTn dur="1000" id="86"/>
                                        <p:tgtEl>
                                          <p:spTgt spid="7"/>
                                        </p:tgtEl>
                                      </p:cBhvr>
                                    </p:animEffect>
                                  </p:childTnLst>
                                </p:cTn>
                              </p:par>
                            </p:childTnLst>
                          </p:cTn>
                        </p:par>
                        <p:par>
                          <p:cTn fill="hold" id="87" nodeType="afterGroup">
                            <p:stCondLst>
                              <p:cond delay="3000"/>
                            </p:stCondLst>
                            <p:childTnLst>
                              <p:par>
                                <p:cTn fill="hold" id="88" nodeType="afterEffect" presetClass="entr" presetID="47" presetSubtype="0">
                                  <p:stCondLst>
                                    <p:cond delay="0"/>
                                  </p:stCondLst>
                                  <p:childTnLst>
                                    <p:set>
                                      <p:cBhvr>
                                        <p:cTn dur="1" fill="hold" id="89">
                                          <p:stCondLst>
                                            <p:cond delay="0"/>
                                          </p:stCondLst>
                                        </p:cTn>
                                        <p:tgtEl>
                                          <p:spTgt spid="10"/>
                                        </p:tgtEl>
                                        <p:attrNameLst>
                                          <p:attrName>style.visibility</p:attrName>
                                        </p:attrNameLst>
                                      </p:cBhvr>
                                      <p:to>
                                        <p:strVal val="visible"/>
                                      </p:to>
                                    </p:set>
                                    <p:animEffect filter="fade" transition="in">
                                      <p:cBhvr>
                                        <p:cTn dur="1000" id="90"/>
                                        <p:tgtEl>
                                          <p:spTgt spid="10"/>
                                        </p:tgtEl>
                                      </p:cBhvr>
                                    </p:animEffect>
                                    <p:anim calcmode="lin" valueType="num">
                                      <p:cBhvr>
                                        <p:cTn dur="1000" fill="hold" id="91"/>
                                        <p:tgtEl>
                                          <p:spTgt spid="10"/>
                                        </p:tgtEl>
                                        <p:attrNameLst>
                                          <p:attrName>ppt_x</p:attrName>
                                        </p:attrNameLst>
                                      </p:cBhvr>
                                      <p:tavLst>
                                        <p:tav tm="0">
                                          <p:val>
                                            <p:strVal val="#ppt_x"/>
                                          </p:val>
                                        </p:tav>
                                        <p:tav tm="100000">
                                          <p:val>
                                            <p:strVal val="#ppt_x"/>
                                          </p:val>
                                        </p:tav>
                                      </p:tavLst>
                                    </p:anim>
                                    <p:anim calcmode="lin" valueType="num">
                                      <p:cBhvr>
                                        <p:cTn dur="1000" fill="hold" id="92"/>
                                        <p:tgtEl>
                                          <p:spTgt spid="10"/>
                                        </p:tgtEl>
                                        <p:attrNameLst>
                                          <p:attrName>ppt_y</p:attrName>
                                        </p:attrNameLst>
                                      </p:cBhvr>
                                      <p:tavLst>
                                        <p:tav tm="0">
                                          <p:val>
                                            <p:strVal val="#ppt_y-.1"/>
                                          </p:val>
                                        </p:tav>
                                        <p:tav tm="100000">
                                          <p:val>
                                            <p:strVal val="#ppt_y"/>
                                          </p:val>
                                        </p:tav>
                                      </p:tavLst>
                                    </p:anim>
                                  </p:childTnLst>
                                </p:cTn>
                              </p:par>
                              <p:par>
                                <p:cTn fill="hold" grpId="0" id="93" nodeType="withEffect" presetClass="entr" presetID="47" presetSubtype="0">
                                  <p:stCondLst>
                                    <p:cond delay="0"/>
                                  </p:stCondLst>
                                  <p:childTnLst>
                                    <p:set>
                                      <p:cBhvr>
                                        <p:cTn dur="1" fill="hold" id="94">
                                          <p:stCondLst>
                                            <p:cond delay="0"/>
                                          </p:stCondLst>
                                        </p:cTn>
                                        <p:tgtEl>
                                          <p:spTgt spid="2066"/>
                                        </p:tgtEl>
                                        <p:attrNameLst>
                                          <p:attrName>style.visibility</p:attrName>
                                        </p:attrNameLst>
                                      </p:cBhvr>
                                      <p:to>
                                        <p:strVal val="visible"/>
                                      </p:to>
                                    </p:set>
                                    <p:animEffect filter="fade" transition="in">
                                      <p:cBhvr>
                                        <p:cTn dur="1000" id="95"/>
                                        <p:tgtEl>
                                          <p:spTgt spid="2066"/>
                                        </p:tgtEl>
                                      </p:cBhvr>
                                    </p:animEffect>
                                    <p:anim calcmode="lin" valueType="num">
                                      <p:cBhvr>
                                        <p:cTn dur="1000" fill="hold" id="96"/>
                                        <p:tgtEl>
                                          <p:spTgt spid="2066"/>
                                        </p:tgtEl>
                                        <p:attrNameLst>
                                          <p:attrName>ppt_x</p:attrName>
                                        </p:attrNameLst>
                                      </p:cBhvr>
                                      <p:tavLst>
                                        <p:tav tm="0">
                                          <p:val>
                                            <p:strVal val="#ppt_x"/>
                                          </p:val>
                                        </p:tav>
                                        <p:tav tm="100000">
                                          <p:val>
                                            <p:strVal val="#ppt_x"/>
                                          </p:val>
                                        </p:tav>
                                      </p:tavLst>
                                    </p:anim>
                                    <p:anim calcmode="lin" valueType="num">
                                      <p:cBhvr>
                                        <p:cTn dur="1000" fill="hold" id="97"/>
                                        <p:tgtEl>
                                          <p:spTgt spid="2066"/>
                                        </p:tgtEl>
                                        <p:attrNameLst>
                                          <p:attrName>ppt_y</p:attrName>
                                        </p:attrNameLst>
                                      </p:cBhvr>
                                      <p:tavLst>
                                        <p:tav tm="0">
                                          <p:val>
                                            <p:strVal val="#ppt_y-.1"/>
                                          </p:val>
                                        </p:tav>
                                        <p:tav tm="100000">
                                          <p:val>
                                            <p:strVal val="#ppt_y"/>
                                          </p:val>
                                        </p:tav>
                                      </p:tavLst>
                                    </p:anim>
                                  </p:childTnLst>
                                </p:cTn>
                              </p:par>
                              <p:par>
                                <p:cTn fill="hold" grpId="0" id="98" nodeType="withEffect" presetClass="entr" presetID="47" presetSubtype="0">
                                  <p:stCondLst>
                                    <p:cond delay="0"/>
                                  </p:stCondLst>
                                  <p:childTnLst>
                                    <p:set>
                                      <p:cBhvr>
                                        <p:cTn dur="1" fill="hold" id="99">
                                          <p:stCondLst>
                                            <p:cond delay="0"/>
                                          </p:stCondLst>
                                        </p:cTn>
                                        <p:tgtEl>
                                          <p:spTgt spid="11"/>
                                        </p:tgtEl>
                                        <p:attrNameLst>
                                          <p:attrName>style.visibility</p:attrName>
                                        </p:attrNameLst>
                                      </p:cBhvr>
                                      <p:to>
                                        <p:strVal val="visible"/>
                                      </p:to>
                                    </p:set>
                                    <p:animEffect filter="fade" transition="in">
                                      <p:cBhvr>
                                        <p:cTn dur="1000" id="100"/>
                                        <p:tgtEl>
                                          <p:spTgt spid="11"/>
                                        </p:tgtEl>
                                      </p:cBhvr>
                                    </p:animEffect>
                                    <p:anim calcmode="lin" valueType="num">
                                      <p:cBhvr>
                                        <p:cTn dur="1000" fill="hold" id="101"/>
                                        <p:tgtEl>
                                          <p:spTgt spid="11"/>
                                        </p:tgtEl>
                                        <p:attrNameLst>
                                          <p:attrName>ppt_x</p:attrName>
                                        </p:attrNameLst>
                                      </p:cBhvr>
                                      <p:tavLst>
                                        <p:tav tm="0">
                                          <p:val>
                                            <p:strVal val="#ppt_x"/>
                                          </p:val>
                                        </p:tav>
                                        <p:tav tm="100000">
                                          <p:val>
                                            <p:strVal val="#ppt_x"/>
                                          </p:val>
                                        </p:tav>
                                      </p:tavLst>
                                    </p:anim>
                                    <p:anim calcmode="lin" valueType="num">
                                      <p:cBhvr>
                                        <p:cTn dur="1000" fill="hold" id="102"/>
                                        <p:tgtEl>
                                          <p:spTgt spid="11"/>
                                        </p:tgtEl>
                                        <p:attrNameLst>
                                          <p:attrName>ppt_y</p:attrName>
                                        </p:attrNameLst>
                                      </p:cBhvr>
                                      <p:tavLst>
                                        <p:tav tm="0">
                                          <p:val>
                                            <p:strVal val="#ppt_y-.1"/>
                                          </p:val>
                                        </p:tav>
                                        <p:tav tm="100000">
                                          <p:val>
                                            <p:strVal val="#ppt_y"/>
                                          </p:val>
                                        </p:tav>
                                      </p:tavLst>
                                    </p:anim>
                                  </p:childTnLst>
                                </p:cTn>
                              </p:par>
                              <p:par>
                                <p:cTn fill="hold" grpId="0" id="103" nodeType="withEffect" presetClass="entr" presetID="47" presetSubtype="0">
                                  <p:stCondLst>
                                    <p:cond delay="0"/>
                                  </p:stCondLst>
                                  <p:childTnLst>
                                    <p:set>
                                      <p:cBhvr>
                                        <p:cTn dur="1" fill="hold" id="104">
                                          <p:stCondLst>
                                            <p:cond delay="0"/>
                                          </p:stCondLst>
                                        </p:cTn>
                                        <p:tgtEl>
                                          <p:spTgt spid="12"/>
                                        </p:tgtEl>
                                        <p:attrNameLst>
                                          <p:attrName>style.visibility</p:attrName>
                                        </p:attrNameLst>
                                      </p:cBhvr>
                                      <p:to>
                                        <p:strVal val="visible"/>
                                      </p:to>
                                    </p:set>
                                    <p:animEffect filter="fade" transition="in">
                                      <p:cBhvr>
                                        <p:cTn dur="1000" id="105"/>
                                        <p:tgtEl>
                                          <p:spTgt spid="12"/>
                                        </p:tgtEl>
                                      </p:cBhvr>
                                    </p:animEffect>
                                    <p:anim calcmode="lin" valueType="num">
                                      <p:cBhvr>
                                        <p:cTn dur="1000" fill="hold" id="106"/>
                                        <p:tgtEl>
                                          <p:spTgt spid="12"/>
                                        </p:tgtEl>
                                        <p:attrNameLst>
                                          <p:attrName>ppt_x</p:attrName>
                                        </p:attrNameLst>
                                      </p:cBhvr>
                                      <p:tavLst>
                                        <p:tav tm="0">
                                          <p:val>
                                            <p:strVal val="#ppt_x"/>
                                          </p:val>
                                        </p:tav>
                                        <p:tav tm="100000">
                                          <p:val>
                                            <p:strVal val="#ppt_x"/>
                                          </p:val>
                                        </p:tav>
                                      </p:tavLst>
                                    </p:anim>
                                    <p:anim calcmode="lin" valueType="num">
                                      <p:cBhvr>
                                        <p:cTn dur="1000" fill="hold" id="107"/>
                                        <p:tgtEl>
                                          <p:spTgt spid="12"/>
                                        </p:tgtEl>
                                        <p:attrNameLst>
                                          <p:attrName>ppt_y</p:attrName>
                                        </p:attrNameLst>
                                      </p:cBhvr>
                                      <p:tavLst>
                                        <p:tav tm="0">
                                          <p:val>
                                            <p:strVal val="#ppt_y-.1"/>
                                          </p:val>
                                        </p:tav>
                                        <p:tav tm="100000">
                                          <p:val>
                                            <p:strVal val="#ppt_y"/>
                                          </p:val>
                                        </p:tav>
                                      </p:tavLst>
                                    </p:anim>
                                  </p:childTnLst>
                                </p:cTn>
                              </p:par>
                              <p:par>
                                <p:cTn fill="hold" grpId="0" id="108" nodeType="withEffect" presetClass="entr" presetID="47" presetSubtype="0">
                                  <p:stCondLst>
                                    <p:cond delay="0"/>
                                  </p:stCondLst>
                                  <p:childTnLst>
                                    <p:set>
                                      <p:cBhvr>
                                        <p:cTn dur="1" fill="hold" id="109">
                                          <p:stCondLst>
                                            <p:cond delay="0"/>
                                          </p:stCondLst>
                                        </p:cTn>
                                        <p:tgtEl>
                                          <p:spTgt spid="14"/>
                                        </p:tgtEl>
                                        <p:attrNameLst>
                                          <p:attrName>style.visibility</p:attrName>
                                        </p:attrNameLst>
                                      </p:cBhvr>
                                      <p:to>
                                        <p:strVal val="visible"/>
                                      </p:to>
                                    </p:set>
                                    <p:animEffect filter="fade" transition="in">
                                      <p:cBhvr>
                                        <p:cTn dur="1000" id="110"/>
                                        <p:tgtEl>
                                          <p:spTgt spid="14"/>
                                        </p:tgtEl>
                                      </p:cBhvr>
                                    </p:animEffect>
                                    <p:anim calcmode="lin" valueType="num">
                                      <p:cBhvr>
                                        <p:cTn dur="1000" fill="hold" id="111"/>
                                        <p:tgtEl>
                                          <p:spTgt spid="14"/>
                                        </p:tgtEl>
                                        <p:attrNameLst>
                                          <p:attrName>ppt_x</p:attrName>
                                        </p:attrNameLst>
                                      </p:cBhvr>
                                      <p:tavLst>
                                        <p:tav tm="0">
                                          <p:val>
                                            <p:strVal val="#ppt_x"/>
                                          </p:val>
                                        </p:tav>
                                        <p:tav tm="100000">
                                          <p:val>
                                            <p:strVal val="#ppt_x"/>
                                          </p:val>
                                        </p:tav>
                                      </p:tavLst>
                                    </p:anim>
                                    <p:anim calcmode="lin" valueType="num">
                                      <p:cBhvr>
                                        <p:cTn dur="1000" fill="hold" id="112"/>
                                        <p:tgtEl>
                                          <p:spTgt spid="14"/>
                                        </p:tgtEl>
                                        <p:attrNameLst>
                                          <p:attrName>ppt_y</p:attrName>
                                        </p:attrNameLst>
                                      </p:cBhvr>
                                      <p:tavLst>
                                        <p:tav tm="0">
                                          <p:val>
                                            <p:strVal val="#ppt_y-.1"/>
                                          </p:val>
                                        </p:tav>
                                        <p:tav tm="100000">
                                          <p:val>
                                            <p:strVal val="#ppt_y"/>
                                          </p:val>
                                        </p:tav>
                                      </p:tavLst>
                                    </p:anim>
                                  </p:childTnLst>
                                </p:cTn>
                              </p:par>
                              <p:par>
                                <p:cTn fill="hold" grpId="0" id="113" nodeType="withEffect" presetClass="entr" presetID="47" presetSubtype="0">
                                  <p:stCondLst>
                                    <p:cond delay="0"/>
                                  </p:stCondLst>
                                  <p:childTnLst>
                                    <p:set>
                                      <p:cBhvr>
                                        <p:cTn dur="1" fill="hold" id="114">
                                          <p:stCondLst>
                                            <p:cond delay="0"/>
                                          </p:stCondLst>
                                        </p:cTn>
                                        <p:tgtEl>
                                          <p:spTgt spid="117"/>
                                        </p:tgtEl>
                                        <p:attrNameLst>
                                          <p:attrName>style.visibility</p:attrName>
                                        </p:attrNameLst>
                                      </p:cBhvr>
                                      <p:to>
                                        <p:strVal val="visible"/>
                                      </p:to>
                                    </p:set>
                                    <p:animEffect filter="fade" transition="in">
                                      <p:cBhvr>
                                        <p:cTn dur="1000" id="115"/>
                                        <p:tgtEl>
                                          <p:spTgt spid="117"/>
                                        </p:tgtEl>
                                      </p:cBhvr>
                                    </p:animEffect>
                                    <p:anim calcmode="lin" valueType="num">
                                      <p:cBhvr>
                                        <p:cTn dur="1000" fill="hold" id="116"/>
                                        <p:tgtEl>
                                          <p:spTgt spid="117"/>
                                        </p:tgtEl>
                                        <p:attrNameLst>
                                          <p:attrName>ppt_x</p:attrName>
                                        </p:attrNameLst>
                                      </p:cBhvr>
                                      <p:tavLst>
                                        <p:tav tm="0">
                                          <p:val>
                                            <p:strVal val="#ppt_x"/>
                                          </p:val>
                                        </p:tav>
                                        <p:tav tm="100000">
                                          <p:val>
                                            <p:strVal val="#ppt_x"/>
                                          </p:val>
                                        </p:tav>
                                      </p:tavLst>
                                    </p:anim>
                                    <p:anim calcmode="lin" valueType="num">
                                      <p:cBhvr>
                                        <p:cTn dur="1000" fill="hold" id="117"/>
                                        <p:tgtEl>
                                          <p:spTgt spid="117"/>
                                        </p:tgtEl>
                                        <p:attrNameLst>
                                          <p:attrName>ppt_y</p:attrName>
                                        </p:attrNameLst>
                                      </p:cBhvr>
                                      <p:tavLst>
                                        <p:tav tm="0">
                                          <p:val>
                                            <p:strVal val="#ppt_y-.1"/>
                                          </p:val>
                                        </p:tav>
                                        <p:tav tm="100000">
                                          <p:val>
                                            <p:strVal val="#ppt_y"/>
                                          </p:val>
                                        </p:tav>
                                      </p:tavLst>
                                    </p:anim>
                                  </p:childTnLst>
                                </p:cTn>
                              </p:par>
                              <p:par>
                                <p:cTn fill="hold" grpId="0" id="118" nodeType="withEffect" presetClass="entr" presetID="47" presetSubtype="0">
                                  <p:stCondLst>
                                    <p:cond delay="0"/>
                                  </p:stCondLst>
                                  <p:childTnLst>
                                    <p:set>
                                      <p:cBhvr>
                                        <p:cTn dur="1" fill="hold" id="119">
                                          <p:stCondLst>
                                            <p:cond delay="0"/>
                                          </p:stCondLst>
                                        </p:cTn>
                                        <p:tgtEl>
                                          <p:spTgt spid="16"/>
                                        </p:tgtEl>
                                        <p:attrNameLst>
                                          <p:attrName>style.visibility</p:attrName>
                                        </p:attrNameLst>
                                      </p:cBhvr>
                                      <p:to>
                                        <p:strVal val="visible"/>
                                      </p:to>
                                    </p:set>
                                    <p:animEffect filter="fade" transition="in">
                                      <p:cBhvr>
                                        <p:cTn dur="1000" id="120"/>
                                        <p:tgtEl>
                                          <p:spTgt spid="16"/>
                                        </p:tgtEl>
                                      </p:cBhvr>
                                    </p:animEffect>
                                    <p:anim calcmode="lin" valueType="num">
                                      <p:cBhvr>
                                        <p:cTn dur="1000" fill="hold" id="121"/>
                                        <p:tgtEl>
                                          <p:spTgt spid="16"/>
                                        </p:tgtEl>
                                        <p:attrNameLst>
                                          <p:attrName>ppt_x</p:attrName>
                                        </p:attrNameLst>
                                      </p:cBhvr>
                                      <p:tavLst>
                                        <p:tav tm="0">
                                          <p:val>
                                            <p:strVal val="#ppt_x"/>
                                          </p:val>
                                        </p:tav>
                                        <p:tav tm="100000">
                                          <p:val>
                                            <p:strVal val="#ppt_x"/>
                                          </p:val>
                                        </p:tav>
                                      </p:tavLst>
                                    </p:anim>
                                    <p:anim calcmode="lin" valueType="num">
                                      <p:cBhvr>
                                        <p:cTn dur="1000" fill="hold" id="122"/>
                                        <p:tgtEl>
                                          <p:spTgt spid="16"/>
                                        </p:tgtEl>
                                        <p:attrNameLst>
                                          <p:attrName>ppt_y</p:attrName>
                                        </p:attrNameLst>
                                      </p:cBhvr>
                                      <p:tavLst>
                                        <p:tav tm="0">
                                          <p:val>
                                            <p:strVal val="#ppt_y-.1"/>
                                          </p:val>
                                        </p:tav>
                                        <p:tav tm="100000">
                                          <p:val>
                                            <p:strVal val="#ppt_y"/>
                                          </p:val>
                                        </p:tav>
                                      </p:tavLst>
                                    </p:anim>
                                  </p:childTnLst>
                                </p:cTn>
                              </p:par>
                              <p:par>
                                <p:cTn fill="hold" grpId="0" id="123" nodeType="withEffect" presetClass="entr" presetID="47" presetSubtype="0">
                                  <p:stCondLst>
                                    <p:cond delay="0"/>
                                  </p:stCondLst>
                                  <p:childTnLst>
                                    <p:set>
                                      <p:cBhvr>
                                        <p:cTn dur="1" fill="hold" id="124">
                                          <p:stCondLst>
                                            <p:cond delay="0"/>
                                          </p:stCondLst>
                                        </p:cTn>
                                        <p:tgtEl>
                                          <p:spTgt spid="17"/>
                                        </p:tgtEl>
                                        <p:attrNameLst>
                                          <p:attrName>style.visibility</p:attrName>
                                        </p:attrNameLst>
                                      </p:cBhvr>
                                      <p:to>
                                        <p:strVal val="visible"/>
                                      </p:to>
                                    </p:set>
                                    <p:animEffect filter="fade" transition="in">
                                      <p:cBhvr>
                                        <p:cTn dur="1000" id="125"/>
                                        <p:tgtEl>
                                          <p:spTgt spid="17"/>
                                        </p:tgtEl>
                                      </p:cBhvr>
                                    </p:animEffect>
                                    <p:anim calcmode="lin" valueType="num">
                                      <p:cBhvr>
                                        <p:cTn dur="1000" fill="hold" id="126"/>
                                        <p:tgtEl>
                                          <p:spTgt spid="17"/>
                                        </p:tgtEl>
                                        <p:attrNameLst>
                                          <p:attrName>ppt_x</p:attrName>
                                        </p:attrNameLst>
                                      </p:cBhvr>
                                      <p:tavLst>
                                        <p:tav tm="0">
                                          <p:val>
                                            <p:strVal val="#ppt_x"/>
                                          </p:val>
                                        </p:tav>
                                        <p:tav tm="100000">
                                          <p:val>
                                            <p:strVal val="#ppt_x"/>
                                          </p:val>
                                        </p:tav>
                                      </p:tavLst>
                                    </p:anim>
                                    <p:anim calcmode="lin" valueType="num">
                                      <p:cBhvr>
                                        <p:cTn dur="1000" fill="hold" id="127"/>
                                        <p:tgtEl>
                                          <p:spTgt spid="17"/>
                                        </p:tgtEl>
                                        <p:attrNameLst>
                                          <p:attrName>ppt_y</p:attrName>
                                        </p:attrNameLst>
                                      </p:cBhvr>
                                      <p:tavLst>
                                        <p:tav tm="0">
                                          <p:val>
                                            <p:strVal val="#ppt_y-.1"/>
                                          </p:val>
                                        </p:tav>
                                        <p:tav tm="100000">
                                          <p:val>
                                            <p:strVal val="#ppt_y"/>
                                          </p:val>
                                        </p:tav>
                                      </p:tavLst>
                                    </p:anim>
                                  </p:childTnLst>
                                </p:cTn>
                              </p:par>
                              <p:par>
                                <p:cTn fill="hold" grpId="0" id="128" nodeType="withEffect" presetClass="entr" presetID="47" presetSubtype="0">
                                  <p:stCondLst>
                                    <p:cond delay="0"/>
                                  </p:stCondLst>
                                  <p:childTnLst>
                                    <p:set>
                                      <p:cBhvr>
                                        <p:cTn dur="1" fill="hold" id="129">
                                          <p:stCondLst>
                                            <p:cond delay="0"/>
                                          </p:stCondLst>
                                        </p:cTn>
                                        <p:tgtEl>
                                          <p:spTgt spid="18"/>
                                        </p:tgtEl>
                                        <p:attrNameLst>
                                          <p:attrName>style.visibility</p:attrName>
                                        </p:attrNameLst>
                                      </p:cBhvr>
                                      <p:to>
                                        <p:strVal val="visible"/>
                                      </p:to>
                                    </p:set>
                                    <p:animEffect filter="fade" transition="in">
                                      <p:cBhvr>
                                        <p:cTn dur="1000" id="130"/>
                                        <p:tgtEl>
                                          <p:spTgt spid="18"/>
                                        </p:tgtEl>
                                      </p:cBhvr>
                                    </p:animEffect>
                                    <p:anim calcmode="lin" valueType="num">
                                      <p:cBhvr>
                                        <p:cTn dur="1000" fill="hold" id="131"/>
                                        <p:tgtEl>
                                          <p:spTgt spid="18"/>
                                        </p:tgtEl>
                                        <p:attrNameLst>
                                          <p:attrName>ppt_x</p:attrName>
                                        </p:attrNameLst>
                                      </p:cBhvr>
                                      <p:tavLst>
                                        <p:tav tm="0">
                                          <p:val>
                                            <p:strVal val="#ppt_x"/>
                                          </p:val>
                                        </p:tav>
                                        <p:tav tm="100000">
                                          <p:val>
                                            <p:strVal val="#ppt_x"/>
                                          </p:val>
                                        </p:tav>
                                      </p:tavLst>
                                    </p:anim>
                                    <p:anim calcmode="lin" valueType="num">
                                      <p:cBhvr>
                                        <p:cTn dur="1000" fill="hold" id="132"/>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3"/>
      <p:bldP grpId="0" spid="2066"/>
      <p:bldP grpId="0" spid="11"/>
      <p:bldP grpId="0" spid="12"/>
      <p:bldP grpId="0" spid="14"/>
      <p:bldP grpId="0" spid="117"/>
      <p:bldP grpId="0" spid="16"/>
      <p:bldP grpId="0" spid="17"/>
      <p:bldP grpId="0" spid="18"/>
      <p:bldP grpId="0" spid="30"/>
      <p:bldP grpId="0" spid="31"/>
      <p:bldP grpId="0" spid="32"/>
      <p:bldP grpId="0" spid="33"/>
      <p:bldP grpId="0" spid="34"/>
      <p:bldP grpId="0" spid="35"/>
      <p:bldP grpId="0" spid="36"/>
      <p:bldP grpId="0" spid="37"/>
      <p:bldP grpId="0" spid="38"/>
      <p:bldP grpId="0" spid="39"/>
      <p:bldP grpId="0" spid="22"/>
      <p:bldP grpId="0" spid="2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3" name="矩形 2"/>
          <p:cNvSpPr/>
          <p:nvPr/>
        </p:nvSpPr>
        <p:spPr>
          <a:xfrm>
            <a:off x="0" y="2372884"/>
            <a:ext cx="12192000" cy="2784309"/>
          </a:xfrm>
          <a:custGeom>
            <a:rect b="b" l="l" r="r" t="t"/>
            <a:pathLst>
              <a:path h="2088232" w="9144000">
                <a:moveTo>
                  <a:pt x="0" y="0"/>
                </a:moveTo>
                <a:lnTo>
                  <a:pt x="3816349" y="0"/>
                </a:lnTo>
                <a:lnTo>
                  <a:pt x="3815397" y="194197"/>
                </a:lnTo>
                <a:cubicBezTo>
                  <a:pt x="3815639" y="203899"/>
                  <a:pt x="3815881" y="213599"/>
                  <a:pt x="3816123" y="223301"/>
                </a:cubicBezTo>
                <a:cubicBezTo>
                  <a:pt x="3815485" y="285565"/>
                  <a:pt x="3825627" y="323840"/>
                  <a:pt x="3858310" y="352306"/>
                </a:cubicBezTo>
                <a:cubicBezTo>
                  <a:pt x="3881863" y="374186"/>
                  <a:pt x="3885380" y="375377"/>
                  <a:pt x="3918032" y="397060"/>
                </a:cubicBezTo>
                <a:cubicBezTo>
                  <a:pt x="4077997" y="488212"/>
                  <a:pt x="4205762" y="552810"/>
                  <a:pt x="4362649" y="637807"/>
                </a:cubicBezTo>
                <a:cubicBezTo>
                  <a:pt x="4506032" y="713448"/>
                  <a:pt x="4580496" y="685782"/>
                  <a:pt x="4677699" y="644009"/>
                </a:cubicBezTo>
                <a:cubicBezTo>
                  <a:pt x="4888543" y="533160"/>
                  <a:pt x="5015771" y="470067"/>
                  <a:pt x="5093398" y="425358"/>
                </a:cubicBezTo>
                <a:cubicBezTo>
                  <a:pt x="5189998" y="369721"/>
                  <a:pt x="5153077" y="389285"/>
                  <a:pt x="5151235" y="389737"/>
                </a:cubicBezTo>
                <a:cubicBezTo>
                  <a:pt x="5229523" y="352156"/>
                  <a:pt x="5228181" y="330135"/>
                  <a:pt x="5233105" y="228248"/>
                </a:cubicBezTo>
                <a:cubicBezTo>
                  <a:pt x="5233287" y="209652"/>
                  <a:pt x="5231995" y="192531"/>
                  <a:pt x="5232177" y="173935"/>
                </a:cubicBezTo>
                <a:cubicBezTo>
                  <a:pt x="5232188" y="153706"/>
                  <a:pt x="5232933" y="81947"/>
                  <a:pt x="5233810" y="0"/>
                </a:cubicBezTo>
                <a:lnTo>
                  <a:pt x="9144000" y="0"/>
                </a:lnTo>
                <a:lnTo>
                  <a:pt x="9144000" y="2088232"/>
                </a:lnTo>
                <a:lnTo>
                  <a:pt x="0" y="2088232"/>
                </a:lnTo>
                <a:close/>
              </a:path>
            </a:pathLst>
          </a:custGeom>
          <a:gradFill flip="none" rotWithShape="1">
            <a:gsLst>
              <a:gs pos="0">
                <a:srgbClr val="68DEDB"/>
              </a:gs>
              <a:gs pos="89000">
                <a:srgbClr val="3E8EB9"/>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665">
              <a:solidFill>
                <a:prstClr val="white"/>
              </a:solidFill>
              <a:cs typeface="+mn-ea"/>
              <a:sym typeface="+mn-lt"/>
            </a:endParaRPr>
          </a:p>
        </p:txBody>
      </p:sp>
      <p:sp>
        <p:nvSpPr>
          <p:cNvPr id="4" name="矩形 10"/>
          <p:cNvSpPr>
            <a:spLocks noChangeAspect="1"/>
          </p:cNvSpPr>
          <p:nvPr/>
        </p:nvSpPr>
        <p:spPr>
          <a:xfrm>
            <a:off x="5207067" y="1316853"/>
            <a:ext cx="1676267" cy="1827457"/>
          </a:xfrm>
          <a:custGeom>
            <a:gdLst>
              <a:gd fmla="*/ 653528 w 1305333" name="connsiteX0"/>
              <a:gd fmla="*/ 0 h 1424419" name="connsiteY0"/>
              <a:gd fmla="*/ 757287 w 1305333" name="connsiteX1"/>
              <a:gd fmla="*/ 32444 h 1424419" name="connsiteY1"/>
              <a:gd fmla="*/ 1206876 w 1305333" name="connsiteX2"/>
              <a:gd fmla="*/ 284945 h 1424419" name="connsiteY2"/>
              <a:gd fmla="*/ 1233464 w 1305333" name="connsiteX3"/>
              <a:gd fmla="*/ 306775 h 1424419" name="connsiteY3"/>
              <a:gd fmla="*/ 1299728 w 1305333" name="connsiteX4"/>
              <a:gd fmla="*/ 452301 h 1424419" name="connsiteY4"/>
              <a:gd fmla="*/ 1303099 w 1305333" name="connsiteX5"/>
              <a:gd fmla="*/ 495558 h 1424419" name="connsiteY5"/>
              <a:gd fmla="*/ 1303099 w 1305333" name="connsiteX6"/>
              <a:gd fmla="*/ 952393 h 1424419" name="connsiteY6"/>
              <a:gd fmla="*/ 1299356 w 1305333" name="connsiteX7"/>
              <a:gd fmla="*/ 974248 h 1424419" name="connsiteY7"/>
              <a:gd fmla="*/ 1193590 w 1305333" name="connsiteX8"/>
              <a:gd fmla="*/ 1159518 h 1424419" name="connsiteY8"/>
              <a:gd fmla="*/ 1188747 w 1305333" name="connsiteX9"/>
              <a:gd fmla="*/ 1163476 h 1424419" name="connsiteY9"/>
              <a:gd fmla="*/ 792288 w 1305333" name="connsiteX10"/>
              <a:gd fmla="*/ 1385653 h 1424419" name="connsiteY10"/>
              <a:gd fmla="*/ 522686 w 1305333" name="connsiteX11"/>
              <a:gd fmla="*/ 1384922 h 1424419" name="connsiteY11"/>
              <a:gd fmla="*/ 80344 w 1305333" name="connsiteX12"/>
              <a:gd fmla="*/ 1139323 h 1424419" name="connsiteY12"/>
              <a:gd fmla="*/ 68397 w 1305333" name="connsiteX13"/>
              <a:gd fmla="*/ 1130059 h 1424419" name="connsiteY13"/>
              <a:gd fmla="*/ 667 w 1305333" name="connsiteX14"/>
              <a:gd fmla="*/ 999105 h 1424419" name="connsiteY14"/>
              <a:gd fmla="*/ 0 w 1305333" name="connsiteX15"/>
              <a:gd fmla="*/ 972364 h 1424419" name="connsiteY15"/>
              <a:gd fmla="*/ 2496 w 1305333" name="connsiteX16"/>
              <a:gd fmla="*/ 463106 h 1424419" name="connsiteY16"/>
              <a:gd fmla="*/ 2458 w 1305333" name="connsiteX17"/>
              <a:gd fmla="*/ 429563 h 1424419" name="connsiteY17"/>
              <a:gd fmla="*/ 75248 w 1305333" name="connsiteX18"/>
              <a:gd fmla="*/ 303202 h 1424419" name="connsiteY18"/>
              <a:gd fmla="*/ 103465 w 1305333" name="connsiteX19"/>
              <a:gd fmla="*/ 288252 h 1424419" name="connsiteY19"/>
              <a:gd fmla="*/ 541533 w 1305333" name="connsiteX20"/>
              <a:gd fmla="*/ 38110 h 1424419" name="connsiteY20"/>
              <a:gd fmla="*/ 653528 w 1305333" name="connsiteX21"/>
              <a:gd fmla="*/ 0 h 1424419" name="connsiteY21"/>
              <a:gd fmla="*/ 653528 w 1305333" name="connsiteX0-1"/>
              <a:gd fmla="*/ 0 h 1424419" name="connsiteY0-2"/>
              <a:gd fmla="*/ 757287 w 1305333" name="connsiteX1-3"/>
              <a:gd fmla="*/ 32444 h 1424419" name="connsiteY1-4"/>
              <a:gd fmla="*/ 1206876 w 1305333" name="connsiteX2-5"/>
              <a:gd fmla="*/ 284945 h 1424419" name="connsiteY2-6"/>
              <a:gd fmla="*/ 1233464 w 1305333" name="connsiteX3-7"/>
              <a:gd fmla="*/ 306775 h 1424419" name="connsiteY3-8"/>
              <a:gd fmla="*/ 1301712 w 1305333" name="connsiteX4-9"/>
              <a:gd fmla="*/ 442384 h 1424419" name="connsiteY4-10"/>
              <a:gd fmla="*/ 1303099 w 1305333" name="connsiteX5-11"/>
              <a:gd fmla="*/ 495558 h 1424419" name="connsiteY5-12"/>
              <a:gd fmla="*/ 1303099 w 1305333" name="connsiteX6-13"/>
              <a:gd fmla="*/ 952393 h 1424419" name="connsiteY6-14"/>
              <a:gd fmla="*/ 1299356 w 1305333" name="connsiteX7-15"/>
              <a:gd fmla="*/ 974248 h 1424419" name="connsiteY7-16"/>
              <a:gd fmla="*/ 1193590 w 1305333" name="connsiteX8-17"/>
              <a:gd fmla="*/ 1159518 h 1424419" name="connsiteY8-18"/>
              <a:gd fmla="*/ 1188747 w 1305333" name="connsiteX9-19"/>
              <a:gd fmla="*/ 1163476 h 1424419" name="connsiteY9-20"/>
              <a:gd fmla="*/ 792288 w 1305333" name="connsiteX10-21"/>
              <a:gd fmla="*/ 1385653 h 1424419" name="connsiteY10-22"/>
              <a:gd fmla="*/ 522686 w 1305333" name="connsiteX11-23"/>
              <a:gd fmla="*/ 1384922 h 1424419" name="connsiteY11-24"/>
              <a:gd fmla="*/ 80344 w 1305333" name="connsiteX12-25"/>
              <a:gd fmla="*/ 1139323 h 1424419" name="connsiteY12-26"/>
              <a:gd fmla="*/ 68397 w 1305333" name="connsiteX13-27"/>
              <a:gd fmla="*/ 1130059 h 1424419" name="connsiteY13-28"/>
              <a:gd fmla="*/ 667 w 1305333" name="connsiteX14-29"/>
              <a:gd fmla="*/ 999105 h 1424419" name="connsiteY14-30"/>
              <a:gd fmla="*/ 0 w 1305333" name="connsiteX15-31"/>
              <a:gd fmla="*/ 972364 h 1424419" name="connsiteY15-32"/>
              <a:gd fmla="*/ 2496 w 1305333" name="connsiteX16-33"/>
              <a:gd fmla="*/ 463106 h 1424419" name="connsiteY16-34"/>
              <a:gd fmla="*/ 2458 w 1305333" name="connsiteX17-35"/>
              <a:gd fmla="*/ 429563 h 1424419" name="connsiteY17-36"/>
              <a:gd fmla="*/ 75248 w 1305333" name="connsiteX18-37"/>
              <a:gd fmla="*/ 303202 h 1424419" name="connsiteY18-38"/>
              <a:gd fmla="*/ 103465 w 1305333" name="connsiteX19-39"/>
              <a:gd fmla="*/ 288252 h 1424419" name="connsiteY19-40"/>
              <a:gd fmla="*/ 541533 w 1305333" name="connsiteX20-41"/>
              <a:gd fmla="*/ 38110 h 1424419" name="connsiteY20-42"/>
              <a:gd fmla="*/ 653528 w 1305333" name="connsiteX21-43"/>
              <a:gd fmla="*/ 0 h 1424419" name="connsiteY21-44"/>
              <a:gd fmla="*/ 653528 w 1305333" name="connsiteX0-45"/>
              <a:gd fmla="*/ 0 h 1424419" name="connsiteY0-46"/>
              <a:gd fmla="*/ 757287 w 1305333" name="connsiteX1-47"/>
              <a:gd fmla="*/ 32444 h 1424419" name="connsiteY1-48"/>
              <a:gd fmla="*/ 1206876 w 1305333" name="connsiteX2-49"/>
              <a:gd fmla="*/ 284945 h 1424419" name="connsiteY2-50"/>
              <a:gd fmla="*/ 1233464 w 1305333" name="connsiteX3-51"/>
              <a:gd fmla="*/ 306775 h 1424419" name="connsiteY3-52"/>
              <a:gd fmla="*/ 1301712 w 1305333" name="connsiteX4-53"/>
              <a:gd fmla="*/ 442384 h 1424419" name="connsiteY4-54"/>
              <a:gd fmla="*/ 1303099 w 1305333" name="connsiteX5-55"/>
              <a:gd fmla="*/ 495558 h 1424419" name="connsiteY5-56"/>
              <a:gd fmla="*/ 1303099 w 1305333" name="connsiteX6-57"/>
              <a:gd fmla="*/ 952393 h 1424419" name="connsiteY6-58"/>
              <a:gd fmla="*/ 1299356 w 1305333" name="connsiteX7-59"/>
              <a:gd fmla="*/ 974248 h 1424419" name="connsiteY7-60"/>
              <a:gd fmla="*/ 1193590 w 1305333" name="connsiteX8-61"/>
              <a:gd fmla="*/ 1159518 h 1424419" name="connsiteY8-62"/>
              <a:gd fmla="*/ 1188747 w 1305333" name="connsiteX9-63"/>
              <a:gd fmla="*/ 1163476 h 1424419" name="connsiteY9-64"/>
              <a:gd fmla="*/ 792288 w 1305333" name="connsiteX10-65"/>
              <a:gd fmla="*/ 1385653 h 1424419" name="connsiteY10-66"/>
              <a:gd fmla="*/ 522686 w 1305333" name="connsiteX11-67"/>
              <a:gd fmla="*/ 1384922 h 1424419" name="connsiteY11-68"/>
              <a:gd fmla="*/ 80344 w 1305333" name="connsiteX12-69"/>
              <a:gd fmla="*/ 1139323 h 1424419" name="connsiteY12-70"/>
              <a:gd fmla="*/ 68397 w 1305333" name="connsiteX13-71"/>
              <a:gd fmla="*/ 1130059 h 1424419" name="connsiteY13-72"/>
              <a:gd fmla="*/ 667 w 1305333" name="connsiteX14-73"/>
              <a:gd fmla="*/ 999105 h 1424419" name="connsiteY14-74"/>
              <a:gd fmla="*/ 0 w 1305333" name="connsiteX15-75"/>
              <a:gd fmla="*/ 972364 h 1424419" name="connsiteY15-76"/>
              <a:gd fmla="*/ 2496 w 1305333" name="connsiteX16-77"/>
              <a:gd fmla="*/ 463106 h 1424419" name="connsiteY16-78"/>
              <a:gd fmla="*/ 2458 w 1305333" name="connsiteX17-79"/>
              <a:gd fmla="*/ 429563 h 1424419" name="connsiteY17-80"/>
              <a:gd fmla="*/ 75248 w 1305333" name="connsiteX18-81"/>
              <a:gd fmla="*/ 303202 h 1424419" name="connsiteY18-82"/>
              <a:gd fmla="*/ 103465 w 1305333" name="connsiteX19-83"/>
              <a:gd fmla="*/ 288252 h 1424419" name="connsiteY19-84"/>
              <a:gd fmla="*/ 541533 w 1305333" name="connsiteX20-85"/>
              <a:gd fmla="*/ 38110 h 1424419" name="connsiteY20-86"/>
              <a:gd fmla="*/ 653528 w 1305333" name="connsiteX21-87"/>
              <a:gd fmla="*/ 0 h 1424419" name="connsiteY21-88"/>
              <a:gd fmla="*/ 653528 w 1306046" name="connsiteX0-89"/>
              <a:gd fmla="*/ 0 h 1424419" name="connsiteY0-90"/>
              <a:gd fmla="*/ 757287 w 1306046" name="connsiteX1-91"/>
              <a:gd fmla="*/ 32444 h 1424419" name="connsiteY1-92"/>
              <a:gd fmla="*/ 1206876 w 1306046" name="connsiteX2-93"/>
              <a:gd fmla="*/ 284945 h 1424419" name="connsiteY2-94"/>
              <a:gd fmla="*/ 1233464 w 1306046" name="connsiteX3-95"/>
              <a:gd fmla="*/ 306775 h 1424419" name="connsiteY3-96"/>
              <a:gd fmla="*/ 1301712 w 1306046" name="connsiteX4-97"/>
              <a:gd fmla="*/ 442384 h 1424419" name="connsiteY4-98"/>
              <a:gd fmla="*/ 1303099 w 1306046" name="connsiteX5-99"/>
              <a:gd fmla="*/ 495558 h 1424419" name="connsiteY5-100"/>
              <a:gd fmla="*/ 1303099 w 1306046" name="connsiteX6-101"/>
              <a:gd fmla="*/ 952393 h 1424419" name="connsiteY6-102"/>
              <a:gd fmla="*/ 1305306 w 1306046" name="connsiteX7-103"/>
              <a:gd fmla="*/ 990115 h 1424419" name="connsiteY7-104"/>
              <a:gd fmla="*/ 1193590 w 1306046" name="connsiteX8-105"/>
              <a:gd fmla="*/ 1159518 h 1424419" name="connsiteY8-106"/>
              <a:gd fmla="*/ 1188747 w 1306046" name="connsiteX9-107"/>
              <a:gd fmla="*/ 1163476 h 1424419" name="connsiteY9-108"/>
              <a:gd fmla="*/ 792288 w 1306046" name="connsiteX10-109"/>
              <a:gd fmla="*/ 1385653 h 1424419" name="connsiteY10-110"/>
              <a:gd fmla="*/ 522686 w 1306046" name="connsiteX11-111"/>
              <a:gd fmla="*/ 1384922 h 1424419" name="connsiteY11-112"/>
              <a:gd fmla="*/ 80344 w 1306046" name="connsiteX12-113"/>
              <a:gd fmla="*/ 1139323 h 1424419" name="connsiteY12-114"/>
              <a:gd fmla="*/ 68397 w 1306046" name="connsiteX13-115"/>
              <a:gd fmla="*/ 1130059 h 1424419" name="connsiteY13-116"/>
              <a:gd fmla="*/ 667 w 1306046" name="connsiteX14-117"/>
              <a:gd fmla="*/ 999105 h 1424419" name="connsiteY14-118"/>
              <a:gd fmla="*/ 0 w 1306046" name="connsiteX15-119"/>
              <a:gd fmla="*/ 972364 h 1424419" name="connsiteY15-120"/>
              <a:gd fmla="*/ 2496 w 1306046" name="connsiteX16-121"/>
              <a:gd fmla="*/ 463106 h 1424419" name="connsiteY16-122"/>
              <a:gd fmla="*/ 2458 w 1306046" name="connsiteX17-123"/>
              <a:gd fmla="*/ 429563 h 1424419" name="connsiteY17-124"/>
              <a:gd fmla="*/ 75248 w 1306046" name="connsiteX18-125"/>
              <a:gd fmla="*/ 303202 h 1424419" name="connsiteY18-126"/>
              <a:gd fmla="*/ 103465 w 1306046" name="connsiteX19-127"/>
              <a:gd fmla="*/ 288252 h 1424419" name="connsiteY19-128"/>
              <a:gd fmla="*/ 541533 w 1306046" name="connsiteX20-129"/>
              <a:gd fmla="*/ 38110 h 1424419" name="connsiteY20-130"/>
              <a:gd fmla="*/ 653528 w 1306046" name="connsiteX21-131"/>
              <a:gd fmla="*/ 0 h 1424419" name="connsiteY21-132"/>
              <a:gd fmla="*/ 653528 w 1305333" name="connsiteX0-133"/>
              <a:gd fmla="*/ 0 h 1424419" name="connsiteY0-134"/>
              <a:gd fmla="*/ 757287 w 1305333" name="connsiteX1-135"/>
              <a:gd fmla="*/ 32444 h 1424419" name="connsiteY1-136"/>
              <a:gd fmla="*/ 1206876 w 1305333" name="connsiteX2-137"/>
              <a:gd fmla="*/ 284945 h 1424419" name="connsiteY2-138"/>
              <a:gd fmla="*/ 1233464 w 1305333" name="connsiteX3-139"/>
              <a:gd fmla="*/ 306775 h 1424419" name="connsiteY3-140"/>
              <a:gd fmla="*/ 1301712 w 1305333" name="connsiteX4-141"/>
              <a:gd fmla="*/ 442384 h 1424419" name="connsiteY4-142"/>
              <a:gd fmla="*/ 1303099 w 1305333" name="connsiteX5-143"/>
              <a:gd fmla="*/ 495558 h 1424419" name="connsiteY5-144"/>
              <a:gd fmla="*/ 1303099 w 1305333" name="connsiteX6-145"/>
              <a:gd fmla="*/ 952393 h 1424419" name="connsiteY6-146"/>
              <a:gd fmla="*/ 1305306 w 1305333" name="connsiteX7-147"/>
              <a:gd fmla="*/ 990115 h 1424419" name="connsiteY7-148"/>
              <a:gd fmla="*/ 1193590 w 1305333" name="connsiteX8-149"/>
              <a:gd fmla="*/ 1159518 h 1424419" name="connsiteY8-150"/>
              <a:gd fmla="*/ 1188747 w 1305333" name="connsiteX9-151"/>
              <a:gd fmla="*/ 1163476 h 1424419" name="connsiteY9-152"/>
              <a:gd fmla="*/ 792288 w 1305333" name="connsiteX10-153"/>
              <a:gd fmla="*/ 1385653 h 1424419" name="connsiteY10-154"/>
              <a:gd fmla="*/ 522686 w 1305333" name="connsiteX11-155"/>
              <a:gd fmla="*/ 1384922 h 1424419" name="connsiteY11-156"/>
              <a:gd fmla="*/ 80344 w 1305333" name="connsiteX12-157"/>
              <a:gd fmla="*/ 1139323 h 1424419" name="connsiteY12-158"/>
              <a:gd fmla="*/ 68397 w 1305333" name="connsiteX13-159"/>
              <a:gd fmla="*/ 1130059 h 1424419" name="connsiteY13-160"/>
              <a:gd fmla="*/ 667 w 1305333" name="connsiteX14-161"/>
              <a:gd fmla="*/ 999105 h 1424419" name="connsiteY14-162"/>
              <a:gd fmla="*/ 0 w 1305333" name="connsiteX15-163"/>
              <a:gd fmla="*/ 972364 h 1424419" name="connsiteY15-164"/>
              <a:gd fmla="*/ 2496 w 1305333" name="connsiteX16-165"/>
              <a:gd fmla="*/ 463106 h 1424419" name="connsiteY16-166"/>
              <a:gd fmla="*/ 2458 w 1305333" name="connsiteX17-167"/>
              <a:gd fmla="*/ 429563 h 1424419" name="connsiteY17-168"/>
              <a:gd fmla="*/ 75248 w 1305333" name="connsiteX18-169"/>
              <a:gd fmla="*/ 303202 h 1424419" name="connsiteY18-170"/>
              <a:gd fmla="*/ 103465 w 1305333" name="connsiteX19-171"/>
              <a:gd fmla="*/ 288252 h 1424419" name="connsiteY19-172"/>
              <a:gd fmla="*/ 541533 w 1305333" name="connsiteX20-173"/>
              <a:gd fmla="*/ 38110 h 1424419" name="connsiteY20-174"/>
              <a:gd fmla="*/ 653528 w 1305333" name="connsiteX21-175"/>
              <a:gd fmla="*/ 0 h 1424419" name="connsiteY21-176"/>
              <a:gd fmla="*/ 653528 w 1305333" name="connsiteX0-177"/>
              <a:gd fmla="*/ 0 h 1424419" name="connsiteY0-178"/>
              <a:gd fmla="*/ 757287 w 1305333" name="connsiteX1-179"/>
              <a:gd fmla="*/ 32444 h 1424419" name="connsiteY1-180"/>
              <a:gd fmla="*/ 1206876 w 1305333" name="connsiteX2-181"/>
              <a:gd fmla="*/ 284945 h 1424419" name="connsiteY2-182"/>
              <a:gd fmla="*/ 1233464 w 1305333" name="connsiteX3-183"/>
              <a:gd fmla="*/ 306775 h 1424419" name="connsiteY3-184"/>
              <a:gd fmla="*/ 1301712 w 1305333" name="connsiteX4-185"/>
              <a:gd fmla="*/ 442384 h 1424419" name="connsiteY4-186"/>
              <a:gd fmla="*/ 1303099 w 1305333" name="connsiteX5-187"/>
              <a:gd fmla="*/ 495558 h 1424419" name="connsiteY5-188"/>
              <a:gd fmla="*/ 1303099 w 1305333" name="connsiteX6-189"/>
              <a:gd fmla="*/ 952393 h 1424419" name="connsiteY6-190"/>
              <a:gd fmla="*/ 1305306 w 1305333" name="connsiteX7-191"/>
              <a:gd fmla="*/ 990115 h 1424419" name="connsiteY7-192"/>
              <a:gd fmla="*/ 1193590 w 1305333" name="connsiteX8-193"/>
              <a:gd fmla="*/ 1159518 h 1424419" name="connsiteY8-194"/>
              <a:gd fmla="*/ 1172881 w 1305333" name="connsiteX9-195"/>
              <a:gd fmla="*/ 1179342 h 1424419" name="connsiteY9-196"/>
              <a:gd fmla="*/ 792288 w 1305333" name="connsiteX10-197"/>
              <a:gd fmla="*/ 1385653 h 1424419" name="connsiteY10-198"/>
              <a:gd fmla="*/ 522686 w 1305333" name="connsiteX11-199"/>
              <a:gd fmla="*/ 1384922 h 1424419" name="connsiteY11-200"/>
              <a:gd fmla="*/ 80344 w 1305333" name="connsiteX12-201"/>
              <a:gd fmla="*/ 1139323 h 1424419" name="connsiteY12-202"/>
              <a:gd fmla="*/ 68397 w 1305333" name="connsiteX13-203"/>
              <a:gd fmla="*/ 1130059 h 1424419" name="connsiteY13-204"/>
              <a:gd fmla="*/ 667 w 1305333" name="connsiteX14-205"/>
              <a:gd fmla="*/ 999105 h 1424419" name="connsiteY14-206"/>
              <a:gd fmla="*/ 0 w 1305333" name="connsiteX15-207"/>
              <a:gd fmla="*/ 972364 h 1424419" name="connsiteY15-208"/>
              <a:gd fmla="*/ 2496 w 1305333" name="connsiteX16-209"/>
              <a:gd fmla="*/ 463106 h 1424419" name="connsiteY16-210"/>
              <a:gd fmla="*/ 2458 w 1305333" name="connsiteX17-211"/>
              <a:gd fmla="*/ 429563 h 1424419" name="connsiteY17-212"/>
              <a:gd fmla="*/ 75248 w 1305333" name="connsiteX18-213"/>
              <a:gd fmla="*/ 303202 h 1424419" name="connsiteY18-214"/>
              <a:gd fmla="*/ 103465 w 1305333" name="connsiteX19-215"/>
              <a:gd fmla="*/ 288252 h 1424419" name="connsiteY19-216"/>
              <a:gd fmla="*/ 541533 w 1305333" name="connsiteX20-217"/>
              <a:gd fmla="*/ 38110 h 1424419" name="connsiteY20-218"/>
              <a:gd fmla="*/ 653528 w 1305333" name="connsiteX21-219"/>
              <a:gd fmla="*/ 0 h 1424419" name="connsiteY21-220"/>
              <a:gd fmla="*/ 653528 w 1305333" name="connsiteX0-221"/>
              <a:gd fmla="*/ 0 h 1424419" name="connsiteY0-222"/>
              <a:gd fmla="*/ 757287 w 1305333" name="connsiteX1-223"/>
              <a:gd fmla="*/ 32444 h 1424419" name="connsiteY1-224"/>
              <a:gd fmla="*/ 1206876 w 1305333" name="connsiteX2-225"/>
              <a:gd fmla="*/ 284945 h 1424419" name="connsiteY2-226"/>
              <a:gd fmla="*/ 1233464 w 1305333" name="connsiteX3-227"/>
              <a:gd fmla="*/ 306775 h 1424419" name="connsiteY3-228"/>
              <a:gd fmla="*/ 1301712 w 1305333" name="connsiteX4-229"/>
              <a:gd fmla="*/ 442384 h 1424419" name="connsiteY4-230"/>
              <a:gd fmla="*/ 1303099 w 1305333" name="connsiteX5-231"/>
              <a:gd fmla="*/ 495558 h 1424419" name="connsiteY5-232"/>
              <a:gd fmla="*/ 1303099 w 1305333" name="connsiteX6-233"/>
              <a:gd fmla="*/ 952393 h 1424419" name="connsiteY6-234"/>
              <a:gd fmla="*/ 1305306 w 1305333" name="connsiteX7-235"/>
              <a:gd fmla="*/ 990115 h 1424419" name="connsiteY7-236"/>
              <a:gd fmla="*/ 1193590 w 1305333" name="connsiteX8-237"/>
              <a:gd fmla="*/ 1159518 h 1424419" name="connsiteY8-238"/>
              <a:gd fmla="*/ 1172881 w 1305333" name="connsiteX9-239"/>
              <a:gd fmla="*/ 1179342 h 1424419" name="connsiteY9-240"/>
              <a:gd fmla="*/ 792288 w 1305333" name="connsiteX10-241"/>
              <a:gd fmla="*/ 1385653 h 1424419" name="connsiteY10-242"/>
              <a:gd fmla="*/ 522686 w 1305333" name="connsiteX11-243"/>
              <a:gd fmla="*/ 1384922 h 1424419" name="connsiteY11-244"/>
              <a:gd fmla="*/ 80344 w 1305333" name="connsiteX12-245"/>
              <a:gd fmla="*/ 1139323 h 1424419" name="connsiteY12-246"/>
              <a:gd fmla="*/ 68397 w 1305333" name="connsiteX13-247"/>
              <a:gd fmla="*/ 1130059 h 1424419" name="connsiteY13-248"/>
              <a:gd fmla="*/ 667 w 1305333" name="connsiteX14-249"/>
              <a:gd fmla="*/ 999105 h 1424419" name="connsiteY14-250"/>
              <a:gd fmla="*/ 0 w 1305333" name="connsiteX15-251"/>
              <a:gd fmla="*/ 972364 h 1424419" name="connsiteY15-252"/>
              <a:gd fmla="*/ 2496 w 1305333" name="connsiteX16-253"/>
              <a:gd fmla="*/ 463106 h 1424419" name="connsiteY16-254"/>
              <a:gd fmla="*/ 2458 w 1305333" name="connsiteX17-255"/>
              <a:gd fmla="*/ 429563 h 1424419" name="connsiteY17-256"/>
              <a:gd fmla="*/ 75248 w 1305333" name="connsiteX18-257"/>
              <a:gd fmla="*/ 303202 h 1424419" name="connsiteY18-258"/>
              <a:gd fmla="*/ 103465 w 1305333" name="connsiteX19-259"/>
              <a:gd fmla="*/ 288252 h 1424419" name="connsiteY19-260"/>
              <a:gd fmla="*/ 541533 w 1305333" name="connsiteX20-261"/>
              <a:gd fmla="*/ 38110 h 1424419" name="connsiteY20-262"/>
              <a:gd fmla="*/ 653528 w 1305333" name="connsiteX21-263"/>
              <a:gd fmla="*/ 0 h 1424419" name="connsiteY21-264"/>
              <a:gd fmla="*/ 653528 w 1305333" name="connsiteX0-265"/>
              <a:gd fmla="*/ 0 h 1424419" name="connsiteY0-266"/>
              <a:gd fmla="*/ 757287 w 1305333" name="connsiteX1-267"/>
              <a:gd fmla="*/ 32444 h 1424419" name="connsiteY1-268"/>
              <a:gd fmla="*/ 1206876 w 1305333" name="connsiteX2-269"/>
              <a:gd fmla="*/ 284945 h 1424419" name="connsiteY2-270"/>
              <a:gd fmla="*/ 1233464 w 1305333" name="connsiteX3-271"/>
              <a:gd fmla="*/ 306775 h 1424419" name="connsiteY3-272"/>
              <a:gd fmla="*/ 1301712 w 1305333" name="connsiteX4-273"/>
              <a:gd fmla="*/ 442384 h 1424419" name="connsiteY4-274"/>
              <a:gd fmla="*/ 1303099 w 1305333" name="connsiteX5-275"/>
              <a:gd fmla="*/ 495558 h 1424419" name="connsiteY5-276"/>
              <a:gd fmla="*/ 1303099 w 1305333" name="connsiteX6-277"/>
              <a:gd fmla="*/ 952393 h 1424419" name="connsiteY6-278"/>
              <a:gd fmla="*/ 1305306 w 1305333" name="connsiteX7-279"/>
              <a:gd fmla="*/ 990115 h 1424419" name="connsiteY7-280"/>
              <a:gd fmla="*/ 1193590 w 1305333" name="connsiteX8-281"/>
              <a:gd fmla="*/ 1159518 h 1424419" name="connsiteY8-282"/>
              <a:gd fmla="*/ 1172881 w 1305333" name="connsiteX9-283"/>
              <a:gd fmla="*/ 1179342 h 1424419" name="connsiteY9-284"/>
              <a:gd fmla="*/ 792288 w 1305333" name="connsiteX10-285"/>
              <a:gd fmla="*/ 1385653 h 1424419" name="connsiteY10-286"/>
              <a:gd fmla="*/ 522686 w 1305333" name="connsiteX11-287"/>
              <a:gd fmla="*/ 1384922 h 1424419" name="connsiteY11-288"/>
              <a:gd fmla="*/ 80344 w 1305333" name="connsiteX12-289"/>
              <a:gd fmla="*/ 1139323 h 1424419" name="connsiteY12-290"/>
              <a:gd fmla="*/ 68397 w 1305333" name="connsiteX13-291"/>
              <a:gd fmla="*/ 1130059 h 1424419" name="connsiteY13-292"/>
              <a:gd fmla="*/ 667 w 1305333" name="connsiteX14-293"/>
              <a:gd fmla="*/ 999105 h 1424419" name="connsiteY14-294"/>
              <a:gd fmla="*/ 0 w 1305333" name="connsiteX15-295"/>
              <a:gd fmla="*/ 972364 h 1424419" name="connsiteY15-296"/>
              <a:gd fmla="*/ 2496 w 1305333" name="connsiteX16-297"/>
              <a:gd fmla="*/ 463106 h 1424419" name="connsiteY16-298"/>
              <a:gd fmla="*/ 2458 w 1305333" name="connsiteX17-299"/>
              <a:gd fmla="*/ 429563 h 1424419" name="connsiteY17-300"/>
              <a:gd fmla="*/ 75248 w 1305333" name="connsiteX18-301"/>
              <a:gd fmla="*/ 303202 h 1424419" name="connsiteY18-302"/>
              <a:gd fmla="*/ 103465 w 1305333" name="connsiteX19-303"/>
              <a:gd fmla="*/ 288252 h 1424419" name="connsiteY19-304"/>
              <a:gd fmla="*/ 541533 w 1305333" name="connsiteX20-305"/>
              <a:gd fmla="*/ 38110 h 1424419" name="connsiteY20-306"/>
              <a:gd fmla="*/ 653528 w 1305333" name="connsiteX21-307"/>
              <a:gd fmla="*/ 0 h 1424419" name="connsiteY21-308"/>
              <a:gd fmla="*/ 653528 w 1305333" name="connsiteX0-309"/>
              <a:gd fmla="*/ 0 h 1424419" name="connsiteY0-310"/>
              <a:gd fmla="*/ 757287 w 1305333" name="connsiteX1-311"/>
              <a:gd fmla="*/ 32444 h 1424419" name="connsiteY1-312"/>
              <a:gd fmla="*/ 1206876 w 1305333" name="connsiteX2-313"/>
              <a:gd fmla="*/ 284945 h 1424419" name="connsiteY2-314"/>
              <a:gd fmla="*/ 1233464 w 1305333" name="connsiteX3-315"/>
              <a:gd fmla="*/ 306775 h 1424419" name="connsiteY3-316"/>
              <a:gd fmla="*/ 1301712 w 1305333" name="connsiteX4-317"/>
              <a:gd fmla="*/ 442384 h 1424419" name="connsiteY4-318"/>
              <a:gd fmla="*/ 1303099 w 1305333" name="connsiteX5-319"/>
              <a:gd fmla="*/ 495558 h 1424419" name="connsiteY5-320"/>
              <a:gd fmla="*/ 1303099 w 1305333" name="connsiteX6-321"/>
              <a:gd fmla="*/ 952393 h 1424419" name="connsiteY6-322"/>
              <a:gd fmla="*/ 1305306 w 1305333" name="connsiteX7-323"/>
              <a:gd fmla="*/ 990115 h 1424419" name="connsiteY7-324"/>
              <a:gd fmla="*/ 1193590 w 1305333" name="connsiteX8-325"/>
              <a:gd fmla="*/ 1159518 h 1424419" name="connsiteY8-326"/>
              <a:gd fmla="*/ 1172881 w 1305333" name="connsiteX9-327"/>
              <a:gd fmla="*/ 1179342 h 1424419" name="connsiteY9-328"/>
              <a:gd fmla="*/ 792288 w 1305333" name="connsiteX10-329"/>
              <a:gd fmla="*/ 1385653 h 1424419" name="connsiteY10-330"/>
              <a:gd fmla="*/ 522686 w 1305333" name="connsiteX11-331"/>
              <a:gd fmla="*/ 1384922 h 1424419" name="connsiteY11-332"/>
              <a:gd fmla="*/ 80344 w 1305333" name="connsiteX12-333"/>
              <a:gd fmla="*/ 1139323 h 1424419" name="connsiteY12-334"/>
              <a:gd fmla="*/ 68397 w 1305333" name="connsiteX13-335"/>
              <a:gd fmla="*/ 1130059 h 1424419" name="connsiteY13-336"/>
              <a:gd fmla="*/ 667 w 1305333" name="connsiteX14-337"/>
              <a:gd fmla="*/ 999105 h 1424419" name="connsiteY14-338"/>
              <a:gd fmla="*/ 0 w 1305333" name="connsiteX15-339"/>
              <a:gd fmla="*/ 972364 h 1424419" name="connsiteY15-340"/>
              <a:gd fmla="*/ 2496 w 1305333" name="connsiteX16-341"/>
              <a:gd fmla="*/ 463106 h 1424419" name="connsiteY16-342"/>
              <a:gd fmla="*/ 2458 w 1305333" name="connsiteX17-343"/>
              <a:gd fmla="*/ 429563 h 1424419" name="connsiteY17-344"/>
              <a:gd fmla="*/ 75248 w 1305333" name="connsiteX18-345"/>
              <a:gd fmla="*/ 303202 h 1424419" name="connsiteY18-346"/>
              <a:gd fmla="*/ 103465 w 1305333" name="connsiteX19-347"/>
              <a:gd fmla="*/ 288252 h 1424419" name="connsiteY19-348"/>
              <a:gd fmla="*/ 541533 w 1305333" name="connsiteX20-349"/>
              <a:gd fmla="*/ 38110 h 1424419" name="connsiteY20-350"/>
              <a:gd fmla="*/ 653528 w 1305333" name="connsiteX21-351"/>
              <a:gd fmla="*/ 0 h 1424419" name="connsiteY21-352"/>
              <a:gd fmla="*/ 653528 w 1305333" name="connsiteX0-353"/>
              <a:gd fmla="*/ 0 h 1424419" name="connsiteY0-354"/>
              <a:gd fmla="*/ 757287 w 1305333" name="connsiteX1-355"/>
              <a:gd fmla="*/ 32444 h 1424419" name="connsiteY1-356"/>
              <a:gd fmla="*/ 1206876 w 1305333" name="connsiteX2-357"/>
              <a:gd fmla="*/ 284945 h 1424419" name="connsiteY2-358"/>
              <a:gd fmla="*/ 1233464 w 1305333" name="connsiteX3-359"/>
              <a:gd fmla="*/ 306775 h 1424419" name="connsiteY3-360"/>
              <a:gd fmla="*/ 1301712 w 1305333" name="connsiteX4-361"/>
              <a:gd fmla="*/ 442384 h 1424419" name="connsiteY4-362"/>
              <a:gd fmla="*/ 1303099 w 1305333" name="connsiteX5-363"/>
              <a:gd fmla="*/ 495558 h 1424419" name="connsiteY5-364"/>
              <a:gd fmla="*/ 1303099 w 1305333" name="connsiteX6-365"/>
              <a:gd fmla="*/ 952393 h 1424419" name="connsiteY6-366"/>
              <a:gd fmla="*/ 1305306 w 1305333" name="connsiteX7-367"/>
              <a:gd fmla="*/ 990115 h 1424419" name="connsiteY7-368"/>
              <a:gd fmla="*/ 1193590 w 1305333" name="connsiteX8-369"/>
              <a:gd fmla="*/ 1159518 h 1424419" name="connsiteY8-370"/>
              <a:gd fmla="*/ 1172881 w 1305333" name="connsiteX9-371"/>
              <a:gd fmla="*/ 1179342 h 1424419" name="connsiteY9-372"/>
              <a:gd fmla="*/ 792288 w 1305333" name="connsiteX10-373"/>
              <a:gd fmla="*/ 1385653 h 1424419" name="connsiteY10-374"/>
              <a:gd fmla="*/ 522686 w 1305333" name="connsiteX11-375"/>
              <a:gd fmla="*/ 1384922 h 1424419" name="connsiteY11-376"/>
              <a:gd fmla="*/ 80344 w 1305333" name="connsiteX12-377"/>
              <a:gd fmla="*/ 1139323 h 1424419" name="connsiteY12-378"/>
              <a:gd fmla="*/ 68397 w 1305333" name="connsiteX13-379"/>
              <a:gd fmla="*/ 1130059 h 1424419" name="connsiteY13-380"/>
              <a:gd fmla="*/ 667 w 1305333" name="connsiteX14-381"/>
              <a:gd fmla="*/ 999105 h 1424419" name="connsiteY14-382"/>
              <a:gd fmla="*/ 0 w 1305333" name="connsiteX15-383"/>
              <a:gd fmla="*/ 972364 h 1424419" name="connsiteY15-384"/>
              <a:gd fmla="*/ 2496 w 1305333" name="connsiteX16-385"/>
              <a:gd fmla="*/ 463106 h 1424419" name="connsiteY16-386"/>
              <a:gd fmla="*/ 2458 w 1305333" name="connsiteX17-387"/>
              <a:gd fmla="*/ 429563 h 1424419" name="connsiteY17-388"/>
              <a:gd fmla="*/ 75248 w 1305333" name="connsiteX18-389"/>
              <a:gd fmla="*/ 303202 h 1424419" name="connsiteY18-390"/>
              <a:gd fmla="*/ 106293 w 1305333" name="connsiteX19-391"/>
              <a:gd fmla="*/ 282597 h 1424419" name="connsiteY19-392"/>
              <a:gd fmla="*/ 541533 w 1305333" name="connsiteX20-393"/>
              <a:gd fmla="*/ 38110 h 1424419" name="connsiteY20-394"/>
              <a:gd fmla="*/ 653528 w 1305333" name="connsiteX21-395"/>
              <a:gd fmla="*/ 0 h 1424419" name="connsiteY21-396"/>
              <a:gd fmla="*/ 653528 w 1305333" name="connsiteX0-397"/>
              <a:gd fmla="*/ 0 h 1424419" name="connsiteY0-398"/>
              <a:gd fmla="*/ 757287 w 1305333" name="connsiteX1-399"/>
              <a:gd fmla="*/ 32444 h 1424419" name="connsiteY1-400"/>
              <a:gd fmla="*/ 1206876 w 1305333" name="connsiteX2-401"/>
              <a:gd fmla="*/ 284945 h 1424419" name="connsiteY2-402"/>
              <a:gd fmla="*/ 1237706 w 1305333" name="connsiteX3-403"/>
              <a:gd fmla="*/ 306775 h 1424419" name="connsiteY3-404"/>
              <a:gd fmla="*/ 1301712 w 1305333" name="connsiteX4-405"/>
              <a:gd fmla="*/ 442384 h 1424419" name="connsiteY4-406"/>
              <a:gd fmla="*/ 1303099 w 1305333" name="connsiteX5-407"/>
              <a:gd fmla="*/ 495558 h 1424419" name="connsiteY5-408"/>
              <a:gd fmla="*/ 1303099 w 1305333" name="connsiteX6-409"/>
              <a:gd fmla="*/ 952393 h 1424419" name="connsiteY6-410"/>
              <a:gd fmla="*/ 1305306 w 1305333" name="connsiteX7-411"/>
              <a:gd fmla="*/ 990115 h 1424419" name="connsiteY7-412"/>
              <a:gd fmla="*/ 1193590 w 1305333" name="connsiteX8-413"/>
              <a:gd fmla="*/ 1159518 h 1424419" name="connsiteY8-414"/>
              <a:gd fmla="*/ 1172881 w 1305333" name="connsiteX9-415"/>
              <a:gd fmla="*/ 1179342 h 1424419" name="connsiteY9-416"/>
              <a:gd fmla="*/ 792288 w 1305333" name="connsiteX10-417"/>
              <a:gd fmla="*/ 1385653 h 1424419" name="connsiteY10-418"/>
              <a:gd fmla="*/ 522686 w 1305333" name="connsiteX11-419"/>
              <a:gd fmla="*/ 1384922 h 1424419" name="connsiteY11-420"/>
              <a:gd fmla="*/ 80344 w 1305333" name="connsiteX12-421"/>
              <a:gd fmla="*/ 1139323 h 1424419" name="connsiteY12-422"/>
              <a:gd fmla="*/ 68397 w 1305333" name="connsiteX13-423"/>
              <a:gd fmla="*/ 1130059 h 1424419" name="connsiteY13-424"/>
              <a:gd fmla="*/ 667 w 1305333" name="connsiteX14-425"/>
              <a:gd fmla="*/ 999105 h 1424419" name="connsiteY14-426"/>
              <a:gd fmla="*/ 0 w 1305333" name="connsiteX15-427"/>
              <a:gd fmla="*/ 972364 h 1424419" name="connsiteY15-428"/>
              <a:gd fmla="*/ 2496 w 1305333" name="connsiteX16-429"/>
              <a:gd fmla="*/ 463106 h 1424419" name="connsiteY16-430"/>
              <a:gd fmla="*/ 2458 w 1305333" name="connsiteX17-431"/>
              <a:gd fmla="*/ 429563 h 1424419" name="connsiteY17-432"/>
              <a:gd fmla="*/ 75248 w 1305333" name="connsiteX18-433"/>
              <a:gd fmla="*/ 303202 h 1424419" name="connsiteY18-434"/>
              <a:gd fmla="*/ 106293 w 1305333" name="connsiteX19-435"/>
              <a:gd fmla="*/ 282597 h 1424419" name="connsiteY19-436"/>
              <a:gd fmla="*/ 541533 w 1305333" name="connsiteX20-437"/>
              <a:gd fmla="*/ 38110 h 1424419" name="connsiteY20-438"/>
              <a:gd fmla="*/ 653528 w 1305333" name="connsiteX21-439"/>
              <a:gd fmla="*/ 0 h 1424419" name="connsiteY21-440"/>
              <a:gd fmla="*/ 653528 w 1305333" name="connsiteX0-441"/>
              <a:gd fmla="*/ 0 h 1424419" name="connsiteY0-442"/>
              <a:gd fmla="*/ 757287 w 1305333" name="connsiteX1-443"/>
              <a:gd fmla="*/ 32444 h 1424419" name="connsiteY1-444"/>
              <a:gd fmla="*/ 1206876 w 1305333" name="connsiteX2-445"/>
              <a:gd fmla="*/ 284945 h 1424419" name="connsiteY2-446"/>
              <a:gd fmla="*/ 1237706 w 1305333" name="connsiteX3-447"/>
              <a:gd fmla="*/ 306775 h 1424419" name="connsiteY3-448"/>
              <a:gd fmla="*/ 1301712 w 1305333" name="connsiteX4-449"/>
              <a:gd fmla="*/ 442384 h 1424419" name="connsiteY4-450"/>
              <a:gd fmla="*/ 1303099 w 1305333" name="connsiteX5-451"/>
              <a:gd fmla="*/ 495558 h 1424419" name="connsiteY5-452"/>
              <a:gd fmla="*/ 1303099 w 1305333" name="connsiteX6-453"/>
              <a:gd fmla="*/ 952393 h 1424419" name="connsiteY6-454"/>
              <a:gd fmla="*/ 1305306 w 1305333" name="connsiteX7-455"/>
              <a:gd fmla="*/ 990115 h 1424419" name="connsiteY7-456"/>
              <a:gd fmla="*/ 1211970 w 1305333" name="connsiteX8-457"/>
              <a:gd fmla="*/ 1149621 h 1424419" name="connsiteY8-458"/>
              <a:gd fmla="*/ 1172881 w 1305333" name="connsiteX9-459"/>
              <a:gd fmla="*/ 1179342 h 1424419" name="connsiteY9-460"/>
              <a:gd fmla="*/ 792288 w 1305333" name="connsiteX10-461"/>
              <a:gd fmla="*/ 1385653 h 1424419" name="connsiteY10-462"/>
              <a:gd fmla="*/ 522686 w 1305333" name="connsiteX11-463"/>
              <a:gd fmla="*/ 1384922 h 1424419" name="connsiteY11-464"/>
              <a:gd fmla="*/ 80344 w 1305333" name="connsiteX12-465"/>
              <a:gd fmla="*/ 1139323 h 1424419" name="connsiteY12-466"/>
              <a:gd fmla="*/ 68397 w 1305333" name="connsiteX13-467"/>
              <a:gd fmla="*/ 1130059 h 1424419" name="connsiteY13-468"/>
              <a:gd fmla="*/ 667 w 1305333" name="connsiteX14-469"/>
              <a:gd fmla="*/ 999105 h 1424419" name="connsiteY14-470"/>
              <a:gd fmla="*/ 0 w 1305333" name="connsiteX15-471"/>
              <a:gd fmla="*/ 972364 h 1424419" name="connsiteY15-472"/>
              <a:gd fmla="*/ 2496 w 1305333" name="connsiteX16-473"/>
              <a:gd fmla="*/ 463106 h 1424419" name="connsiteY16-474"/>
              <a:gd fmla="*/ 2458 w 1305333" name="connsiteX17-475"/>
              <a:gd fmla="*/ 429563 h 1424419" name="connsiteY17-476"/>
              <a:gd fmla="*/ 75248 w 1305333" name="connsiteX18-477"/>
              <a:gd fmla="*/ 303202 h 1424419" name="connsiteY18-478"/>
              <a:gd fmla="*/ 106293 w 1305333" name="connsiteX19-479"/>
              <a:gd fmla="*/ 282597 h 1424419" name="connsiteY19-480"/>
              <a:gd fmla="*/ 541533 w 1305333" name="connsiteX20-481"/>
              <a:gd fmla="*/ 38110 h 1424419" name="connsiteY20-482"/>
              <a:gd fmla="*/ 653528 w 1305333" name="connsiteX21-483"/>
              <a:gd fmla="*/ 0 h 1424419" name="connsiteY21-484"/>
              <a:gd fmla="*/ 653528 w 1305333" name="connsiteX0-485"/>
              <a:gd fmla="*/ 0 h 1424419" name="connsiteY0-486"/>
              <a:gd fmla="*/ 757287 w 1305333" name="connsiteX1-487"/>
              <a:gd fmla="*/ 32444 h 1424419" name="connsiteY1-488"/>
              <a:gd fmla="*/ 1206876 w 1305333" name="connsiteX2-489"/>
              <a:gd fmla="*/ 284945 h 1424419" name="connsiteY2-490"/>
              <a:gd fmla="*/ 1237706 w 1305333" name="connsiteX3-491"/>
              <a:gd fmla="*/ 306775 h 1424419" name="connsiteY3-492"/>
              <a:gd fmla="*/ 1301712 w 1305333" name="connsiteX4-493"/>
              <a:gd fmla="*/ 442384 h 1424419" name="connsiteY4-494"/>
              <a:gd fmla="*/ 1303099 w 1305333" name="connsiteX5-495"/>
              <a:gd fmla="*/ 495558 h 1424419" name="connsiteY5-496"/>
              <a:gd fmla="*/ 1303099 w 1305333" name="connsiteX6-497"/>
              <a:gd fmla="*/ 952393 h 1424419" name="connsiteY6-498"/>
              <a:gd fmla="*/ 1305306 w 1305333" name="connsiteX7-499"/>
              <a:gd fmla="*/ 990115 h 1424419" name="connsiteY7-500"/>
              <a:gd fmla="*/ 1236006 w 1305333" name="connsiteX8-501"/>
              <a:gd fmla="*/ 1160932 h 1424419" name="connsiteY8-502"/>
              <a:gd fmla="*/ 1172881 w 1305333" name="connsiteX9-503"/>
              <a:gd fmla="*/ 1179342 h 1424419" name="connsiteY9-504"/>
              <a:gd fmla="*/ 792288 w 1305333" name="connsiteX10-505"/>
              <a:gd fmla="*/ 1385653 h 1424419" name="connsiteY10-506"/>
              <a:gd fmla="*/ 522686 w 1305333" name="connsiteX11-507"/>
              <a:gd fmla="*/ 1384922 h 1424419" name="connsiteY11-508"/>
              <a:gd fmla="*/ 80344 w 1305333" name="connsiteX12-509"/>
              <a:gd fmla="*/ 1139323 h 1424419" name="connsiteY12-510"/>
              <a:gd fmla="*/ 68397 w 1305333" name="connsiteX13-511"/>
              <a:gd fmla="*/ 1130059 h 1424419" name="connsiteY13-512"/>
              <a:gd fmla="*/ 667 w 1305333" name="connsiteX14-513"/>
              <a:gd fmla="*/ 999105 h 1424419" name="connsiteY14-514"/>
              <a:gd fmla="*/ 0 w 1305333" name="connsiteX15-515"/>
              <a:gd fmla="*/ 972364 h 1424419" name="connsiteY15-516"/>
              <a:gd fmla="*/ 2496 w 1305333" name="connsiteX16-517"/>
              <a:gd fmla="*/ 463106 h 1424419" name="connsiteY16-518"/>
              <a:gd fmla="*/ 2458 w 1305333" name="connsiteX17-519"/>
              <a:gd fmla="*/ 429563 h 1424419" name="connsiteY17-520"/>
              <a:gd fmla="*/ 75248 w 1305333" name="connsiteX18-521"/>
              <a:gd fmla="*/ 303202 h 1424419" name="connsiteY18-522"/>
              <a:gd fmla="*/ 106293 w 1305333" name="connsiteX19-523"/>
              <a:gd fmla="*/ 282597 h 1424419" name="connsiteY19-524"/>
              <a:gd fmla="*/ 541533 w 1305333" name="connsiteX20-525"/>
              <a:gd fmla="*/ 38110 h 1424419" name="connsiteY20-526"/>
              <a:gd fmla="*/ 653528 w 1305333" name="connsiteX21-527"/>
              <a:gd fmla="*/ 0 h 1424419" name="connsiteY21-528"/>
              <a:gd fmla="*/ 653528 w 1313169" name="connsiteX0-529"/>
              <a:gd fmla="*/ 0 h 1424419" name="connsiteY0-530"/>
              <a:gd fmla="*/ 757287 w 1313169" name="connsiteX1-531"/>
              <a:gd fmla="*/ 32444 h 1424419" name="connsiteY1-532"/>
              <a:gd fmla="*/ 1206876 w 1313169" name="connsiteX2-533"/>
              <a:gd fmla="*/ 284945 h 1424419" name="connsiteY2-534"/>
              <a:gd fmla="*/ 1237706 w 1313169" name="connsiteX3-535"/>
              <a:gd fmla="*/ 306775 h 1424419" name="connsiteY3-536"/>
              <a:gd fmla="*/ 1301712 w 1313169" name="connsiteX4-537"/>
              <a:gd fmla="*/ 442384 h 1424419" name="connsiteY4-538"/>
              <a:gd fmla="*/ 1303099 w 1313169" name="connsiteX5-539"/>
              <a:gd fmla="*/ 495558 h 1424419" name="connsiteY5-540"/>
              <a:gd fmla="*/ 1303099 w 1313169" name="connsiteX6-541"/>
              <a:gd fmla="*/ 952393 h 1424419" name="connsiteY6-542"/>
              <a:gd fmla="*/ 1305306 w 1313169" name="connsiteX7-543"/>
              <a:gd fmla="*/ 990115 h 1424419" name="connsiteY7-544"/>
              <a:gd fmla="*/ 1271352 w 1313169" name="connsiteX8-545"/>
              <a:gd fmla="*/ 1142552 h 1424419" name="connsiteY8-546"/>
              <a:gd fmla="*/ 1172881 w 1313169" name="connsiteX9-547"/>
              <a:gd fmla="*/ 1179342 h 1424419" name="connsiteY9-548"/>
              <a:gd fmla="*/ 792288 w 1313169" name="connsiteX10-549"/>
              <a:gd fmla="*/ 1385653 h 1424419" name="connsiteY10-550"/>
              <a:gd fmla="*/ 522686 w 1313169" name="connsiteX11-551"/>
              <a:gd fmla="*/ 1384922 h 1424419" name="connsiteY11-552"/>
              <a:gd fmla="*/ 80344 w 1313169" name="connsiteX12-553"/>
              <a:gd fmla="*/ 1139323 h 1424419" name="connsiteY12-554"/>
              <a:gd fmla="*/ 68397 w 1313169" name="connsiteX13-555"/>
              <a:gd fmla="*/ 1130059 h 1424419" name="connsiteY13-556"/>
              <a:gd fmla="*/ 667 w 1313169" name="connsiteX14-557"/>
              <a:gd fmla="*/ 999105 h 1424419" name="connsiteY14-558"/>
              <a:gd fmla="*/ 0 w 1313169" name="connsiteX15-559"/>
              <a:gd fmla="*/ 972364 h 1424419" name="connsiteY15-560"/>
              <a:gd fmla="*/ 2496 w 1313169" name="connsiteX16-561"/>
              <a:gd fmla="*/ 463106 h 1424419" name="connsiteY16-562"/>
              <a:gd fmla="*/ 2458 w 1313169" name="connsiteX17-563"/>
              <a:gd fmla="*/ 429563 h 1424419" name="connsiteY17-564"/>
              <a:gd fmla="*/ 75248 w 1313169" name="connsiteX18-565"/>
              <a:gd fmla="*/ 303202 h 1424419" name="connsiteY18-566"/>
              <a:gd fmla="*/ 106293 w 1313169" name="connsiteX19-567"/>
              <a:gd fmla="*/ 282597 h 1424419" name="connsiteY19-568"/>
              <a:gd fmla="*/ 541533 w 1313169" name="connsiteX20-569"/>
              <a:gd fmla="*/ 38110 h 1424419" name="connsiteY20-570"/>
              <a:gd fmla="*/ 653528 w 1313169" name="connsiteX21-571"/>
              <a:gd fmla="*/ 0 h 1424419" name="connsiteY21-572"/>
              <a:gd fmla="*/ 653528 w 1306267" name="connsiteX0-573"/>
              <a:gd fmla="*/ 0 h 1424419" name="connsiteY0-574"/>
              <a:gd fmla="*/ 757287 w 1306267" name="connsiteX1-575"/>
              <a:gd fmla="*/ 32444 h 1424419" name="connsiteY1-576"/>
              <a:gd fmla="*/ 1206876 w 1306267" name="connsiteX2-577"/>
              <a:gd fmla="*/ 284945 h 1424419" name="connsiteY2-578"/>
              <a:gd fmla="*/ 1237706 w 1306267" name="connsiteX3-579"/>
              <a:gd fmla="*/ 306775 h 1424419" name="connsiteY3-580"/>
              <a:gd fmla="*/ 1301712 w 1306267" name="connsiteX4-581"/>
              <a:gd fmla="*/ 442384 h 1424419" name="connsiteY4-582"/>
              <a:gd fmla="*/ 1303099 w 1306267" name="connsiteX5-583"/>
              <a:gd fmla="*/ 495558 h 1424419" name="connsiteY5-584"/>
              <a:gd fmla="*/ 1303099 w 1306267" name="connsiteX6-585"/>
              <a:gd fmla="*/ 952393 h 1424419" name="connsiteY6-586"/>
              <a:gd fmla="*/ 1305306 w 1306267" name="connsiteX7-587"/>
              <a:gd fmla="*/ 990115 h 1424419" name="connsiteY7-588"/>
              <a:gd fmla="*/ 1255800 w 1306267" name="connsiteX8-589"/>
              <a:gd fmla="*/ 1142552 h 1424419" name="connsiteY8-590"/>
              <a:gd fmla="*/ 1172881 w 1306267" name="connsiteX9-591"/>
              <a:gd fmla="*/ 1179342 h 1424419" name="connsiteY9-592"/>
              <a:gd fmla="*/ 792288 w 1306267" name="connsiteX10-593"/>
              <a:gd fmla="*/ 1385653 h 1424419" name="connsiteY10-594"/>
              <a:gd fmla="*/ 522686 w 1306267" name="connsiteX11-595"/>
              <a:gd fmla="*/ 1384922 h 1424419" name="connsiteY11-596"/>
              <a:gd fmla="*/ 80344 w 1306267" name="connsiteX12-597"/>
              <a:gd fmla="*/ 1139323 h 1424419" name="connsiteY12-598"/>
              <a:gd fmla="*/ 68397 w 1306267" name="connsiteX13-599"/>
              <a:gd fmla="*/ 1130059 h 1424419" name="connsiteY13-600"/>
              <a:gd fmla="*/ 667 w 1306267" name="connsiteX14-601"/>
              <a:gd fmla="*/ 999105 h 1424419" name="connsiteY14-602"/>
              <a:gd fmla="*/ 0 w 1306267" name="connsiteX15-603"/>
              <a:gd fmla="*/ 972364 h 1424419" name="connsiteY15-604"/>
              <a:gd fmla="*/ 2496 w 1306267" name="connsiteX16-605"/>
              <a:gd fmla="*/ 463106 h 1424419" name="connsiteY16-606"/>
              <a:gd fmla="*/ 2458 w 1306267" name="connsiteX17-607"/>
              <a:gd fmla="*/ 429563 h 1424419" name="connsiteY17-608"/>
              <a:gd fmla="*/ 75248 w 1306267" name="connsiteX18-609"/>
              <a:gd fmla="*/ 303202 h 1424419" name="connsiteY18-610"/>
              <a:gd fmla="*/ 106293 w 1306267" name="connsiteX19-611"/>
              <a:gd fmla="*/ 282597 h 1424419" name="connsiteY19-612"/>
              <a:gd fmla="*/ 541533 w 1306267" name="connsiteX20-613"/>
              <a:gd fmla="*/ 38110 h 1424419" name="connsiteY20-614"/>
              <a:gd fmla="*/ 653528 w 1306267" name="connsiteX21-615"/>
              <a:gd fmla="*/ 0 h 1424419" name="connsiteY21-616"/>
              <a:gd fmla="*/ 653528 w 1306267" name="connsiteX0-617"/>
              <a:gd fmla="*/ 0 h 1424419" name="connsiteY0-618"/>
              <a:gd fmla="*/ 757287 w 1306267" name="connsiteX1-619"/>
              <a:gd fmla="*/ 32444 h 1424419" name="connsiteY1-620"/>
              <a:gd fmla="*/ 1206876 w 1306267" name="connsiteX2-621"/>
              <a:gd fmla="*/ 284945 h 1424419" name="connsiteY2-622"/>
              <a:gd fmla="*/ 1237706 w 1306267" name="connsiteX3-623"/>
              <a:gd fmla="*/ 306775 h 1424419" name="connsiteY3-624"/>
              <a:gd fmla="*/ 1301712 w 1306267" name="connsiteX4-625"/>
              <a:gd fmla="*/ 442384 h 1424419" name="connsiteY4-626"/>
              <a:gd fmla="*/ 1303099 w 1306267" name="connsiteX5-627"/>
              <a:gd fmla="*/ 495558 h 1424419" name="connsiteY5-628"/>
              <a:gd fmla="*/ 1303099 w 1306267" name="connsiteX6-629"/>
              <a:gd fmla="*/ 952393 h 1424419" name="connsiteY6-630"/>
              <a:gd fmla="*/ 1305306 w 1306267" name="connsiteX7-631"/>
              <a:gd fmla="*/ 990115 h 1424419" name="connsiteY7-632"/>
              <a:gd fmla="*/ 1255800 w 1306267" name="connsiteX8-633"/>
              <a:gd fmla="*/ 1142552 h 1424419" name="connsiteY8-634"/>
              <a:gd fmla="*/ 1172881 w 1306267" name="connsiteX9-635"/>
              <a:gd fmla="*/ 1179342 h 1424419" name="connsiteY9-636"/>
              <a:gd fmla="*/ 792288 w 1306267" name="connsiteX10-637"/>
              <a:gd fmla="*/ 1385653 h 1424419" name="connsiteY10-638"/>
              <a:gd fmla="*/ 522686 w 1306267" name="connsiteX11-639"/>
              <a:gd fmla="*/ 1384922 h 1424419" name="connsiteY11-640"/>
              <a:gd fmla="*/ 80344 w 1306267" name="connsiteX12-641"/>
              <a:gd fmla="*/ 1139323 h 1424419" name="connsiteY12-642"/>
              <a:gd fmla="*/ 61328 w 1306267" name="connsiteX13-643"/>
              <a:gd fmla="*/ 1127231 h 1424419" name="connsiteY13-644"/>
              <a:gd fmla="*/ 667 w 1306267" name="connsiteX14-645"/>
              <a:gd fmla="*/ 999105 h 1424419" name="connsiteY14-646"/>
              <a:gd fmla="*/ 0 w 1306267" name="connsiteX15-647"/>
              <a:gd fmla="*/ 972364 h 1424419" name="connsiteY15-648"/>
              <a:gd fmla="*/ 2496 w 1306267" name="connsiteX16-649"/>
              <a:gd fmla="*/ 463106 h 1424419" name="connsiteY16-650"/>
              <a:gd fmla="*/ 2458 w 1306267" name="connsiteX17-651"/>
              <a:gd fmla="*/ 429563 h 1424419" name="connsiteY17-652"/>
              <a:gd fmla="*/ 75248 w 1306267" name="connsiteX18-653"/>
              <a:gd fmla="*/ 303202 h 1424419" name="connsiteY18-654"/>
              <a:gd fmla="*/ 106293 w 1306267" name="connsiteX19-655"/>
              <a:gd fmla="*/ 282597 h 1424419" name="connsiteY19-656"/>
              <a:gd fmla="*/ 541533 w 1306267" name="connsiteX20-657"/>
              <a:gd fmla="*/ 38110 h 1424419" name="connsiteY20-658"/>
              <a:gd fmla="*/ 653528 w 1306267" name="connsiteX21-659"/>
              <a:gd fmla="*/ 0 h 1424419" name="connsiteY21-660"/>
              <a:gd fmla="*/ 653528 w 1306267" name="connsiteX0-661"/>
              <a:gd fmla="*/ 0 h 1424419" name="connsiteY0-662"/>
              <a:gd fmla="*/ 757287 w 1306267" name="connsiteX1-663"/>
              <a:gd fmla="*/ 32444 h 1424419" name="connsiteY1-664"/>
              <a:gd fmla="*/ 1206876 w 1306267" name="connsiteX2-665"/>
              <a:gd fmla="*/ 284945 h 1424419" name="connsiteY2-666"/>
              <a:gd fmla="*/ 1237706 w 1306267" name="connsiteX3-667"/>
              <a:gd fmla="*/ 306775 h 1424419" name="connsiteY3-668"/>
              <a:gd fmla="*/ 1301712 w 1306267" name="connsiteX4-669"/>
              <a:gd fmla="*/ 442384 h 1424419" name="connsiteY4-670"/>
              <a:gd fmla="*/ 1303099 w 1306267" name="connsiteX5-671"/>
              <a:gd fmla="*/ 495558 h 1424419" name="connsiteY5-672"/>
              <a:gd fmla="*/ 1303099 w 1306267" name="connsiteX6-673"/>
              <a:gd fmla="*/ 952393 h 1424419" name="connsiteY6-674"/>
              <a:gd fmla="*/ 1305306 w 1306267" name="connsiteX7-675"/>
              <a:gd fmla="*/ 990115 h 1424419" name="connsiteY7-676"/>
              <a:gd fmla="*/ 1255800 w 1306267" name="connsiteX8-677"/>
              <a:gd fmla="*/ 1142552 h 1424419" name="connsiteY8-678"/>
              <a:gd fmla="*/ 1172881 w 1306267" name="connsiteX9-679"/>
              <a:gd fmla="*/ 1179342 h 1424419" name="connsiteY9-680"/>
              <a:gd fmla="*/ 792288 w 1306267" name="connsiteX10-681"/>
              <a:gd fmla="*/ 1385653 h 1424419" name="connsiteY10-682"/>
              <a:gd fmla="*/ 522686 w 1306267" name="connsiteX11-683"/>
              <a:gd fmla="*/ 1384922 h 1424419" name="connsiteY11-684"/>
              <a:gd fmla="*/ 80344 w 1306267" name="connsiteX12-685"/>
              <a:gd fmla="*/ 1139323 h 1424419" name="connsiteY12-686"/>
              <a:gd fmla="*/ 61328 w 1306267" name="connsiteX13-687"/>
              <a:gd fmla="*/ 1127231 h 1424419" name="connsiteY13-688"/>
              <a:gd fmla="*/ 667 w 1306267" name="connsiteX14-689"/>
              <a:gd fmla="*/ 999105 h 1424419" name="connsiteY14-690"/>
              <a:gd fmla="*/ 0 w 1306267" name="connsiteX15-691"/>
              <a:gd fmla="*/ 972364 h 1424419" name="connsiteY15-692"/>
              <a:gd fmla="*/ 2496 w 1306267" name="connsiteX16-693"/>
              <a:gd fmla="*/ 463106 h 1424419" name="connsiteY16-694"/>
              <a:gd fmla="*/ 2458 w 1306267" name="connsiteX17-695"/>
              <a:gd fmla="*/ 429563 h 1424419" name="connsiteY17-696"/>
              <a:gd fmla="*/ 75248 w 1306267" name="connsiteX18-697"/>
              <a:gd fmla="*/ 303202 h 1424419" name="connsiteY18-698"/>
              <a:gd fmla="*/ 106293 w 1306267" name="connsiteX19-699"/>
              <a:gd fmla="*/ 282597 h 1424419" name="connsiteY19-700"/>
              <a:gd fmla="*/ 541533 w 1306267" name="connsiteX20-701"/>
              <a:gd fmla="*/ 38110 h 1424419" name="connsiteY20-702"/>
              <a:gd fmla="*/ 653528 w 1306267" name="connsiteX21-703"/>
              <a:gd fmla="*/ 0 h 1424419" name="connsiteY21-704"/>
              <a:gd fmla="*/ 653528 w 1306267" name="connsiteX0-705"/>
              <a:gd fmla="*/ 0 h 1424419" name="connsiteY0-706"/>
              <a:gd fmla="*/ 757287 w 1306267" name="connsiteX1-707"/>
              <a:gd fmla="*/ 32444 h 1424419" name="connsiteY1-708"/>
              <a:gd fmla="*/ 1206876 w 1306267" name="connsiteX2-709"/>
              <a:gd fmla="*/ 284945 h 1424419" name="connsiteY2-710"/>
              <a:gd fmla="*/ 1237706 w 1306267" name="connsiteX3-711"/>
              <a:gd fmla="*/ 306775 h 1424419" name="connsiteY3-712"/>
              <a:gd fmla="*/ 1301712 w 1306267" name="connsiteX4-713"/>
              <a:gd fmla="*/ 442384 h 1424419" name="connsiteY4-714"/>
              <a:gd fmla="*/ 1303099 w 1306267" name="connsiteX5-715"/>
              <a:gd fmla="*/ 495558 h 1424419" name="connsiteY5-716"/>
              <a:gd fmla="*/ 1303099 w 1306267" name="connsiteX6-717"/>
              <a:gd fmla="*/ 952393 h 1424419" name="connsiteY6-718"/>
              <a:gd fmla="*/ 1305306 w 1306267" name="connsiteX7-719"/>
              <a:gd fmla="*/ 990115 h 1424419" name="connsiteY7-720"/>
              <a:gd fmla="*/ 1255800 w 1306267" name="connsiteX8-721"/>
              <a:gd fmla="*/ 1142552 h 1424419" name="connsiteY8-722"/>
              <a:gd fmla="*/ 1172881 w 1306267" name="connsiteX9-723"/>
              <a:gd fmla="*/ 1179342 h 1424419" name="connsiteY9-724"/>
              <a:gd fmla="*/ 792288 w 1306267" name="connsiteX10-725"/>
              <a:gd fmla="*/ 1385653 h 1424419" name="connsiteY10-726"/>
              <a:gd fmla="*/ 522686 w 1306267" name="connsiteX11-727"/>
              <a:gd fmla="*/ 1384922 h 1424419" name="connsiteY11-728"/>
              <a:gd fmla="*/ 90241 w 1306267" name="connsiteX12-729"/>
              <a:gd fmla="*/ 1150634 h 1424419" name="connsiteY12-730"/>
              <a:gd fmla="*/ 61328 w 1306267" name="connsiteX13-731"/>
              <a:gd fmla="*/ 1127231 h 1424419" name="connsiteY13-732"/>
              <a:gd fmla="*/ 667 w 1306267" name="connsiteX14-733"/>
              <a:gd fmla="*/ 999105 h 1424419" name="connsiteY14-734"/>
              <a:gd fmla="*/ 0 w 1306267" name="connsiteX15-735"/>
              <a:gd fmla="*/ 972364 h 1424419" name="connsiteY15-736"/>
              <a:gd fmla="*/ 2496 w 1306267" name="connsiteX16-737"/>
              <a:gd fmla="*/ 463106 h 1424419" name="connsiteY16-738"/>
              <a:gd fmla="*/ 2458 w 1306267" name="connsiteX17-739"/>
              <a:gd fmla="*/ 429563 h 1424419" name="connsiteY17-740"/>
              <a:gd fmla="*/ 75248 w 1306267" name="connsiteX18-741"/>
              <a:gd fmla="*/ 303202 h 1424419" name="connsiteY18-742"/>
              <a:gd fmla="*/ 106293 w 1306267" name="connsiteX19-743"/>
              <a:gd fmla="*/ 282597 h 1424419" name="connsiteY19-744"/>
              <a:gd fmla="*/ 541533 w 1306267" name="connsiteX20-745"/>
              <a:gd fmla="*/ 38110 h 1424419" name="connsiteY20-746"/>
              <a:gd fmla="*/ 653528 w 1306267" name="connsiteX21-747"/>
              <a:gd fmla="*/ 0 h 1424419" name="connsiteY21-748"/>
              <a:gd fmla="*/ 653528 w 1306267" name="connsiteX0-749"/>
              <a:gd fmla="*/ 0 h 1424419" name="connsiteY0-750"/>
              <a:gd fmla="*/ 757287 w 1306267" name="connsiteX1-751"/>
              <a:gd fmla="*/ 32444 h 1424419" name="connsiteY1-752"/>
              <a:gd fmla="*/ 1206876 w 1306267" name="connsiteX2-753"/>
              <a:gd fmla="*/ 284945 h 1424419" name="connsiteY2-754"/>
              <a:gd fmla="*/ 1237706 w 1306267" name="connsiteX3-755"/>
              <a:gd fmla="*/ 306775 h 1424419" name="connsiteY3-756"/>
              <a:gd fmla="*/ 1301712 w 1306267" name="connsiteX4-757"/>
              <a:gd fmla="*/ 442384 h 1424419" name="connsiteY4-758"/>
              <a:gd fmla="*/ 1303099 w 1306267" name="connsiteX5-759"/>
              <a:gd fmla="*/ 495558 h 1424419" name="connsiteY5-760"/>
              <a:gd fmla="*/ 1303099 w 1306267" name="connsiteX6-761"/>
              <a:gd fmla="*/ 952393 h 1424419" name="connsiteY6-762"/>
              <a:gd fmla="*/ 1305306 w 1306267" name="connsiteX7-763"/>
              <a:gd fmla="*/ 990115 h 1424419" name="connsiteY7-764"/>
              <a:gd fmla="*/ 1255800 w 1306267" name="connsiteX8-765"/>
              <a:gd fmla="*/ 1142552 h 1424419" name="connsiteY8-766"/>
              <a:gd fmla="*/ 1172881 w 1306267" name="connsiteX9-767"/>
              <a:gd fmla="*/ 1179342 h 1424419" name="connsiteY9-768"/>
              <a:gd fmla="*/ 792288 w 1306267" name="connsiteX10-769"/>
              <a:gd fmla="*/ 1385653 h 1424419" name="connsiteY10-770"/>
              <a:gd fmla="*/ 522686 w 1306267" name="connsiteX11-771"/>
              <a:gd fmla="*/ 1384922 h 1424419" name="connsiteY11-772"/>
              <a:gd fmla="*/ 90241 w 1306267" name="connsiteX12-773"/>
              <a:gd fmla="*/ 1150634 h 1424419" name="connsiteY12-774"/>
              <a:gd fmla="*/ 61328 w 1306267" name="connsiteX13-775"/>
              <a:gd fmla="*/ 1127231 h 1424419" name="connsiteY13-776"/>
              <a:gd fmla="*/ 667 w 1306267" name="connsiteX14-777"/>
              <a:gd fmla="*/ 999105 h 1424419" name="connsiteY14-778"/>
              <a:gd fmla="*/ 0 w 1306267" name="connsiteX15-779"/>
              <a:gd fmla="*/ 972364 h 1424419" name="connsiteY15-780"/>
              <a:gd fmla="*/ 2496 w 1306267" name="connsiteX16-781"/>
              <a:gd fmla="*/ 463106 h 1424419" name="connsiteY16-782"/>
              <a:gd fmla="*/ 2458 w 1306267" name="connsiteX17-783"/>
              <a:gd fmla="*/ 429563 h 1424419" name="connsiteY17-784"/>
              <a:gd fmla="*/ 75248 w 1306267" name="connsiteX18-785"/>
              <a:gd fmla="*/ 303202 h 1424419" name="connsiteY18-786"/>
              <a:gd fmla="*/ 106293 w 1306267" name="connsiteX19-787"/>
              <a:gd fmla="*/ 282597 h 1424419" name="connsiteY19-788"/>
              <a:gd fmla="*/ 541533 w 1306267" name="connsiteX20-789"/>
              <a:gd fmla="*/ 38110 h 1424419" name="connsiteY20-790"/>
              <a:gd fmla="*/ 653528 w 1306267" name="connsiteX21-791"/>
              <a:gd fmla="*/ 0 h 1424419" name="connsiteY21-792"/>
              <a:gd fmla="*/ 653528 w 1306267" name="connsiteX0-793"/>
              <a:gd fmla="*/ 0 h 1424419" name="connsiteY0-794"/>
              <a:gd fmla="*/ 757287 w 1306267" name="connsiteX1-795"/>
              <a:gd fmla="*/ 32444 h 1424419" name="connsiteY1-796"/>
              <a:gd fmla="*/ 1206876 w 1306267" name="connsiteX2-797"/>
              <a:gd fmla="*/ 284945 h 1424419" name="connsiteY2-798"/>
              <a:gd fmla="*/ 1237706 w 1306267" name="connsiteX3-799"/>
              <a:gd fmla="*/ 306775 h 1424419" name="connsiteY3-800"/>
              <a:gd fmla="*/ 1301712 w 1306267" name="connsiteX4-801"/>
              <a:gd fmla="*/ 442384 h 1424419" name="connsiteY4-802"/>
              <a:gd fmla="*/ 1303099 w 1306267" name="connsiteX5-803"/>
              <a:gd fmla="*/ 495558 h 1424419" name="connsiteY5-804"/>
              <a:gd fmla="*/ 1303099 w 1306267" name="connsiteX6-805"/>
              <a:gd fmla="*/ 952393 h 1424419" name="connsiteY6-806"/>
              <a:gd fmla="*/ 1305306 w 1306267" name="connsiteX7-807"/>
              <a:gd fmla="*/ 990115 h 1424419" name="connsiteY7-808"/>
              <a:gd fmla="*/ 1255800 w 1306267" name="connsiteX8-809"/>
              <a:gd fmla="*/ 1142552 h 1424419" name="connsiteY8-810"/>
              <a:gd fmla="*/ 1172881 w 1306267" name="connsiteX9-811"/>
              <a:gd fmla="*/ 1179342 h 1424419" name="connsiteY9-812"/>
              <a:gd fmla="*/ 792288 w 1306267" name="connsiteX10-813"/>
              <a:gd fmla="*/ 1385653 h 1424419" name="connsiteY10-814"/>
              <a:gd fmla="*/ 522686 w 1306267" name="connsiteX11-815"/>
              <a:gd fmla="*/ 1384922 h 1424419" name="connsiteY11-816"/>
              <a:gd fmla="*/ 90241 w 1306267" name="connsiteX12-817"/>
              <a:gd fmla="*/ 1150634 h 1424419" name="connsiteY12-818"/>
              <a:gd fmla="*/ 61328 w 1306267" name="connsiteX13-819"/>
              <a:gd fmla="*/ 1127231 h 1424419" name="connsiteY13-820"/>
              <a:gd fmla="*/ 667 w 1306267" name="connsiteX14-821"/>
              <a:gd fmla="*/ 999105 h 1424419" name="connsiteY14-822"/>
              <a:gd fmla="*/ 0 w 1306267" name="connsiteX15-823"/>
              <a:gd fmla="*/ 972364 h 1424419" name="connsiteY15-824"/>
              <a:gd fmla="*/ 2496 w 1306267" name="connsiteX16-825"/>
              <a:gd fmla="*/ 463106 h 1424419" name="connsiteY16-826"/>
              <a:gd fmla="*/ 2458 w 1306267" name="connsiteX17-827"/>
              <a:gd fmla="*/ 429563 h 1424419" name="connsiteY17-828"/>
              <a:gd fmla="*/ 75248 w 1306267" name="connsiteX18-829"/>
              <a:gd fmla="*/ 303202 h 1424419" name="connsiteY18-830"/>
              <a:gd fmla="*/ 106293 w 1306267" name="connsiteX19-831"/>
              <a:gd fmla="*/ 282597 h 1424419" name="connsiteY19-832"/>
              <a:gd fmla="*/ 541533 w 1306267" name="connsiteX20-833"/>
              <a:gd fmla="*/ 38110 h 1424419" name="connsiteY20-834"/>
              <a:gd fmla="*/ 653528 w 1306267" name="connsiteX21-835"/>
              <a:gd fmla="*/ 0 h 1424419" name="connsiteY21-836"/>
              <a:gd fmla="*/ 653528 w 1306267" name="connsiteX0-837"/>
              <a:gd fmla="*/ 0 h 1424419" name="connsiteY0-838"/>
              <a:gd fmla="*/ 757287 w 1306267" name="connsiteX1-839"/>
              <a:gd fmla="*/ 32444 h 1424419" name="connsiteY1-840"/>
              <a:gd fmla="*/ 1206876 w 1306267" name="connsiteX2-841"/>
              <a:gd fmla="*/ 284945 h 1424419" name="connsiteY2-842"/>
              <a:gd fmla="*/ 1237706 w 1306267" name="connsiteX3-843"/>
              <a:gd fmla="*/ 306775 h 1424419" name="connsiteY3-844"/>
              <a:gd fmla="*/ 1301712 w 1306267" name="connsiteX4-845"/>
              <a:gd fmla="*/ 442384 h 1424419" name="connsiteY4-846"/>
              <a:gd fmla="*/ 1303099 w 1306267" name="connsiteX5-847"/>
              <a:gd fmla="*/ 495558 h 1424419" name="connsiteY5-848"/>
              <a:gd fmla="*/ 1303099 w 1306267" name="connsiteX6-849"/>
              <a:gd fmla="*/ 952393 h 1424419" name="connsiteY6-850"/>
              <a:gd fmla="*/ 1305306 w 1306267" name="connsiteX7-851"/>
              <a:gd fmla="*/ 990115 h 1424419" name="connsiteY7-852"/>
              <a:gd fmla="*/ 1255800 w 1306267" name="connsiteX8-853"/>
              <a:gd fmla="*/ 1142552 h 1424419" name="connsiteY8-854"/>
              <a:gd fmla="*/ 1172881 w 1306267" name="connsiteX9-855"/>
              <a:gd fmla="*/ 1179342 h 1424419" name="connsiteY9-856"/>
              <a:gd fmla="*/ 792288 w 1306267" name="connsiteX10-857"/>
              <a:gd fmla="*/ 1385653 h 1424419" name="connsiteY10-858"/>
              <a:gd fmla="*/ 522686 w 1306267" name="connsiteX11-859"/>
              <a:gd fmla="*/ 1384922 h 1424419" name="connsiteY11-860"/>
              <a:gd fmla="*/ 90241 w 1306267" name="connsiteX12-861"/>
              <a:gd fmla="*/ 1150634 h 1424419" name="connsiteY12-862"/>
              <a:gd fmla="*/ 61328 w 1306267" name="connsiteX13-863"/>
              <a:gd fmla="*/ 1127231 h 1424419" name="connsiteY13-864"/>
              <a:gd fmla="*/ 667 w 1306267" name="connsiteX14-865"/>
              <a:gd fmla="*/ 999105 h 1424419" name="connsiteY14-866"/>
              <a:gd fmla="*/ 0 w 1306267" name="connsiteX15-867"/>
              <a:gd fmla="*/ 972364 h 1424419" name="connsiteY15-868"/>
              <a:gd fmla="*/ 2496 w 1306267" name="connsiteX16-869"/>
              <a:gd fmla="*/ 463106 h 1424419" name="connsiteY16-870"/>
              <a:gd fmla="*/ 2458 w 1306267" name="connsiteX17-871"/>
              <a:gd fmla="*/ 429563 h 1424419" name="connsiteY17-872"/>
              <a:gd fmla="*/ 75248 w 1306267" name="connsiteX18-873"/>
              <a:gd fmla="*/ 303202 h 1424419" name="connsiteY18-874"/>
              <a:gd fmla="*/ 106293 w 1306267" name="connsiteX19-875"/>
              <a:gd fmla="*/ 282597 h 1424419" name="connsiteY19-876"/>
              <a:gd fmla="*/ 541533 w 1306267" name="connsiteX20-877"/>
              <a:gd fmla="*/ 38110 h 1424419" name="connsiteY20-878"/>
              <a:gd fmla="*/ 653528 w 1306267" name="connsiteX21-879"/>
              <a:gd fmla="*/ 0 h 1424419" name="connsiteY21-880"/>
              <a:gd fmla="*/ 653528 w 1306267" name="connsiteX0-881"/>
              <a:gd fmla="*/ 0 h 1424419" name="connsiteY0-882"/>
              <a:gd fmla="*/ 757287 w 1306267" name="connsiteX1-883"/>
              <a:gd fmla="*/ 32444 h 1424419" name="connsiteY1-884"/>
              <a:gd fmla="*/ 1206876 w 1306267" name="connsiteX2-885"/>
              <a:gd fmla="*/ 284945 h 1424419" name="connsiteY2-886"/>
              <a:gd fmla="*/ 1237706 w 1306267" name="connsiteX3-887"/>
              <a:gd fmla="*/ 306775 h 1424419" name="connsiteY3-888"/>
              <a:gd fmla="*/ 1301712 w 1306267" name="connsiteX4-889"/>
              <a:gd fmla="*/ 442384 h 1424419" name="connsiteY4-890"/>
              <a:gd fmla="*/ 1303099 w 1306267" name="connsiteX5-891"/>
              <a:gd fmla="*/ 495558 h 1424419" name="connsiteY5-892"/>
              <a:gd fmla="*/ 1303099 w 1306267" name="connsiteX6-893"/>
              <a:gd fmla="*/ 952393 h 1424419" name="connsiteY6-894"/>
              <a:gd fmla="*/ 1305306 w 1306267" name="connsiteX7-895"/>
              <a:gd fmla="*/ 990115 h 1424419" name="connsiteY7-896"/>
              <a:gd fmla="*/ 1255800 w 1306267" name="connsiteX8-897"/>
              <a:gd fmla="*/ 1142552 h 1424419" name="connsiteY8-898"/>
              <a:gd fmla="*/ 1172881 w 1306267" name="connsiteX9-899"/>
              <a:gd fmla="*/ 1179342 h 1424419" name="connsiteY9-900"/>
              <a:gd fmla="*/ 792288 w 1306267" name="connsiteX10-901"/>
              <a:gd fmla="*/ 1385653 h 1424419" name="connsiteY10-902"/>
              <a:gd fmla="*/ 522686 w 1306267" name="connsiteX11-903"/>
              <a:gd fmla="*/ 1384922 h 1424419" name="connsiteY11-904"/>
              <a:gd fmla="*/ 90241 w 1306267" name="connsiteX12-905"/>
              <a:gd fmla="*/ 1150634 h 1424419" name="connsiteY12-906"/>
              <a:gd fmla="*/ 55672 w 1306267" name="connsiteX13-907"/>
              <a:gd fmla="*/ 1124403 h 1424419" name="connsiteY13-908"/>
              <a:gd fmla="*/ 667 w 1306267" name="connsiteX14-909"/>
              <a:gd fmla="*/ 999105 h 1424419" name="connsiteY14-910"/>
              <a:gd fmla="*/ 0 w 1306267" name="connsiteX15-911"/>
              <a:gd fmla="*/ 972364 h 1424419" name="connsiteY15-912"/>
              <a:gd fmla="*/ 2496 w 1306267" name="connsiteX16-913"/>
              <a:gd fmla="*/ 463106 h 1424419" name="connsiteY16-914"/>
              <a:gd fmla="*/ 2458 w 1306267" name="connsiteX17-915"/>
              <a:gd fmla="*/ 429563 h 1424419" name="connsiteY17-916"/>
              <a:gd fmla="*/ 75248 w 1306267" name="connsiteX18-917"/>
              <a:gd fmla="*/ 303202 h 1424419" name="connsiteY18-918"/>
              <a:gd fmla="*/ 106293 w 1306267" name="connsiteX19-919"/>
              <a:gd fmla="*/ 282597 h 1424419" name="connsiteY19-920"/>
              <a:gd fmla="*/ 541533 w 1306267" name="connsiteX20-921"/>
              <a:gd fmla="*/ 38110 h 1424419" name="connsiteY20-922"/>
              <a:gd fmla="*/ 653528 w 1306267" name="connsiteX21-923"/>
              <a:gd fmla="*/ 0 h 1424419" name="connsiteY21-924"/>
              <a:gd fmla="*/ 653528 w 1306267" name="connsiteX0-925"/>
              <a:gd fmla="*/ 0 h 1424419" name="connsiteY0-926"/>
              <a:gd fmla="*/ 757287 w 1306267" name="connsiteX1-927"/>
              <a:gd fmla="*/ 32444 h 1424419" name="connsiteY1-928"/>
              <a:gd fmla="*/ 1206876 w 1306267" name="connsiteX2-929"/>
              <a:gd fmla="*/ 284945 h 1424419" name="connsiteY2-930"/>
              <a:gd fmla="*/ 1237706 w 1306267" name="connsiteX3-931"/>
              <a:gd fmla="*/ 306775 h 1424419" name="connsiteY3-932"/>
              <a:gd fmla="*/ 1301712 w 1306267" name="connsiteX4-933"/>
              <a:gd fmla="*/ 442384 h 1424419" name="connsiteY4-934"/>
              <a:gd fmla="*/ 1303099 w 1306267" name="connsiteX5-935"/>
              <a:gd fmla="*/ 495558 h 1424419" name="connsiteY5-936"/>
              <a:gd fmla="*/ 1303099 w 1306267" name="connsiteX6-937"/>
              <a:gd fmla="*/ 952393 h 1424419" name="connsiteY6-938"/>
              <a:gd fmla="*/ 1305306 w 1306267" name="connsiteX7-939"/>
              <a:gd fmla="*/ 990115 h 1424419" name="connsiteY7-940"/>
              <a:gd fmla="*/ 1255800 w 1306267" name="connsiteX8-941"/>
              <a:gd fmla="*/ 1142552 h 1424419" name="connsiteY8-942"/>
              <a:gd fmla="*/ 1172881 w 1306267" name="connsiteX9-943"/>
              <a:gd fmla="*/ 1179342 h 1424419" name="connsiteY9-944"/>
              <a:gd fmla="*/ 792288 w 1306267" name="connsiteX10-945"/>
              <a:gd fmla="*/ 1385653 h 1424419" name="connsiteY10-946"/>
              <a:gd fmla="*/ 522686 w 1306267" name="connsiteX11-947"/>
              <a:gd fmla="*/ 1384922 h 1424419" name="connsiteY11-948"/>
              <a:gd fmla="*/ 90241 w 1306267" name="connsiteX12-949"/>
              <a:gd fmla="*/ 1150634 h 1424419" name="connsiteY12-950"/>
              <a:gd fmla="*/ 55672 w 1306267" name="connsiteX13-951"/>
              <a:gd fmla="*/ 1124403 h 1424419" name="connsiteY13-952"/>
              <a:gd fmla="*/ 667 w 1306267" name="connsiteX14-953"/>
              <a:gd fmla="*/ 999105 h 1424419" name="connsiteY14-954"/>
              <a:gd fmla="*/ 0 w 1306267" name="connsiteX15-955"/>
              <a:gd fmla="*/ 972364 h 1424419" name="connsiteY15-956"/>
              <a:gd fmla="*/ 2496 w 1306267" name="connsiteX16-957"/>
              <a:gd fmla="*/ 463106 h 1424419" name="connsiteY16-958"/>
              <a:gd fmla="*/ 2458 w 1306267" name="connsiteX17-959"/>
              <a:gd fmla="*/ 429563 h 1424419" name="connsiteY17-960"/>
              <a:gd fmla="*/ 75248 w 1306267" name="connsiteX18-961"/>
              <a:gd fmla="*/ 303202 h 1424419" name="connsiteY18-962"/>
              <a:gd fmla="*/ 106293 w 1306267" name="connsiteX19-963"/>
              <a:gd fmla="*/ 282597 h 1424419" name="connsiteY19-964"/>
              <a:gd fmla="*/ 541533 w 1306267" name="connsiteX20-965"/>
              <a:gd fmla="*/ 38110 h 1424419" name="connsiteY20-966"/>
              <a:gd fmla="*/ 653528 w 1306267" name="connsiteX21-967"/>
              <a:gd fmla="*/ 0 h 1424419" name="connsiteY21-968"/>
              <a:gd fmla="*/ 653528 w 1306267" name="connsiteX0-969"/>
              <a:gd fmla="*/ 0 h 1424419" name="connsiteY0-970"/>
              <a:gd fmla="*/ 757287 w 1306267" name="connsiteX1-971"/>
              <a:gd fmla="*/ 32444 h 1424419" name="connsiteY1-972"/>
              <a:gd fmla="*/ 1206876 w 1306267" name="connsiteX2-973"/>
              <a:gd fmla="*/ 284945 h 1424419" name="connsiteY2-974"/>
              <a:gd fmla="*/ 1237706 w 1306267" name="connsiteX3-975"/>
              <a:gd fmla="*/ 306775 h 1424419" name="connsiteY3-976"/>
              <a:gd fmla="*/ 1301712 w 1306267" name="connsiteX4-977"/>
              <a:gd fmla="*/ 442384 h 1424419" name="connsiteY4-978"/>
              <a:gd fmla="*/ 1303099 w 1306267" name="connsiteX5-979"/>
              <a:gd fmla="*/ 495558 h 1424419" name="connsiteY5-980"/>
              <a:gd fmla="*/ 1303099 w 1306267" name="connsiteX6-981"/>
              <a:gd fmla="*/ 952393 h 1424419" name="connsiteY6-982"/>
              <a:gd fmla="*/ 1305306 w 1306267" name="connsiteX7-983"/>
              <a:gd fmla="*/ 990115 h 1424419" name="connsiteY7-984"/>
              <a:gd fmla="*/ 1255800 w 1306267" name="connsiteX8-985"/>
              <a:gd fmla="*/ 1142552 h 1424419" name="connsiteY8-986"/>
              <a:gd fmla="*/ 1172881 w 1306267" name="connsiteX9-987"/>
              <a:gd fmla="*/ 1179342 h 1424419" name="connsiteY9-988"/>
              <a:gd fmla="*/ 792288 w 1306267" name="connsiteX10-989"/>
              <a:gd fmla="*/ 1385653 h 1424419" name="connsiteY10-990"/>
              <a:gd fmla="*/ 522686 w 1306267" name="connsiteX11-991"/>
              <a:gd fmla="*/ 1384922 h 1424419" name="connsiteY11-992"/>
              <a:gd fmla="*/ 90241 w 1306267" name="connsiteX12-993"/>
              <a:gd fmla="*/ 1150634 h 1424419" name="connsiteY12-994"/>
              <a:gd fmla="*/ 55672 w 1306267" name="connsiteX13-995"/>
              <a:gd fmla="*/ 1124403 h 1424419" name="connsiteY13-996"/>
              <a:gd fmla="*/ 667 w 1306267" name="connsiteX14-997"/>
              <a:gd fmla="*/ 999105 h 1424419" name="connsiteY14-998"/>
              <a:gd fmla="*/ 0 w 1306267" name="connsiteX15-999"/>
              <a:gd fmla="*/ 972364 h 1424419" name="connsiteY15-1000"/>
              <a:gd fmla="*/ 2496 w 1306267" name="connsiteX16-1001"/>
              <a:gd fmla="*/ 463106 h 1424419" name="connsiteY16-1002"/>
              <a:gd fmla="*/ 2458 w 1306267" name="connsiteX17-1003"/>
              <a:gd fmla="*/ 429563 h 1424419" name="connsiteY17-1004"/>
              <a:gd fmla="*/ 75248 w 1306267" name="connsiteX18-1005"/>
              <a:gd fmla="*/ 303202 h 1424419" name="connsiteY18-1006"/>
              <a:gd fmla="*/ 106293 w 1306267" name="connsiteX19-1007"/>
              <a:gd fmla="*/ 282597 h 1424419" name="connsiteY19-1008"/>
              <a:gd fmla="*/ 541533 w 1306267" name="connsiteX20-1009"/>
              <a:gd fmla="*/ 38110 h 1424419" name="connsiteY20-1010"/>
              <a:gd fmla="*/ 653528 w 1306267" name="connsiteX21-1011"/>
              <a:gd fmla="*/ 0 h 1424419" name="connsiteY21-1012"/>
              <a:gd fmla="*/ 653528 w 1306267" name="connsiteX0-1013"/>
              <a:gd fmla="*/ 0 h 1424419" name="connsiteY0-1014"/>
              <a:gd fmla="*/ 757287 w 1306267" name="connsiteX1-1015"/>
              <a:gd fmla="*/ 32444 h 1424419" name="connsiteY1-1016"/>
              <a:gd fmla="*/ 1206876 w 1306267" name="connsiteX2-1017"/>
              <a:gd fmla="*/ 284945 h 1424419" name="connsiteY2-1018"/>
              <a:gd fmla="*/ 1237706 w 1306267" name="connsiteX3-1019"/>
              <a:gd fmla="*/ 306775 h 1424419" name="connsiteY3-1020"/>
              <a:gd fmla="*/ 1301712 w 1306267" name="connsiteX4-1021"/>
              <a:gd fmla="*/ 442384 h 1424419" name="connsiteY4-1022"/>
              <a:gd fmla="*/ 1303099 w 1306267" name="connsiteX5-1023"/>
              <a:gd fmla="*/ 495558 h 1424419" name="connsiteY5-1024"/>
              <a:gd fmla="*/ 1303099 w 1306267" name="connsiteX6-1025"/>
              <a:gd fmla="*/ 952393 h 1424419" name="connsiteY6-1026"/>
              <a:gd fmla="*/ 1305306 w 1306267" name="connsiteX7-1027"/>
              <a:gd fmla="*/ 990115 h 1424419" name="connsiteY7-1028"/>
              <a:gd fmla="*/ 1255800 w 1306267" name="connsiteX8-1029"/>
              <a:gd fmla="*/ 1142552 h 1424419" name="connsiteY8-1030"/>
              <a:gd fmla="*/ 1172881 w 1306267" name="connsiteX9-1031"/>
              <a:gd fmla="*/ 1179342 h 1424419" name="connsiteY9-1032"/>
              <a:gd fmla="*/ 792288 w 1306267" name="connsiteX10-1033"/>
              <a:gd fmla="*/ 1385653 h 1424419" name="connsiteY10-1034"/>
              <a:gd fmla="*/ 522686 w 1306267" name="connsiteX11-1035"/>
              <a:gd fmla="*/ 1384922 h 1424419" name="connsiteY11-1036"/>
              <a:gd fmla="*/ 90241 w 1306267" name="connsiteX12-1037"/>
              <a:gd fmla="*/ 1150634 h 1424419" name="connsiteY12-1038"/>
              <a:gd fmla="*/ 55672 w 1306267" name="connsiteX13-1039"/>
              <a:gd fmla="*/ 1124403 h 1424419" name="connsiteY13-1040"/>
              <a:gd fmla="*/ 667 w 1306267" name="connsiteX14-1041"/>
              <a:gd fmla="*/ 999105 h 1424419" name="connsiteY14-1042"/>
              <a:gd fmla="*/ 0 w 1306267" name="connsiteX15-1043"/>
              <a:gd fmla="*/ 972364 h 1424419" name="connsiteY15-1044"/>
              <a:gd fmla="*/ 2496 w 1306267" name="connsiteX16-1045"/>
              <a:gd fmla="*/ 463106 h 1424419" name="connsiteY16-1046"/>
              <a:gd fmla="*/ 2458 w 1306267" name="connsiteX17-1047"/>
              <a:gd fmla="*/ 429563 h 1424419" name="connsiteY17-1048"/>
              <a:gd fmla="*/ 75248 w 1306267" name="connsiteX18-1049"/>
              <a:gd fmla="*/ 303202 h 1424419" name="connsiteY18-1050"/>
              <a:gd fmla="*/ 106293 w 1306267" name="connsiteX19-1051"/>
              <a:gd fmla="*/ 282597 h 1424419" name="connsiteY19-1052"/>
              <a:gd fmla="*/ 541533 w 1306267" name="connsiteX20-1053"/>
              <a:gd fmla="*/ 38110 h 1424419" name="connsiteY20-1054"/>
              <a:gd fmla="*/ 653528 w 1306267" name="connsiteX21-1055"/>
              <a:gd fmla="*/ 0 h 1424419" name="connsiteY21-1056"/>
              <a:gd fmla="*/ 653528 w 1306267" name="connsiteX0-1057"/>
              <a:gd fmla="*/ 0 h 1424419" name="connsiteY0-1058"/>
              <a:gd fmla="*/ 757287 w 1306267" name="connsiteX1-1059"/>
              <a:gd fmla="*/ 32444 h 1424419" name="connsiteY1-1060"/>
              <a:gd fmla="*/ 1206876 w 1306267" name="connsiteX2-1061"/>
              <a:gd fmla="*/ 284945 h 1424419" name="connsiteY2-1062"/>
              <a:gd fmla="*/ 1237706 w 1306267" name="connsiteX3-1063"/>
              <a:gd fmla="*/ 306775 h 1424419" name="connsiteY3-1064"/>
              <a:gd fmla="*/ 1301712 w 1306267" name="connsiteX4-1065"/>
              <a:gd fmla="*/ 442384 h 1424419" name="connsiteY4-1066"/>
              <a:gd fmla="*/ 1303099 w 1306267" name="connsiteX5-1067"/>
              <a:gd fmla="*/ 495558 h 1424419" name="connsiteY5-1068"/>
              <a:gd fmla="*/ 1303099 w 1306267" name="connsiteX6-1069"/>
              <a:gd fmla="*/ 952393 h 1424419" name="connsiteY6-1070"/>
              <a:gd fmla="*/ 1305306 w 1306267" name="connsiteX7-1071"/>
              <a:gd fmla="*/ 990115 h 1424419" name="connsiteY7-1072"/>
              <a:gd fmla="*/ 1255800 w 1306267" name="connsiteX8-1073"/>
              <a:gd fmla="*/ 1142552 h 1424419" name="connsiteY8-1074"/>
              <a:gd fmla="*/ 1172881 w 1306267" name="connsiteX9-1075"/>
              <a:gd fmla="*/ 1179342 h 1424419" name="connsiteY9-1076"/>
              <a:gd fmla="*/ 792288 w 1306267" name="connsiteX10-1077"/>
              <a:gd fmla="*/ 1385653 h 1424419" name="connsiteY10-1078"/>
              <a:gd fmla="*/ 522686 w 1306267" name="connsiteX11-1079"/>
              <a:gd fmla="*/ 1384922 h 1424419" name="connsiteY11-1080"/>
              <a:gd fmla="*/ 90241 w 1306267" name="connsiteX12-1081"/>
              <a:gd fmla="*/ 1150634 h 1424419" name="connsiteY12-1082"/>
              <a:gd fmla="*/ 55672 w 1306267" name="connsiteX13-1083"/>
              <a:gd fmla="*/ 1124403 h 1424419" name="connsiteY13-1084"/>
              <a:gd fmla="*/ 667 w 1306267" name="connsiteX14-1085"/>
              <a:gd fmla="*/ 999105 h 1424419" name="connsiteY14-1086"/>
              <a:gd fmla="*/ 0 w 1306267" name="connsiteX15-1087"/>
              <a:gd fmla="*/ 972364 h 1424419" name="connsiteY15-1088"/>
              <a:gd fmla="*/ 2496 w 1306267" name="connsiteX16-1089"/>
              <a:gd fmla="*/ 463106 h 1424419" name="connsiteY16-1090"/>
              <a:gd fmla="*/ 2458 w 1306267" name="connsiteX17-1091"/>
              <a:gd fmla="*/ 429563 h 1424419" name="connsiteY17-1092"/>
              <a:gd fmla="*/ 75248 w 1306267" name="connsiteX18-1093"/>
              <a:gd fmla="*/ 303202 h 1424419" name="connsiteY18-1094"/>
              <a:gd fmla="*/ 106293 w 1306267" name="connsiteX19-1095"/>
              <a:gd fmla="*/ 282597 h 1424419" name="connsiteY19-1096"/>
              <a:gd fmla="*/ 541533 w 1306267" name="connsiteX20-1097"/>
              <a:gd fmla="*/ 38110 h 1424419" name="connsiteY20-1098"/>
              <a:gd fmla="*/ 653528 w 1306267" name="connsiteX21-1099"/>
              <a:gd fmla="*/ 0 h 1424419" name="connsiteY21-1100"/>
              <a:gd fmla="*/ 653528 w 1306267" name="connsiteX0-1101"/>
              <a:gd fmla="*/ 0 h 1424419" name="connsiteY0-1102"/>
              <a:gd fmla="*/ 757287 w 1306267" name="connsiteX1-1103"/>
              <a:gd fmla="*/ 32444 h 1424419" name="connsiteY1-1104"/>
              <a:gd fmla="*/ 1206876 w 1306267" name="connsiteX2-1105"/>
              <a:gd fmla="*/ 284945 h 1424419" name="connsiteY2-1106"/>
              <a:gd fmla="*/ 1237706 w 1306267" name="connsiteX3-1107"/>
              <a:gd fmla="*/ 306775 h 1424419" name="connsiteY3-1108"/>
              <a:gd fmla="*/ 1301712 w 1306267" name="connsiteX4-1109"/>
              <a:gd fmla="*/ 442384 h 1424419" name="connsiteY4-1110"/>
              <a:gd fmla="*/ 1303099 w 1306267" name="connsiteX5-1111"/>
              <a:gd fmla="*/ 495558 h 1424419" name="connsiteY5-1112"/>
              <a:gd fmla="*/ 1303099 w 1306267" name="connsiteX6-1113"/>
              <a:gd fmla="*/ 952393 h 1424419" name="connsiteY6-1114"/>
              <a:gd fmla="*/ 1305306 w 1306267" name="connsiteX7-1115"/>
              <a:gd fmla="*/ 990115 h 1424419" name="connsiteY7-1116"/>
              <a:gd fmla="*/ 1255800 w 1306267" name="connsiteX8-1117"/>
              <a:gd fmla="*/ 1142552 h 1424419" name="connsiteY8-1118"/>
              <a:gd fmla="*/ 1172881 w 1306267" name="connsiteX9-1119"/>
              <a:gd fmla="*/ 1179342 h 1424419" name="connsiteY9-1120"/>
              <a:gd fmla="*/ 792288 w 1306267" name="connsiteX10-1121"/>
              <a:gd fmla="*/ 1385653 h 1424419" name="connsiteY10-1122"/>
              <a:gd fmla="*/ 522686 w 1306267" name="connsiteX11-1123"/>
              <a:gd fmla="*/ 1384922 h 1424419" name="connsiteY11-1124"/>
              <a:gd fmla="*/ 90241 w 1306267" name="connsiteX12-1125"/>
              <a:gd fmla="*/ 1150634 h 1424419" name="connsiteY12-1126"/>
              <a:gd fmla="*/ 48904 w 1306267" name="connsiteX13-1127"/>
              <a:gd fmla="*/ 1124403 h 1424419" name="connsiteY13-1128"/>
              <a:gd fmla="*/ 667 w 1306267" name="connsiteX14-1129"/>
              <a:gd fmla="*/ 999105 h 1424419" name="connsiteY14-1130"/>
              <a:gd fmla="*/ 0 w 1306267" name="connsiteX15-1131"/>
              <a:gd fmla="*/ 972364 h 1424419" name="connsiteY15-1132"/>
              <a:gd fmla="*/ 2496 w 1306267" name="connsiteX16-1133"/>
              <a:gd fmla="*/ 463106 h 1424419" name="connsiteY16-1134"/>
              <a:gd fmla="*/ 2458 w 1306267" name="connsiteX17-1135"/>
              <a:gd fmla="*/ 429563 h 1424419" name="connsiteY17-1136"/>
              <a:gd fmla="*/ 75248 w 1306267" name="connsiteX18-1137"/>
              <a:gd fmla="*/ 303202 h 1424419" name="connsiteY18-1138"/>
              <a:gd fmla="*/ 106293 w 1306267" name="connsiteX19-1139"/>
              <a:gd fmla="*/ 282597 h 1424419" name="connsiteY19-1140"/>
              <a:gd fmla="*/ 541533 w 1306267" name="connsiteX20-1141"/>
              <a:gd fmla="*/ 38110 h 1424419" name="connsiteY20-1142"/>
              <a:gd fmla="*/ 653528 w 1306267" name="connsiteX21-1143"/>
              <a:gd fmla="*/ 0 h 1424419" name="connsiteY21-1144"/>
              <a:gd fmla="*/ 653528 w 1306267" name="connsiteX0-1145"/>
              <a:gd fmla="*/ 0 h 1424419" name="connsiteY0-1146"/>
              <a:gd fmla="*/ 757287 w 1306267" name="connsiteX1-1147"/>
              <a:gd fmla="*/ 32444 h 1424419" name="connsiteY1-1148"/>
              <a:gd fmla="*/ 1206876 w 1306267" name="connsiteX2-1149"/>
              <a:gd fmla="*/ 284945 h 1424419" name="connsiteY2-1150"/>
              <a:gd fmla="*/ 1237706 w 1306267" name="connsiteX3-1151"/>
              <a:gd fmla="*/ 306775 h 1424419" name="connsiteY3-1152"/>
              <a:gd fmla="*/ 1301712 w 1306267" name="connsiteX4-1153"/>
              <a:gd fmla="*/ 442384 h 1424419" name="connsiteY4-1154"/>
              <a:gd fmla="*/ 1303099 w 1306267" name="connsiteX5-1155"/>
              <a:gd fmla="*/ 495558 h 1424419" name="connsiteY5-1156"/>
              <a:gd fmla="*/ 1303099 w 1306267" name="connsiteX6-1157"/>
              <a:gd fmla="*/ 952393 h 1424419" name="connsiteY6-1158"/>
              <a:gd fmla="*/ 1305306 w 1306267" name="connsiteX7-1159"/>
              <a:gd fmla="*/ 990115 h 1424419" name="connsiteY7-1160"/>
              <a:gd fmla="*/ 1255800 w 1306267" name="connsiteX8-1161"/>
              <a:gd fmla="*/ 1142552 h 1424419" name="connsiteY8-1162"/>
              <a:gd fmla="*/ 1172881 w 1306267" name="connsiteX9-1163"/>
              <a:gd fmla="*/ 1179342 h 1424419" name="connsiteY9-1164"/>
              <a:gd fmla="*/ 792288 w 1306267" name="connsiteX10-1165"/>
              <a:gd fmla="*/ 1385653 h 1424419" name="connsiteY10-1166"/>
              <a:gd fmla="*/ 522686 w 1306267" name="connsiteX11-1167"/>
              <a:gd fmla="*/ 1384922 h 1424419" name="connsiteY11-1168"/>
              <a:gd fmla="*/ 90241 w 1306267" name="connsiteX12-1169"/>
              <a:gd fmla="*/ 1150634 h 1424419" name="connsiteY12-1170"/>
              <a:gd fmla="*/ 48904 w 1306267" name="connsiteX13-1171"/>
              <a:gd fmla="*/ 1124403 h 1424419" name="connsiteY13-1172"/>
              <a:gd fmla="*/ 667 w 1306267" name="connsiteX14-1173"/>
              <a:gd fmla="*/ 999105 h 1424419" name="connsiteY14-1174"/>
              <a:gd fmla="*/ 0 w 1306267" name="connsiteX15-1175"/>
              <a:gd fmla="*/ 972364 h 1424419" name="connsiteY15-1176"/>
              <a:gd fmla="*/ 2496 w 1306267" name="connsiteX16-1177"/>
              <a:gd fmla="*/ 463106 h 1424419" name="connsiteY16-1178"/>
              <a:gd fmla="*/ 2458 w 1306267" name="connsiteX17-1179"/>
              <a:gd fmla="*/ 429563 h 1424419" name="connsiteY17-1180"/>
              <a:gd fmla="*/ 75248 w 1306267" name="connsiteX18-1181"/>
              <a:gd fmla="*/ 303202 h 1424419" name="connsiteY18-1182"/>
              <a:gd fmla="*/ 106293 w 1306267" name="connsiteX19-1183"/>
              <a:gd fmla="*/ 282597 h 1424419" name="connsiteY19-1184"/>
              <a:gd fmla="*/ 541533 w 1306267" name="connsiteX20-1185"/>
              <a:gd fmla="*/ 38110 h 1424419" name="connsiteY20-1186"/>
              <a:gd fmla="*/ 653528 w 1306267" name="connsiteX21-1187"/>
              <a:gd fmla="*/ 0 h 1424419" name="connsiteY21-1188"/>
              <a:gd fmla="*/ 653528 w 1306267" name="connsiteX0-1189"/>
              <a:gd fmla="*/ 0 h 1424419" name="connsiteY0-1190"/>
              <a:gd fmla="*/ 757287 w 1306267" name="connsiteX1-1191"/>
              <a:gd fmla="*/ 32444 h 1424419" name="connsiteY1-1192"/>
              <a:gd fmla="*/ 1206876 w 1306267" name="connsiteX2-1193"/>
              <a:gd fmla="*/ 284945 h 1424419" name="connsiteY2-1194"/>
              <a:gd fmla="*/ 1237706 w 1306267" name="connsiteX3-1195"/>
              <a:gd fmla="*/ 306775 h 1424419" name="connsiteY3-1196"/>
              <a:gd fmla="*/ 1301712 w 1306267" name="connsiteX4-1197"/>
              <a:gd fmla="*/ 442384 h 1424419" name="connsiteY4-1198"/>
              <a:gd fmla="*/ 1303099 w 1306267" name="connsiteX5-1199"/>
              <a:gd fmla="*/ 495558 h 1424419" name="connsiteY5-1200"/>
              <a:gd fmla="*/ 1303099 w 1306267" name="connsiteX6-1201"/>
              <a:gd fmla="*/ 952393 h 1424419" name="connsiteY6-1202"/>
              <a:gd fmla="*/ 1305306 w 1306267" name="connsiteX7-1203"/>
              <a:gd fmla="*/ 990115 h 1424419" name="connsiteY7-1204"/>
              <a:gd fmla="*/ 1255800 w 1306267" name="connsiteX8-1205"/>
              <a:gd fmla="*/ 1142552 h 1424419" name="connsiteY8-1206"/>
              <a:gd fmla="*/ 1172881 w 1306267" name="connsiteX9-1207"/>
              <a:gd fmla="*/ 1179342 h 1424419" name="connsiteY9-1208"/>
              <a:gd fmla="*/ 792288 w 1306267" name="connsiteX10-1209"/>
              <a:gd fmla="*/ 1385653 h 1424419" name="connsiteY10-1210"/>
              <a:gd fmla="*/ 522686 w 1306267" name="connsiteX11-1211"/>
              <a:gd fmla="*/ 1384922 h 1424419" name="connsiteY11-1212"/>
              <a:gd fmla="*/ 90241 w 1306267" name="connsiteX12-1213"/>
              <a:gd fmla="*/ 1150634 h 1424419" name="connsiteY12-1214"/>
              <a:gd fmla="*/ 48904 w 1306267" name="connsiteX13-1215"/>
              <a:gd fmla="*/ 1124403 h 1424419" name="connsiteY13-1216"/>
              <a:gd fmla="*/ 667 w 1306267" name="connsiteX14-1217"/>
              <a:gd fmla="*/ 999105 h 1424419" name="connsiteY14-1218"/>
              <a:gd fmla="*/ 0 w 1306267" name="connsiteX15-1219"/>
              <a:gd fmla="*/ 972364 h 1424419" name="connsiteY15-1220"/>
              <a:gd fmla="*/ 2496 w 1306267" name="connsiteX16-1221"/>
              <a:gd fmla="*/ 463106 h 1424419" name="connsiteY16-1222"/>
              <a:gd fmla="*/ 2458 w 1306267" name="connsiteX17-1223"/>
              <a:gd fmla="*/ 429563 h 1424419" name="connsiteY17-1224"/>
              <a:gd fmla="*/ 75248 w 1306267" name="connsiteX18-1225"/>
              <a:gd fmla="*/ 303202 h 1424419" name="connsiteY18-1226"/>
              <a:gd fmla="*/ 106293 w 1306267" name="connsiteX19-1227"/>
              <a:gd fmla="*/ 282597 h 1424419" name="connsiteY19-1228"/>
              <a:gd fmla="*/ 541533 w 1306267" name="connsiteX20-1229"/>
              <a:gd fmla="*/ 38110 h 1424419" name="connsiteY20-1230"/>
              <a:gd fmla="*/ 653528 w 1306267" name="connsiteX21-1231"/>
              <a:gd fmla="*/ 0 h 1424419" name="connsiteY21-1232"/>
              <a:gd fmla="*/ 653528 w 1306267" name="connsiteX0-1233"/>
              <a:gd fmla="*/ 0 h 1424419" name="connsiteY0-1234"/>
              <a:gd fmla="*/ 757287 w 1306267" name="connsiteX1-1235"/>
              <a:gd fmla="*/ 32444 h 1424419" name="connsiteY1-1236"/>
              <a:gd fmla="*/ 1206876 w 1306267" name="connsiteX2-1237"/>
              <a:gd fmla="*/ 284945 h 1424419" name="connsiteY2-1238"/>
              <a:gd fmla="*/ 1237706 w 1306267" name="connsiteX3-1239"/>
              <a:gd fmla="*/ 306775 h 1424419" name="connsiteY3-1240"/>
              <a:gd fmla="*/ 1301712 w 1306267" name="connsiteX4-1241"/>
              <a:gd fmla="*/ 442384 h 1424419" name="connsiteY4-1242"/>
              <a:gd fmla="*/ 1303099 w 1306267" name="connsiteX5-1243"/>
              <a:gd fmla="*/ 495558 h 1424419" name="connsiteY5-1244"/>
              <a:gd fmla="*/ 1303099 w 1306267" name="connsiteX6-1245"/>
              <a:gd fmla="*/ 952393 h 1424419" name="connsiteY6-1246"/>
              <a:gd fmla="*/ 1305306 w 1306267" name="connsiteX7-1247"/>
              <a:gd fmla="*/ 990115 h 1424419" name="connsiteY7-1248"/>
              <a:gd fmla="*/ 1255800 w 1306267" name="connsiteX8-1249"/>
              <a:gd fmla="*/ 1142552 h 1424419" name="connsiteY8-1250"/>
              <a:gd fmla="*/ 1172881 w 1306267" name="connsiteX9-1251"/>
              <a:gd fmla="*/ 1179342 h 1424419" name="connsiteY9-1252"/>
              <a:gd fmla="*/ 792288 w 1306267" name="connsiteX10-1253"/>
              <a:gd fmla="*/ 1385653 h 1424419" name="connsiteY10-1254"/>
              <a:gd fmla="*/ 522686 w 1306267" name="connsiteX11-1255"/>
              <a:gd fmla="*/ 1384922 h 1424419" name="connsiteY11-1256"/>
              <a:gd fmla="*/ 90241 w 1306267" name="connsiteX12-1257"/>
              <a:gd fmla="*/ 1150634 h 1424419" name="connsiteY12-1258"/>
              <a:gd fmla="*/ 48904 w 1306267" name="connsiteX13-1259"/>
              <a:gd fmla="*/ 1124403 h 1424419" name="connsiteY13-1260"/>
              <a:gd fmla="*/ 667 w 1306267" name="connsiteX14-1261"/>
              <a:gd fmla="*/ 999105 h 1424419" name="connsiteY14-1262"/>
              <a:gd fmla="*/ 0 w 1306267" name="connsiteX15-1263"/>
              <a:gd fmla="*/ 972364 h 1424419" name="connsiteY15-1264"/>
              <a:gd fmla="*/ 2496 w 1306267" name="connsiteX16-1265"/>
              <a:gd fmla="*/ 463106 h 1424419" name="connsiteY16-1266"/>
              <a:gd fmla="*/ 2458 w 1306267" name="connsiteX17-1267"/>
              <a:gd fmla="*/ 429563 h 1424419" name="connsiteY17-1268"/>
              <a:gd fmla="*/ 75248 w 1306267" name="connsiteX18-1269"/>
              <a:gd fmla="*/ 303202 h 1424419" name="connsiteY18-1270"/>
              <a:gd fmla="*/ 106293 w 1306267" name="connsiteX19-1271"/>
              <a:gd fmla="*/ 282597 h 1424419" name="connsiteY19-1272"/>
              <a:gd fmla="*/ 541533 w 1306267" name="connsiteX20-1273"/>
              <a:gd fmla="*/ 38110 h 1424419" name="connsiteY20-1274"/>
              <a:gd fmla="*/ 653528 w 1306267" name="connsiteX21-1275"/>
              <a:gd fmla="*/ 0 h 1424419" name="connsiteY21-1276"/>
              <a:gd fmla="*/ 653528 w 1306267" name="connsiteX0-1277"/>
              <a:gd fmla="*/ 0 h 1424419" name="connsiteY0-1278"/>
              <a:gd fmla="*/ 757287 w 1306267" name="connsiteX1-1279"/>
              <a:gd fmla="*/ 32444 h 1424419" name="connsiteY1-1280"/>
              <a:gd fmla="*/ 1206876 w 1306267" name="connsiteX2-1281"/>
              <a:gd fmla="*/ 284945 h 1424419" name="connsiteY2-1282"/>
              <a:gd fmla="*/ 1237706 w 1306267" name="connsiteX3-1283"/>
              <a:gd fmla="*/ 306775 h 1424419" name="connsiteY3-1284"/>
              <a:gd fmla="*/ 1301712 w 1306267" name="connsiteX4-1285"/>
              <a:gd fmla="*/ 442384 h 1424419" name="connsiteY4-1286"/>
              <a:gd fmla="*/ 1303099 w 1306267" name="connsiteX5-1287"/>
              <a:gd fmla="*/ 495558 h 1424419" name="connsiteY5-1288"/>
              <a:gd fmla="*/ 1303099 w 1306267" name="connsiteX6-1289"/>
              <a:gd fmla="*/ 952393 h 1424419" name="connsiteY6-1290"/>
              <a:gd fmla="*/ 1305306 w 1306267" name="connsiteX7-1291"/>
              <a:gd fmla="*/ 990115 h 1424419" name="connsiteY7-1292"/>
              <a:gd fmla="*/ 1255800 w 1306267" name="connsiteX8-1293"/>
              <a:gd fmla="*/ 1142552 h 1424419" name="connsiteY8-1294"/>
              <a:gd fmla="*/ 1172881 w 1306267" name="connsiteX9-1295"/>
              <a:gd fmla="*/ 1179342 h 1424419" name="connsiteY9-1296"/>
              <a:gd fmla="*/ 792288 w 1306267" name="connsiteX10-1297"/>
              <a:gd fmla="*/ 1385653 h 1424419" name="connsiteY10-1298"/>
              <a:gd fmla="*/ 522686 w 1306267" name="connsiteX11-1299"/>
              <a:gd fmla="*/ 1384922 h 1424419" name="connsiteY11-1300"/>
              <a:gd fmla="*/ 97009 w 1306267" name="connsiteX12-1301"/>
              <a:gd fmla="*/ 1161462 h 1424419" name="connsiteY12-1302"/>
              <a:gd fmla="*/ 48904 w 1306267" name="connsiteX13-1303"/>
              <a:gd fmla="*/ 1124403 h 1424419" name="connsiteY13-1304"/>
              <a:gd fmla="*/ 667 w 1306267" name="connsiteX14-1305"/>
              <a:gd fmla="*/ 999105 h 1424419" name="connsiteY14-1306"/>
              <a:gd fmla="*/ 0 w 1306267" name="connsiteX15-1307"/>
              <a:gd fmla="*/ 972364 h 1424419" name="connsiteY15-1308"/>
              <a:gd fmla="*/ 2496 w 1306267" name="connsiteX16-1309"/>
              <a:gd fmla="*/ 463106 h 1424419" name="connsiteY16-1310"/>
              <a:gd fmla="*/ 2458 w 1306267" name="connsiteX17-1311"/>
              <a:gd fmla="*/ 429563 h 1424419" name="connsiteY17-1312"/>
              <a:gd fmla="*/ 75248 w 1306267" name="connsiteX18-1313"/>
              <a:gd fmla="*/ 303202 h 1424419" name="connsiteY18-1314"/>
              <a:gd fmla="*/ 106293 w 1306267" name="connsiteX19-1315"/>
              <a:gd fmla="*/ 282597 h 1424419" name="connsiteY19-1316"/>
              <a:gd fmla="*/ 541533 w 1306267" name="connsiteX20-1317"/>
              <a:gd fmla="*/ 38110 h 1424419" name="connsiteY20-1318"/>
              <a:gd fmla="*/ 653528 w 1306267" name="connsiteX21-1319"/>
              <a:gd fmla="*/ 0 h 1424419" name="connsiteY21-1320"/>
              <a:gd fmla="*/ 653528 w 1306267" name="connsiteX0-1321"/>
              <a:gd fmla="*/ 0 h 1424419" name="connsiteY0-1322"/>
              <a:gd fmla="*/ 757287 w 1306267" name="connsiteX1-1323"/>
              <a:gd fmla="*/ 32444 h 1424419" name="connsiteY1-1324"/>
              <a:gd fmla="*/ 1206876 w 1306267" name="connsiteX2-1325"/>
              <a:gd fmla="*/ 284945 h 1424419" name="connsiteY2-1326"/>
              <a:gd fmla="*/ 1237706 w 1306267" name="connsiteX3-1327"/>
              <a:gd fmla="*/ 306775 h 1424419" name="connsiteY3-1328"/>
              <a:gd fmla="*/ 1301712 w 1306267" name="connsiteX4-1329"/>
              <a:gd fmla="*/ 442384 h 1424419" name="connsiteY4-1330"/>
              <a:gd fmla="*/ 1303099 w 1306267" name="connsiteX5-1331"/>
              <a:gd fmla="*/ 495558 h 1424419" name="connsiteY5-1332"/>
              <a:gd fmla="*/ 1303099 w 1306267" name="connsiteX6-1333"/>
              <a:gd fmla="*/ 952393 h 1424419" name="connsiteY6-1334"/>
              <a:gd fmla="*/ 1305306 w 1306267" name="connsiteX7-1335"/>
              <a:gd fmla="*/ 990115 h 1424419" name="connsiteY7-1336"/>
              <a:gd fmla="*/ 1255800 w 1306267" name="connsiteX8-1337"/>
              <a:gd fmla="*/ 1142552 h 1424419" name="connsiteY8-1338"/>
              <a:gd fmla="*/ 1172881 w 1306267" name="connsiteX9-1339"/>
              <a:gd fmla="*/ 1179342 h 1424419" name="connsiteY9-1340"/>
              <a:gd fmla="*/ 792288 w 1306267" name="connsiteX10-1341"/>
              <a:gd fmla="*/ 1385653 h 1424419" name="connsiteY10-1342"/>
              <a:gd fmla="*/ 522686 w 1306267" name="connsiteX11-1343"/>
              <a:gd fmla="*/ 1384922 h 1424419" name="connsiteY11-1344"/>
              <a:gd fmla="*/ 97009 w 1306267" name="connsiteX12-1345"/>
              <a:gd fmla="*/ 1161462 h 1424419" name="connsiteY12-1346"/>
              <a:gd fmla="*/ 48904 w 1306267" name="connsiteX13-1347"/>
              <a:gd fmla="*/ 1124403 h 1424419" name="connsiteY13-1348"/>
              <a:gd fmla="*/ 667 w 1306267" name="connsiteX14-1349"/>
              <a:gd fmla="*/ 999105 h 1424419" name="connsiteY14-1350"/>
              <a:gd fmla="*/ 0 w 1306267" name="connsiteX15-1351"/>
              <a:gd fmla="*/ 972364 h 1424419" name="connsiteY15-1352"/>
              <a:gd fmla="*/ 2496 w 1306267" name="connsiteX16-1353"/>
              <a:gd fmla="*/ 463106 h 1424419" name="connsiteY16-1354"/>
              <a:gd fmla="*/ 2458 w 1306267" name="connsiteX17-1355"/>
              <a:gd fmla="*/ 429563 h 1424419" name="connsiteY17-1356"/>
              <a:gd fmla="*/ 75248 w 1306267" name="connsiteX18-1357"/>
              <a:gd fmla="*/ 303202 h 1424419" name="connsiteY18-1358"/>
              <a:gd fmla="*/ 106293 w 1306267" name="connsiteX19-1359"/>
              <a:gd fmla="*/ 282597 h 1424419" name="connsiteY19-1360"/>
              <a:gd fmla="*/ 541533 w 1306267" name="connsiteX20-1361"/>
              <a:gd fmla="*/ 38110 h 1424419" name="connsiteY20-1362"/>
              <a:gd fmla="*/ 653528 w 1306267" name="connsiteX21-1363"/>
              <a:gd fmla="*/ 0 h 1424419" name="connsiteY21-1364"/>
              <a:gd fmla="*/ 653528 w 1306267" name="connsiteX0-1365"/>
              <a:gd fmla="*/ 0 h 1424419" name="connsiteY0-1366"/>
              <a:gd fmla="*/ 757287 w 1306267" name="connsiteX1-1367"/>
              <a:gd fmla="*/ 32444 h 1424419" name="connsiteY1-1368"/>
              <a:gd fmla="*/ 1206876 w 1306267" name="connsiteX2-1369"/>
              <a:gd fmla="*/ 284945 h 1424419" name="connsiteY2-1370"/>
              <a:gd fmla="*/ 1237706 w 1306267" name="connsiteX3-1371"/>
              <a:gd fmla="*/ 306775 h 1424419" name="connsiteY3-1372"/>
              <a:gd fmla="*/ 1301712 w 1306267" name="connsiteX4-1373"/>
              <a:gd fmla="*/ 442384 h 1424419" name="connsiteY4-1374"/>
              <a:gd fmla="*/ 1303099 w 1306267" name="connsiteX5-1375"/>
              <a:gd fmla="*/ 495558 h 1424419" name="connsiteY5-1376"/>
              <a:gd fmla="*/ 1303099 w 1306267" name="connsiteX6-1377"/>
              <a:gd fmla="*/ 952393 h 1424419" name="connsiteY6-1378"/>
              <a:gd fmla="*/ 1305306 w 1306267" name="connsiteX7-1379"/>
              <a:gd fmla="*/ 990115 h 1424419" name="connsiteY7-1380"/>
              <a:gd fmla="*/ 1255800 w 1306267" name="connsiteX8-1381"/>
              <a:gd fmla="*/ 1142552 h 1424419" name="connsiteY8-1382"/>
              <a:gd fmla="*/ 1172881 w 1306267" name="connsiteX9-1383"/>
              <a:gd fmla="*/ 1179342 h 1424419" name="connsiteY9-1384"/>
              <a:gd fmla="*/ 792288 w 1306267" name="connsiteX10-1385"/>
              <a:gd fmla="*/ 1385653 h 1424419" name="connsiteY10-1386"/>
              <a:gd fmla="*/ 522686 w 1306267" name="connsiteX11-1387"/>
              <a:gd fmla="*/ 1384922 h 1424419" name="connsiteY11-1388"/>
              <a:gd fmla="*/ 97009 w 1306267" name="connsiteX12-1389"/>
              <a:gd fmla="*/ 1161462 h 1424419" name="connsiteY12-1390"/>
              <a:gd fmla="*/ 44843 w 1306267" name="connsiteX13-1391"/>
              <a:gd fmla="*/ 1118989 h 1424419" name="connsiteY13-1392"/>
              <a:gd fmla="*/ 667 w 1306267" name="connsiteX14-1393"/>
              <a:gd fmla="*/ 999105 h 1424419" name="connsiteY14-1394"/>
              <a:gd fmla="*/ 0 w 1306267" name="connsiteX15-1395"/>
              <a:gd fmla="*/ 972364 h 1424419" name="connsiteY15-1396"/>
              <a:gd fmla="*/ 2496 w 1306267" name="connsiteX16-1397"/>
              <a:gd fmla="*/ 463106 h 1424419" name="connsiteY16-1398"/>
              <a:gd fmla="*/ 2458 w 1306267" name="connsiteX17-1399"/>
              <a:gd fmla="*/ 429563 h 1424419" name="connsiteY17-1400"/>
              <a:gd fmla="*/ 75248 w 1306267" name="connsiteX18-1401"/>
              <a:gd fmla="*/ 303202 h 1424419" name="connsiteY18-1402"/>
              <a:gd fmla="*/ 106293 w 1306267" name="connsiteX19-1403"/>
              <a:gd fmla="*/ 282597 h 1424419" name="connsiteY19-1404"/>
              <a:gd fmla="*/ 541533 w 1306267" name="connsiteX20-1405"/>
              <a:gd fmla="*/ 38110 h 1424419" name="connsiteY20-1406"/>
              <a:gd fmla="*/ 653528 w 1306267" name="connsiteX21-1407"/>
              <a:gd fmla="*/ 0 h 1424419" name="connsiteY21-1408"/>
              <a:gd fmla="*/ 653528 w 1306267" name="connsiteX0-1409"/>
              <a:gd fmla="*/ 0 h 1424419" name="connsiteY0-1410"/>
              <a:gd fmla="*/ 757287 w 1306267" name="connsiteX1-1411"/>
              <a:gd fmla="*/ 32444 h 1424419" name="connsiteY1-1412"/>
              <a:gd fmla="*/ 1206876 w 1306267" name="connsiteX2-1413"/>
              <a:gd fmla="*/ 284945 h 1424419" name="connsiteY2-1414"/>
              <a:gd fmla="*/ 1237706 w 1306267" name="connsiteX3-1415"/>
              <a:gd fmla="*/ 306775 h 1424419" name="connsiteY3-1416"/>
              <a:gd fmla="*/ 1301712 w 1306267" name="connsiteX4-1417"/>
              <a:gd fmla="*/ 442384 h 1424419" name="connsiteY4-1418"/>
              <a:gd fmla="*/ 1303099 w 1306267" name="connsiteX5-1419"/>
              <a:gd fmla="*/ 495558 h 1424419" name="connsiteY5-1420"/>
              <a:gd fmla="*/ 1303099 w 1306267" name="connsiteX6-1421"/>
              <a:gd fmla="*/ 952393 h 1424419" name="connsiteY6-1422"/>
              <a:gd fmla="*/ 1305306 w 1306267" name="connsiteX7-1423"/>
              <a:gd fmla="*/ 990115 h 1424419" name="connsiteY7-1424"/>
              <a:gd fmla="*/ 1255800 w 1306267" name="connsiteX8-1425"/>
              <a:gd fmla="*/ 1142552 h 1424419" name="connsiteY8-1426"/>
              <a:gd fmla="*/ 1172881 w 1306267" name="connsiteX9-1427"/>
              <a:gd fmla="*/ 1179342 h 1424419" name="connsiteY9-1428"/>
              <a:gd fmla="*/ 792288 w 1306267" name="connsiteX10-1429"/>
              <a:gd fmla="*/ 1385653 h 1424419" name="connsiteY10-1430"/>
              <a:gd fmla="*/ 522686 w 1306267" name="connsiteX11-1431"/>
              <a:gd fmla="*/ 1384922 h 1424419" name="connsiteY11-1432"/>
              <a:gd fmla="*/ 97009 w 1306267" name="connsiteX12-1433"/>
              <a:gd fmla="*/ 1161462 h 1424419" name="connsiteY12-1434"/>
              <a:gd fmla="*/ 44843 w 1306267" name="connsiteX13-1435"/>
              <a:gd fmla="*/ 1118989 h 1424419" name="connsiteY13-1436"/>
              <a:gd fmla="*/ 667 w 1306267" name="connsiteX14-1437"/>
              <a:gd fmla="*/ 999105 h 1424419" name="connsiteY14-1438"/>
              <a:gd fmla="*/ 0 w 1306267" name="connsiteX15-1439"/>
              <a:gd fmla="*/ 972364 h 1424419" name="connsiteY15-1440"/>
              <a:gd fmla="*/ 2496 w 1306267" name="connsiteX16-1441"/>
              <a:gd fmla="*/ 463106 h 1424419" name="connsiteY16-1442"/>
              <a:gd fmla="*/ 2458 w 1306267" name="connsiteX17-1443"/>
              <a:gd fmla="*/ 429563 h 1424419" name="connsiteY17-1444"/>
              <a:gd fmla="*/ 75248 w 1306267" name="connsiteX18-1445"/>
              <a:gd fmla="*/ 303202 h 1424419" name="connsiteY18-1446"/>
              <a:gd fmla="*/ 106293 w 1306267" name="connsiteX19-1447"/>
              <a:gd fmla="*/ 282597 h 1424419" name="connsiteY19-1448"/>
              <a:gd fmla="*/ 541533 w 1306267" name="connsiteX20-1449"/>
              <a:gd fmla="*/ 38110 h 1424419" name="connsiteY20-1450"/>
              <a:gd fmla="*/ 653528 w 1306267" name="connsiteX21-1451"/>
              <a:gd fmla="*/ 0 h 1424419" name="connsiteY21-1452"/>
              <a:gd fmla="*/ 653528 w 1306267" name="connsiteX0-1453"/>
              <a:gd fmla="*/ 0 h 1424419" name="connsiteY0-1454"/>
              <a:gd fmla="*/ 757287 w 1306267" name="connsiteX1-1455"/>
              <a:gd fmla="*/ 32444 h 1424419" name="connsiteY1-1456"/>
              <a:gd fmla="*/ 1206876 w 1306267" name="connsiteX2-1457"/>
              <a:gd fmla="*/ 284945 h 1424419" name="connsiteY2-1458"/>
              <a:gd fmla="*/ 1237706 w 1306267" name="connsiteX3-1459"/>
              <a:gd fmla="*/ 306775 h 1424419" name="connsiteY3-1460"/>
              <a:gd fmla="*/ 1301712 w 1306267" name="connsiteX4-1461"/>
              <a:gd fmla="*/ 442384 h 1424419" name="connsiteY4-1462"/>
              <a:gd fmla="*/ 1303099 w 1306267" name="connsiteX5-1463"/>
              <a:gd fmla="*/ 495558 h 1424419" name="connsiteY5-1464"/>
              <a:gd fmla="*/ 1303099 w 1306267" name="connsiteX6-1465"/>
              <a:gd fmla="*/ 952393 h 1424419" name="connsiteY6-1466"/>
              <a:gd fmla="*/ 1305306 w 1306267" name="connsiteX7-1467"/>
              <a:gd fmla="*/ 990115 h 1424419" name="connsiteY7-1468"/>
              <a:gd fmla="*/ 1255800 w 1306267" name="connsiteX8-1469"/>
              <a:gd fmla="*/ 1142552 h 1424419" name="connsiteY8-1470"/>
              <a:gd fmla="*/ 1172881 w 1306267" name="connsiteX9-1471"/>
              <a:gd fmla="*/ 1179342 h 1424419" name="connsiteY9-1472"/>
              <a:gd fmla="*/ 792288 w 1306267" name="connsiteX10-1473"/>
              <a:gd fmla="*/ 1385653 h 1424419" name="connsiteY10-1474"/>
              <a:gd fmla="*/ 522686 w 1306267" name="connsiteX11-1475"/>
              <a:gd fmla="*/ 1384922 h 1424419" name="connsiteY11-1476"/>
              <a:gd fmla="*/ 97009 w 1306267" name="connsiteX12-1477"/>
              <a:gd fmla="*/ 1161462 h 1424419" name="connsiteY12-1478"/>
              <a:gd fmla="*/ 44843 w 1306267" name="connsiteX13-1479"/>
              <a:gd fmla="*/ 1118989 h 1424419" name="connsiteY13-1480"/>
              <a:gd fmla="*/ 667 w 1306267" name="connsiteX14-1481"/>
              <a:gd fmla="*/ 999105 h 1424419" name="connsiteY14-1482"/>
              <a:gd fmla="*/ 0 w 1306267" name="connsiteX15-1483"/>
              <a:gd fmla="*/ 972364 h 1424419" name="connsiteY15-1484"/>
              <a:gd fmla="*/ 2496 w 1306267" name="connsiteX16-1485"/>
              <a:gd fmla="*/ 463106 h 1424419" name="connsiteY16-1486"/>
              <a:gd fmla="*/ 2458 w 1306267" name="connsiteX17-1487"/>
              <a:gd fmla="*/ 429563 h 1424419" name="connsiteY17-1488"/>
              <a:gd fmla="*/ 75248 w 1306267" name="connsiteX18-1489"/>
              <a:gd fmla="*/ 303202 h 1424419" name="connsiteY18-1490"/>
              <a:gd fmla="*/ 106293 w 1306267" name="connsiteX19-1491"/>
              <a:gd fmla="*/ 282597 h 1424419" name="connsiteY19-1492"/>
              <a:gd fmla="*/ 541533 w 1306267" name="connsiteX20-1493"/>
              <a:gd fmla="*/ 38110 h 1424419" name="connsiteY20-1494"/>
              <a:gd fmla="*/ 653528 w 1306267" name="connsiteX21-1495"/>
              <a:gd fmla="*/ 0 h 1424419" name="connsiteY21-1496"/>
              <a:gd fmla="*/ 653528 w 1306267" name="connsiteX0-1497"/>
              <a:gd fmla="*/ 0 h 1424419" name="connsiteY0-1498"/>
              <a:gd fmla="*/ 757287 w 1306267" name="connsiteX1-1499"/>
              <a:gd fmla="*/ 32444 h 1424419" name="connsiteY1-1500"/>
              <a:gd fmla="*/ 1206876 w 1306267" name="connsiteX2-1501"/>
              <a:gd fmla="*/ 284945 h 1424419" name="connsiteY2-1502"/>
              <a:gd fmla="*/ 1237706 w 1306267" name="connsiteX3-1503"/>
              <a:gd fmla="*/ 306775 h 1424419" name="connsiteY3-1504"/>
              <a:gd fmla="*/ 1301712 w 1306267" name="connsiteX4-1505"/>
              <a:gd fmla="*/ 442384 h 1424419" name="connsiteY4-1506"/>
              <a:gd fmla="*/ 1303099 w 1306267" name="connsiteX5-1507"/>
              <a:gd fmla="*/ 495558 h 1424419" name="connsiteY5-1508"/>
              <a:gd fmla="*/ 1303099 w 1306267" name="connsiteX6-1509"/>
              <a:gd fmla="*/ 952393 h 1424419" name="connsiteY6-1510"/>
              <a:gd fmla="*/ 1305306 w 1306267" name="connsiteX7-1511"/>
              <a:gd fmla="*/ 990115 h 1424419" name="connsiteY7-1512"/>
              <a:gd fmla="*/ 1255800 w 1306267" name="connsiteX8-1513"/>
              <a:gd fmla="*/ 1142552 h 1424419" name="connsiteY8-1514"/>
              <a:gd fmla="*/ 1172881 w 1306267" name="connsiteX9-1515"/>
              <a:gd fmla="*/ 1179342 h 1424419" name="connsiteY9-1516"/>
              <a:gd fmla="*/ 792288 w 1306267" name="connsiteX10-1517"/>
              <a:gd fmla="*/ 1385653 h 1424419" name="connsiteY10-1518"/>
              <a:gd fmla="*/ 522686 w 1306267" name="connsiteX11-1519"/>
              <a:gd fmla="*/ 1384922 h 1424419" name="connsiteY11-1520"/>
              <a:gd fmla="*/ 94302 w 1306267" name="connsiteX12-1521"/>
              <a:gd fmla="*/ 1158755 h 1424419" name="connsiteY12-1522"/>
              <a:gd fmla="*/ 44843 w 1306267" name="connsiteX13-1523"/>
              <a:gd fmla="*/ 1118989 h 1424419" name="connsiteY13-1524"/>
              <a:gd fmla="*/ 667 w 1306267" name="connsiteX14-1525"/>
              <a:gd fmla="*/ 999105 h 1424419" name="connsiteY14-1526"/>
              <a:gd fmla="*/ 0 w 1306267" name="connsiteX15-1527"/>
              <a:gd fmla="*/ 972364 h 1424419" name="connsiteY15-1528"/>
              <a:gd fmla="*/ 2496 w 1306267" name="connsiteX16-1529"/>
              <a:gd fmla="*/ 463106 h 1424419" name="connsiteY16-1530"/>
              <a:gd fmla="*/ 2458 w 1306267" name="connsiteX17-1531"/>
              <a:gd fmla="*/ 429563 h 1424419" name="connsiteY17-1532"/>
              <a:gd fmla="*/ 75248 w 1306267" name="connsiteX18-1533"/>
              <a:gd fmla="*/ 303202 h 1424419" name="connsiteY18-1534"/>
              <a:gd fmla="*/ 106293 w 1306267" name="connsiteX19-1535"/>
              <a:gd fmla="*/ 282597 h 1424419" name="connsiteY19-1536"/>
              <a:gd fmla="*/ 541533 w 1306267" name="connsiteX20-1537"/>
              <a:gd fmla="*/ 38110 h 1424419" name="connsiteY20-1538"/>
              <a:gd fmla="*/ 653528 w 1306267" name="connsiteX21-1539"/>
              <a:gd fmla="*/ 0 h 1424419" name="connsiteY21-1540"/>
              <a:gd fmla="*/ 653528 w 1306267" name="connsiteX0-1541"/>
              <a:gd fmla="*/ 0 h 1424419" name="connsiteY0-1542"/>
              <a:gd fmla="*/ 757287 w 1306267" name="connsiteX1-1543"/>
              <a:gd fmla="*/ 32444 h 1424419" name="connsiteY1-1544"/>
              <a:gd fmla="*/ 1206876 w 1306267" name="connsiteX2-1545"/>
              <a:gd fmla="*/ 284945 h 1424419" name="connsiteY2-1546"/>
              <a:gd fmla="*/ 1237706 w 1306267" name="connsiteX3-1547"/>
              <a:gd fmla="*/ 306775 h 1424419" name="connsiteY3-1548"/>
              <a:gd fmla="*/ 1301712 w 1306267" name="connsiteX4-1549"/>
              <a:gd fmla="*/ 442384 h 1424419" name="connsiteY4-1550"/>
              <a:gd fmla="*/ 1303099 w 1306267" name="connsiteX5-1551"/>
              <a:gd fmla="*/ 495558 h 1424419" name="connsiteY5-1552"/>
              <a:gd fmla="*/ 1303099 w 1306267" name="connsiteX6-1553"/>
              <a:gd fmla="*/ 952393 h 1424419" name="connsiteY6-1554"/>
              <a:gd fmla="*/ 1305306 w 1306267" name="connsiteX7-1555"/>
              <a:gd fmla="*/ 990115 h 1424419" name="connsiteY7-1556"/>
              <a:gd fmla="*/ 1255800 w 1306267" name="connsiteX8-1557"/>
              <a:gd fmla="*/ 1142552 h 1424419" name="connsiteY8-1558"/>
              <a:gd fmla="*/ 1172881 w 1306267" name="connsiteX9-1559"/>
              <a:gd fmla="*/ 1179342 h 1424419" name="connsiteY9-1560"/>
              <a:gd fmla="*/ 792288 w 1306267" name="connsiteX10-1561"/>
              <a:gd fmla="*/ 1385653 h 1424419" name="connsiteY10-1562"/>
              <a:gd fmla="*/ 522686 w 1306267" name="connsiteX11-1563"/>
              <a:gd fmla="*/ 1384922 h 1424419" name="connsiteY11-1564"/>
              <a:gd fmla="*/ 94302 w 1306267" name="connsiteX12-1565"/>
              <a:gd fmla="*/ 1158755 h 1424419" name="connsiteY12-1566"/>
              <a:gd fmla="*/ 39429 w 1306267" name="connsiteX13-1567"/>
              <a:gd fmla="*/ 1117635 h 1424419" name="connsiteY13-1568"/>
              <a:gd fmla="*/ 667 w 1306267" name="connsiteX14-1569"/>
              <a:gd fmla="*/ 999105 h 1424419" name="connsiteY14-1570"/>
              <a:gd fmla="*/ 0 w 1306267" name="connsiteX15-1571"/>
              <a:gd fmla="*/ 972364 h 1424419" name="connsiteY15-1572"/>
              <a:gd fmla="*/ 2496 w 1306267" name="connsiteX16-1573"/>
              <a:gd fmla="*/ 463106 h 1424419" name="connsiteY16-1574"/>
              <a:gd fmla="*/ 2458 w 1306267" name="connsiteX17-1575"/>
              <a:gd fmla="*/ 429563 h 1424419" name="connsiteY17-1576"/>
              <a:gd fmla="*/ 75248 w 1306267" name="connsiteX18-1577"/>
              <a:gd fmla="*/ 303202 h 1424419" name="connsiteY18-1578"/>
              <a:gd fmla="*/ 106293 w 1306267" name="connsiteX19-1579"/>
              <a:gd fmla="*/ 282597 h 1424419" name="connsiteY19-1580"/>
              <a:gd fmla="*/ 541533 w 1306267" name="connsiteX20-1581"/>
              <a:gd fmla="*/ 38110 h 1424419" name="connsiteY20-1582"/>
              <a:gd fmla="*/ 653528 w 1306267" name="connsiteX21-1583"/>
              <a:gd fmla="*/ 0 h 1424419" name="connsiteY21-1584"/>
              <a:gd fmla="*/ 653528 w 1305333" name="connsiteX0-1585"/>
              <a:gd fmla="*/ 0 h 1424419" name="connsiteY0-1586"/>
              <a:gd fmla="*/ 757287 w 1305333" name="connsiteX1-1587"/>
              <a:gd fmla="*/ 32444 h 1424419" name="connsiteY1-1588"/>
              <a:gd fmla="*/ 1206876 w 1305333" name="connsiteX2-1589"/>
              <a:gd fmla="*/ 284945 h 1424419" name="connsiteY2-1590"/>
              <a:gd fmla="*/ 1237706 w 1305333" name="connsiteX3-1591"/>
              <a:gd fmla="*/ 306775 h 1424419" name="connsiteY3-1592"/>
              <a:gd fmla="*/ 1301712 w 1305333" name="connsiteX4-1593"/>
              <a:gd fmla="*/ 442384 h 1424419" name="connsiteY4-1594"/>
              <a:gd fmla="*/ 1303099 w 1305333" name="connsiteX5-1595"/>
              <a:gd fmla="*/ 495558 h 1424419" name="connsiteY5-1596"/>
              <a:gd fmla="*/ 1303099 w 1305333" name="connsiteX6-1597"/>
              <a:gd fmla="*/ 952393 h 1424419" name="connsiteY6-1598"/>
              <a:gd fmla="*/ 1305306 w 1305333" name="connsiteX7-1599"/>
              <a:gd fmla="*/ 990115 h 1424419" name="connsiteY7-1600"/>
              <a:gd fmla="*/ 1227376 w 1305333" name="connsiteX8-1601"/>
              <a:gd fmla="*/ 1152027 h 1424419" name="connsiteY8-1602"/>
              <a:gd fmla="*/ 1172881 w 1305333" name="connsiteX9-1603"/>
              <a:gd fmla="*/ 1179342 h 1424419" name="connsiteY9-1604"/>
              <a:gd fmla="*/ 792288 w 1305333" name="connsiteX10-1605"/>
              <a:gd fmla="*/ 1385653 h 1424419" name="connsiteY10-1606"/>
              <a:gd fmla="*/ 522686 w 1305333" name="connsiteX11-1607"/>
              <a:gd fmla="*/ 1384922 h 1424419" name="connsiteY11-1608"/>
              <a:gd fmla="*/ 94302 w 1305333" name="connsiteX12-1609"/>
              <a:gd fmla="*/ 1158755 h 1424419" name="connsiteY12-1610"/>
              <a:gd fmla="*/ 39429 w 1305333" name="connsiteX13-1611"/>
              <a:gd fmla="*/ 1117635 h 1424419" name="connsiteY13-1612"/>
              <a:gd fmla="*/ 667 w 1305333" name="connsiteX14-1613"/>
              <a:gd fmla="*/ 999105 h 1424419" name="connsiteY14-1614"/>
              <a:gd fmla="*/ 0 w 1305333" name="connsiteX15-1615"/>
              <a:gd fmla="*/ 972364 h 1424419" name="connsiteY15-1616"/>
              <a:gd fmla="*/ 2496 w 1305333" name="connsiteX16-1617"/>
              <a:gd fmla="*/ 463106 h 1424419" name="connsiteY16-1618"/>
              <a:gd fmla="*/ 2458 w 1305333" name="connsiteX17-1619"/>
              <a:gd fmla="*/ 429563 h 1424419" name="connsiteY17-1620"/>
              <a:gd fmla="*/ 75248 w 1305333" name="connsiteX18-1621"/>
              <a:gd fmla="*/ 303202 h 1424419" name="connsiteY18-1622"/>
              <a:gd fmla="*/ 106293 w 1305333" name="connsiteX19-1623"/>
              <a:gd fmla="*/ 282597 h 1424419" name="connsiteY19-1624"/>
              <a:gd fmla="*/ 541533 w 1305333" name="connsiteX20-1625"/>
              <a:gd fmla="*/ 38110 h 1424419" name="connsiteY20-1626"/>
              <a:gd fmla="*/ 653528 w 1305333" name="connsiteX21-1627"/>
              <a:gd fmla="*/ 0 h 1424419" name="connsiteY21-1628"/>
              <a:gd fmla="*/ 653528 w 1305333" name="connsiteX0-1629"/>
              <a:gd fmla="*/ 0 h 1424419" name="connsiteY0-1630"/>
              <a:gd fmla="*/ 757287 w 1305333" name="connsiteX1-1631"/>
              <a:gd fmla="*/ 32444 h 1424419" name="connsiteY1-1632"/>
              <a:gd fmla="*/ 1206876 w 1305333" name="connsiteX2-1633"/>
              <a:gd fmla="*/ 284945 h 1424419" name="connsiteY2-1634"/>
              <a:gd fmla="*/ 1237706 w 1305333" name="connsiteX3-1635"/>
              <a:gd fmla="*/ 306775 h 1424419" name="connsiteY3-1636"/>
              <a:gd fmla="*/ 1301712 w 1305333" name="connsiteX4-1637"/>
              <a:gd fmla="*/ 442384 h 1424419" name="connsiteY4-1638"/>
              <a:gd fmla="*/ 1303099 w 1305333" name="connsiteX5-1639"/>
              <a:gd fmla="*/ 495558 h 1424419" name="connsiteY5-1640"/>
              <a:gd fmla="*/ 1303099 w 1305333" name="connsiteX6-1641"/>
              <a:gd fmla="*/ 952393 h 1424419" name="connsiteY6-1642"/>
              <a:gd fmla="*/ 1302599 w 1305333" name="connsiteX7-1643"/>
              <a:gd fmla="*/ 1003650 h 1424419" name="connsiteY7-1644"/>
              <a:gd fmla="*/ 1227376 w 1305333" name="connsiteX8-1645"/>
              <a:gd fmla="*/ 1152027 h 1424419" name="connsiteY8-1646"/>
              <a:gd fmla="*/ 1172881 w 1305333" name="connsiteX9-1647"/>
              <a:gd fmla="*/ 1179342 h 1424419" name="connsiteY9-1648"/>
              <a:gd fmla="*/ 792288 w 1305333" name="connsiteX10-1649"/>
              <a:gd fmla="*/ 1385653 h 1424419" name="connsiteY10-1650"/>
              <a:gd fmla="*/ 522686 w 1305333" name="connsiteX11-1651"/>
              <a:gd fmla="*/ 1384922 h 1424419" name="connsiteY11-1652"/>
              <a:gd fmla="*/ 94302 w 1305333" name="connsiteX12-1653"/>
              <a:gd fmla="*/ 1158755 h 1424419" name="connsiteY12-1654"/>
              <a:gd fmla="*/ 39429 w 1305333" name="connsiteX13-1655"/>
              <a:gd fmla="*/ 1117635 h 1424419" name="connsiteY13-1656"/>
              <a:gd fmla="*/ 667 w 1305333" name="connsiteX14-1657"/>
              <a:gd fmla="*/ 999105 h 1424419" name="connsiteY14-1658"/>
              <a:gd fmla="*/ 0 w 1305333" name="connsiteX15-1659"/>
              <a:gd fmla="*/ 972364 h 1424419" name="connsiteY15-1660"/>
              <a:gd fmla="*/ 2496 w 1305333" name="connsiteX16-1661"/>
              <a:gd fmla="*/ 463106 h 1424419" name="connsiteY16-1662"/>
              <a:gd fmla="*/ 2458 w 1305333" name="connsiteX17-1663"/>
              <a:gd fmla="*/ 429563 h 1424419" name="connsiteY17-1664"/>
              <a:gd fmla="*/ 75248 w 1305333" name="connsiteX18-1665"/>
              <a:gd fmla="*/ 303202 h 1424419" name="connsiteY18-1666"/>
              <a:gd fmla="*/ 106293 w 1305333" name="connsiteX19-1667"/>
              <a:gd fmla="*/ 282597 h 1424419" name="connsiteY19-1668"/>
              <a:gd fmla="*/ 541533 w 1305333" name="connsiteX20-1669"/>
              <a:gd fmla="*/ 38110 h 1424419" name="connsiteY20-1670"/>
              <a:gd fmla="*/ 653528 w 1305333" name="connsiteX21-1671"/>
              <a:gd fmla="*/ 0 h 1424419" name="connsiteY21-1672"/>
              <a:gd fmla="*/ 653528 w 1305080" name="connsiteX0-1673"/>
              <a:gd fmla="*/ 0 h 1424419" name="connsiteY0-1674"/>
              <a:gd fmla="*/ 757287 w 1305080" name="connsiteX1-1675"/>
              <a:gd fmla="*/ 32444 h 1424419" name="connsiteY1-1676"/>
              <a:gd fmla="*/ 1206876 w 1305080" name="connsiteX2-1677"/>
              <a:gd fmla="*/ 284945 h 1424419" name="connsiteY2-1678"/>
              <a:gd fmla="*/ 1237706 w 1305080" name="connsiteX3-1679"/>
              <a:gd fmla="*/ 306775 h 1424419" name="connsiteY3-1680"/>
              <a:gd fmla="*/ 1301712 w 1305080" name="connsiteX4-1681"/>
              <a:gd fmla="*/ 442384 h 1424419" name="connsiteY4-1682"/>
              <a:gd fmla="*/ 1303099 w 1305080" name="connsiteX5-1683"/>
              <a:gd fmla="*/ 495558 h 1424419" name="connsiteY5-1684"/>
              <a:gd fmla="*/ 1301746 w 1305080" name="connsiteX6-1685"/>
              <a:gd fmla="*/ 953747 h 1424419" name="connsiteY6-1686"/>
              <a:gd fmla="*/ 1302599 w 1305080" name="connsiteX7-1687"/>
              <a:gd fmla="*/ 1003650 h 1424419" name="connsiteY7-1688"/>
              <a:gd fmla="*/ 1227376 w 1305080" name="connsiteX8-1689"/>
              <a:gd fmla="*/ 1152027 h 1424419" name="connsiteY8-1690"/>
              <a:gd fmla="*/ 1172881 w 1305080" name="connsiteX9-1691"/>
              <a:gd fmla="*/ 1179342 h 1424419" name="connsiteY9-1692"/>
              <a:gd fmla="*/ 792288 w 1305080" name="connsiteX10-1693"/>
              <a:gd fmla="*/ 1385653 h 1424419" name="connsiteY10-1694"/>
              <a:gd fmla="*/ 522686 w 1305080" name="connsiteX11-1695"/>
              <a:gd fmla="*/ 1384922 h 1424419" name="connsiteY11-1696"/>
              <a:gd fmla="*/ 94302 w 1305080" name="connsiteX12-1697"/>
              <a:gd fmla="*/ 1158755 h 1424419" name="connsiteY12-1698"/>
              <a:gd fmla="*/ 39429 w 1305080" name="connsiteX13-1699"/>
              <a:gd fmla="*/ 1117635 h 1424419" name="connsiteY13-1700"/>
              <a:gd fmla="*/ 667 w 1305080" name="connsiteX14-1701"/>
              <a:gd fmla="*/ 999105 h 1424419" name="connsiteY14-1702"/>
              <a:gd fmla="*/ 0 w 1305080" name="connsiteX15-1703"/>
              <a:gd fmla="*/ 972364 h 1424419" name="connsiteY15-1704"/>
              <a:gd fmla="*/ 2496 w 1305080" name="connsiteX16-1705"/>
              <a:gd fmla="*/ 463106 h 1424419" name="connsiteY16-1706"/>
              <a:gd fmla="*/ 2458 w 1305080" name="connsiteX17-1707"/>
              <a:gd fmla="*/ 429563 h 1424419" name="connsiteY17-1708"/>
              <a:gd fmla="*/ 75248 w 1305080" name="connsiteX18-1709"/>
              <a:gd fmla="*/ 303202 h 1424419" name="connsiteY18-1710"/>
              <a:gd fmla="*/ 106293 w 1305080" name="connsiteX19-1711"/>
              <a:gd fmla="*/ 282597 h 1424419" name="connsiteY19-1712"/>
              <a:gd fmla="*/ 541533 w 1305080" name="connsiteX20-1713"/>
              <a:gd fmla="*/ 38110 h 1424419" name="connsiteY20-1714"/>
              <a:gd fmla="*/ 653528 w 1305080" name="connsiteX21-1715"/>
              <a:gd fmla="*/ 0 h 1424419" name="connsiteY21-1716"/>
              <a:gd fmla="*/ 653528 w 1305299" name="connsiteX0-1717"/>
              <a:gd fmla="*/ 0 h 1424419" name="connsiteY0-1718"/>
              <a:gd fmla="*/ 757287 w 1305299" name="connsiteX1-1719"/>
              <a:gd fmla="*/ 32444 h 1424419" name="connsiteY1-1720"/>
              <a:gd fmla="*/ 1206876 w 1305299" name="connsiteX2-1721"/>
              <a:gd fmla="*/ 284945 h 1424419" name="connsiteY2-1722"/>
              <a:gd fmla="*/ 1237706 w 1305299" name="connsiteX3-1723"/>
              <a:gd fmla="*/ 306775 h 1424419" name="connsiteY3-1724"/>
              <a:gd fmla="*/ 1301712 w 1305299" name="connsiteX4-1725"/>
              <a:gd fmla="*/ 442384 h 1424419" name="connsiteY4-1726"/>
              <a:gd fmla="*/ 1303099 w 1305299" name="connsiteX5-1727"/>
              <a:gd fmla="*/ 495558 h 1424419" name="connsiteY5-1728"/>
              <a:gd fmla="*/ 1301746 w 1305299" name="connsiteX6-1729"/>
              <a:gd fmla="*/ 953747 h 1424419" name="connsiteY6-1730"/>
              <a:gd fmla="*/ 1302599 w 1305299" name="connsiteX7-1731"/>
              <a:gd fmla="*/ 1003650 h 1424419" name="connsiteY7-1732"/>
              <a:gd fmla="*/ 1227376 w 1305299" name="connsiteX8-1733"/>
              <a:gd fmla="*/ 1152027 h 1424419" name="connsiteY8-1734"/>
              <a:gd fmla="*/ 1172881 w 1305299" name="connsiteX9-1735"/>
              <a:gd fmla="*/ 1179342 h 1424419" name="connsiteY9-1736"/>
              <a:gd fmla="*/ 792288 w 1305299" name="connsiteX10-1737"/>
              <a:gd fmla="*/ 1385653 h 1424419" name="connsiteY10-1738"/>
              <a:gd fmla="*/ 522686 w 1305299" name="connsiteX11-1739"/>
              <a:gd fmla="*/ 1384922 h 1424419" name="connsiteY11-1740"/>
              <a:gd fmla="*/ 94302 w 1305299" name="connsiteX12-1741"/>
              <a:gd fmla="*/ 1158755 h 1424419" name="connsiteY12-1742"/>
              <a:gd fmla="*/ 39429 w 1305299" name="connsiteX13-1743"/>
              <a:gd fmla="*/ 1117635 h 1424419" name="connsiteY13-1744"/>
              <a:gd fmla="*/ 667 w 1305299" name="connsiteX14-1745"/>
              <a:gd fmla="*/ 999105 h 1424419" name="connsiteY14-1746"/>
              <a:gd fmla="*/ 0 w 1305299" name="connsiteX15-1747"/>
              <a:gd fmla="*/ 972364 h 1424419" name="connsiteY15-1748"/>
              <a:gd fmla="*/ 2496 w 1305299" name="connsiteX16-1749"/>
              <a:gd fmla="*/ 463106 h 1424419" name="connsiteY16-1750"/>
              <a:gd fmla="*/ 2458 w 1305299" name="connsiteX17-1751"/>
              <a:gd fmla="*/ 429563 h 1424419" name="connsiteY17-1752"/>
              <a:gd fmla="*/ 75248 w 1305299" name="connsiteX18-1753"/>
              <a:gd fmla="*/ 303202 h 1424419" name="connsiteY18-1754"/>
              <a:gd fmla="*/ 106293 w 1305299" name="connsiteX19-1755"/>
              <a:gd fmla="*/ 282597 h 1424419" name="connsiteY19-1756"/>
              <a:gd fmla="*/ 541533 w 1305299" name="connsiteX20-1757"/>
              <a:gd fmla="*/ 38110 h 1424419" name="connsiteY20-1758"/>
              <a:gd fmla="*/ 653528 w 1305299" name="connsiteX21-1759"/>
              <a:gd fmla="*/ 0 h 1424419" name="connsiteY21-1760"/>
              <a:gd fmla="*/ 653528 w 1306646" name="connsiteX0-1761"/>
              <a:gd fmla="*/ 0 h 1424419" name="connsiteY0-1762"/>
              <a:gd fmla="*/ 757287 w 1306646" name="connsiteX1-1763"/>
              <a:gd fmla="*/ 32444 h 1424419" name="connsiteY1-1764"/>
              <a:gd fmla="*/ 1206876 w 1306646" name="connsiteX2-1765"/>
              <a:gd fmla="*/ 284945 h 1424419" name="connsiteY2-1766"/>
              <a:gd fmla="*/ 1237706 w 1306646" name="connsiteX3-1767"/>
              <a:gd fmla="*/ 306775 h 1424419" name="connsiteY3-1768"/>
              <a:gd fmla="*/ 1301712 w 1306646" name="connsiteX4-1769"/>
              <a:gd fmla="*/ 442384 h 1424419" name="connsiteY4-1770"/>
              <a:gd fmla="*/ 1303099 w 1306646" name="connsiteX5-1771"/>
              <a:gd fmla="*/ 495558 h 1424419" name="connsiteY5-1772"/>
              <a:gd fmla="*/ 1301746 w 1306646" name="connsiteX6-1773"/>
              <a:gd fmla="*/ 953747 h 1424419" name="connsiteY6-1774"/>
              <a:gd fmla="*/ 1302599 w 1306646" name="connsiteX7-1775"/>
              <a:gd fmla="*/ 1003650 h 1424419" name="connsiteY7-1776"/>
              <a:gd fmla="*/ 1227376 w 1306646" name="connsiteX8-1777"/>
              <a:gd fmla="*/ 1152027 h 1424419" name="connsiteY8-1778"/>
              <a:gd fmla="*/ 1172881 w 1306646" name="connsiteX9-1779"/>
              <a:gd fmla="*/ 1179342 h 1424419" name="connsiteY9-1780"/>
              <a:gd fmla="*/ 792288 w 1306646" name="connsiteX10-1781"/>
              <a:gd fmla="*/ 1385653 h 1424419" name="connsiteY10-1782"/>
              <a:gd fmla="*/ 522686 w 1306646" name="connsiteX11-1783"/>
              <a:gd fmla="*/ 1384922 h 1424419" name="connsiteY11-1784"/>
              <a:gd fmla="*/ 94302 w 1306646" name="connsiteX12-1785"/>
              <a:gd fmla="*/ 1158755 h 1424419" name="connsiteY12-1786"/>
              <a:gd fmla="*/ 39429 w 1306646" name="connsiteX13-1787"/>
              <a:gd fmla="*/ 1117635 h 1424419" name="connsiteY13-1788"/>
              <a:gd fmla="*/ 667 w 1306646" name="connsiteX14-1789"/>
              <a:gd fmla="*/ 999105 h 1424419" name="connsiteY14-1790"/>
              <a:gd fmla="*/ 0 w 1306646" name="connsiteX15-1791"/>
              <a:gd fmla="*/ 972364 h 1424419" name="connsiteY15-1792"/>
              <a:gd fmla="*/ 2496 w 1306646" name="connsiteX16-1793"/>
              <a:gd fmla="*/ 463106 h 1424419" name="connsiteY16-1794"/>
              <a:gd fmla="*/ 2458 w 1306646" name="connsiteX17-1795"/>
              <a:gd fmla="*/ 429563 h 1424419" name="connsiteY17-1796"/>
              <a:gd fmla="*/ 75248 w 1306646" name="connsiteX18-1797"/>
              <a:gd fmla="*/ 303202 h 1424419" name="connsiteY18-1798"/>
              <a:gd fmla="*/ 106293 w 1306646" name="connsiteX19-1799"/>
              <a:gd fmla="*/ 282597 h 1424419" name="connsiteY19-1800"/>
              <a:gd fmla="*/ 541533 w 1306646" name="connsiteX20-1801"/>
              <a:gd fmla="*/ 38110 h 1424419" name="connsiteY20-1802"/>
              <a:gd fmla="*/ 653528 w 1306646" name="connsiteX21-1803"/>
              <a:gd fmla="*/ 0 h 1424419" name="connsiteY21-1804"/>
              <a:gd fmla="*/ 653528 w 1305299" name="connsiteX0-1805"/>
              <a:gd fmla="*/ 0 h 1424419" name="connsiteY0-1806"/>
              <a:gd fmla="*/ 757287 w 1305299" name="connsiteX1-1807"/>
              <a:gd fmla="*/ 32444 h 1424419" name="connsiteY1-1808"/>
              <a:gd fmla="*/ 1206876 w 1305299" name="connsiteX2-1809"/>
              <a:gd fmla="*/ 284945 h 1424419" name="connsiteY2-1810"/>
              <a:gd fmla="*/ 1237706 w 1305299" name="connsiteX3-1811"/>
              <a:gd fmla="*/ 306775 h 1424419" name="connsiteY3-1812"/>
              <a:gd fmla="*/ 1301712 w 1305299" name="connsiteX4-1813"/>
              <a:gd fmla="*/ 442384 h 1424419" name="connsiteY4-1814"/>
              <a:gd fmla="*/ 1303099 w 1305299" name="connsiteX5-1815"/>
              <a:gd fmla="*/ 495558 h 1424419" name="connsiteY5-1816"/>
              <a:gd fmla="*/ 1301746 w 1305299" name="connsiteX6-1817"/>
              <a:gd fmla="*/ 953747 h 1424419" name="connsiteY6-1818"/>
              <a:gd fmla="*/ 1302599 w 1305299" name="connsiteX7-1819"/>
              <a:gd fmla="*/ 1003650 h 1424419" name="connsiteY7-1820"/>
              <a:gd fmla="*/ 1227376 w 1305299" name="connsiteX8-1821"/>
              <a:gd fmla="*/ 1152027 h 1424419" name="connsiteY8-1822"/>
              <a:gd fmla="*/ 1172881 w 1305299" name="connsiteX9-1823"/>
              <a:gd fmla="*/ 1179342 h 1424419" name="connsiteY9-1824"/>
              <a:gd fmla="*/ 792288 w 1305299" name="connsiteX10-1825"/>
              <a:gd fmla="*/ 1385653 h 1424419" name="connsiteY10-1826"/>
              <a:gd fmla="*/ 522686 w 1305299" name="connsiteX11-1827"/>
              <a:gd fmla="*/ 1384922 h 1424419" name="connsiteY11-1828"/>
              <a:gd fmla="*/ 94302 w 1305299" name="connsiteX12-1829"/>
              <a:gd fmla="*/ 1158755 h 1424419" name="connsiteY12-1830"/>
              <a:gd fmla="*/ 39429 w 1305299" name="connsiteX13-1831"/>
              <a:gd fmla="*/ 1117635 h 1424419" name="connsiteY13-1832"/>
              <a:gd fmla="*/ 667 w 1305299" name="connsiteX14-1833"/>
              <a:gd fmla="*/ 999105 h 1424419" name="connsiteY14-1834"/>
              <a:gd fmla="*/ 0 w 1305299" name="connsiteX15-1835"/>
              <a:gd fmla="*/ 972364 h 1424419" name="connsiteY15-1836"/>
              <a:gd fmla="*/ 2496 w 1305299" name="connsiteX16-1837"/>
              <a:gd fmla="*/ 463106 h 1424419" name="connsiteY16-1838"/>
              <a:gd fmla="*/ 2458 w 1305299" name="connsiteX17-1839"/>
              <a:gd fmla="*/ 429563 h 1424419" name="connsiteY17-1840"/>
              <a:gd fmla="*/ 75248 w 1305299" name="connsiteX18-1841"/>
              <a:gd fmla="*/ 303202 h 1424419" name="connsiteY18-1842"/>
              <a:gd fmla="*/ 106293 w 1305299" name="connsiteX19-1843"/>
              <a:gd fmla="*/ 282597 h 1424419" name="connsiteY19-1844"/>
              <a:gd fmla="*/ 541533 w 1305299" name="connsiteX20-1845"/>
              <a:gd fmla="*/ 38110 h 1424419" name="connsiteY20-1846"/>
              <a:gd fmla="*/ 653528 w 1305299" name="connsiteX21-1847"/>
              <a:gd fmla="*/ 0 h 1424419" name="connsiteY21-1848"/>
              <a:gd fmla="*/ 653528 w 1304127" name="connsiteX0-1849"/>
              <a:gd fmla="*/ 0 h 1424419" name="connsiteY0-1850"/>
              <a:gd fmla="*/ 757287 w 1304127" name="connsiteX1-1851"/>
              <a:gd fmla="*/ 32444 h 1424419" name="connsiteY1-1852"/>
              <a:gd fmla="*/ 1206876 w 1304127" name="connsiteX2-1853"/>
              <a:gd fmla="*/ 284945 h 1424419" name="connsiteY2-1854"/>
              <a:gd fmla="*/ 1237706 w 1304127" name="connsiteX3-1855"/>
              <a:gd fmla="*/ 306775 h 1424419" name="connsiteY3-1856"/>
              <a:gd fmla="*/ 1301712 w 1304127" name="connsiteX4-1857"/>
              <a:gd fmla="*/ 442384 h 1424419" name="connsiteY4-1858"/>
              <a:gd fmla="*/ 1303099 w 1304127" name="connsiteX5-1859"/>
              <a:gd fmla="*/ 495558 h 1424419" name="connsiteY5-1860"/>
              <a:gd fmla="*/ 1301746 w 1304127" name="connsiteX6-1861"/>
              <a:gd fmla="*/ 953747 h 1424419" name="connsiteY6-1862"/>
              <a:gd fmla="*/ 1302599 w 1304127" name="connsiteX7-1863"/>
              <a:gd fmla="*/ 1003650 h 1424419" name="connsiteY7-1864"/>
              <a:gd fmla="*/ 1227376 w 1304127" name="connsiteX8-1865"/>
              <a:gd fmla="*/ 1152027 h 1424419" name="connsiteY8-1866"/>
              <a:gd fmla="*/ 1172881 w 1304127" name="connsiteX9-1867"/>
              <a:gd fmla="*/ 1179342 h 1424419" name="connsiteY9-1868"/>
              <a:gd fmla="*/ 792288 w 1304127" name="connsiteX10-1869"/>
              <a:gd fmla="*/ 1385653 h 1424419" name="connsiteY10-1870"/>
              <a:gd fmla="*/ 522686 w 1304127" name="connsiteX11-1871"/>
              <a:gd fmla="*/ 1384922 h 1424419" name="connsiteY11-1872"/>
              <a:gd fmla="*/ 94302 w 1304127" name="connsiteX12-1873"/>
              <a:gd fmla="*/ 1158755 h 1424419" name="connsiteY12-1874"/>
              <a:gd fmla="*/ 39429 w 1304127" name="connsiteX13-1875"/>
              <a:gd fmla="*/ 1117635 h 1424419" name="connsiteY13-1876"/>
              <a:gd fmla="*/ 667 w 1304127" name="connsiteX14-1877"/>
              <a:gd fmla="*/ 999105 h 1424419" name="connsiteY14-1878"/>
              <a:gd fmla="*/ 0 w 1304127" name="connsiteX15-1879"/>
              <a:gd fmla="*/ 972364 h 1424419" name="connsiteY15-1880"/>
              <a:gd fmla="*/ 2496 w 1304127" name="connsiteX16-1881"/>
              <a:gd fmla="*/ 463106 h 1424419" name="connsiteY16-1882"/>
              <a:gd fmla="*/ 2458 w 1304127" name="connsiteX17-1883"/>
              <a:gd fmla="*/ 429563 h 1424419" name="connsiteY17-1884"/>
              <a:gd fmla="*/ 75248 w 1304127" name="connsiteX18-1885"/>
              <a:gd fmla="*/ 303202 h 1424419" name="connsiteY18-1886"/>
              <a:gd fmla="*/ 106293 w 1304127" name="connsiteX19-1887"/>
              <a:gd fmla="*/ 282597 h 1424419" name="connsiteY19-1888"/>
              <a:gd fmla="*/ 541533 w 1304127" name="connsiteX20-1889"/>
              <a:gd fmla="*/ 38110 h 1424419" name="connsiteY20-1890"/>
              <a:gd fmla="*/ 653528 w 1304127" name="connsiteX21-1891"/>
              <a:gd fmla="*/ 0 h 1424419" name="connsiteY21-1892"/>
              <a:gd fmla="*/ 653528 w 1306101" name="connsiteX0-1893"/>
              <a:gd fmla="*/ 0 h 1424419" name="connsiteY0-1894"/>
              <a:gd fmla="*/ 757287 w 1306101" name="connsiteX1-1895"/>
              <a:gd fmla="*/ 32444 h 1424419" name="connsiteY1-1896"/>
              <a:gd fmla="*/ 1206876 w 1306101" name="connsiteX2-1897"/>
              <a:gd fmla="*/ 284945 h 1424419" name="connsiteY2-1898"/>
              <a:gd fmla="*/ 1237706 w 1306101" name="connsiteX3-1899"/>
              <a:gd fmla="*/ 306775 h 1424419" name="connsiteY3-1900"/>
              <a:gd fmla="*/ 1305773 w 1306101" name="connsiteX4-1901"/>
              <a:gd fmla="*/ 442384 h 1424419" name="connsiteY4-1902"/>
              <a:gd fmla="*/ 1303099 w 1306101" name="connsiteX5-1903"/>
              <a:gd fmla="*/ 495558 h 1424419" name="connsiteY5-1904"/>
              <a:gd fmla="*/ 1301746 w 1306101" name="connsiteX6-1905"/>
              <a:gd fmla="*/ 953747 h 1424419" name="connsiteY6-1906"/>
              <a:gd fmla="*/ 1302599 w 1306101" name="connsiteX7-1907"/>
              <a:gd fmla="*/ 1003650 h 1424419" name="connsiteY7-1908"/>
              <a:gd fmla="*/ 1227376 w 1306101" name="connsiteX8-1909"/>
              <a:gd fmla="*/ 1152027 h 1424419" name="connsiteY8-1910"/>
              <a:gd fmla="*/ 1172881 w 1306101" name="connsiteX9-1911"/>
              <a:gd fmla="*/ 1179342 h 1424419" name="connsiteY9-1912"/>
              <a:gd fmla="*/ 792288 w 1306101" name="connsiteX10-1913"/>
              <a:gd fmla="*/ 1385653 h 1424419" name="connsiteY10-1914"/>
              <a:gd fmla="*/ 522686 w 1306101" name="connsiteX11-1915"/>
              <a:gd fmla="*/ 1384922 h 1424419" name="connsiteY11-1916"/>
              <a:gd fmla="*/ 94302 w 1306101" name="connsiteX12-1917"/>
              <a:gd fmla="*/ 1158755 h 1424419" name="connsiteY12-1918"/>
              <a:gd fmla="*/ 39429 w 1306101" name="connsiteX13-1919"/>
              <a:gd fmla="*/ 1117635 h 1424419" name="connsiteY13-1920"/>
              <a:gd fmla="*/ 667 w 1306101" name="connsiteX14-1921"/>
              <a:gd fmla="*/ 999105 h 1424419" name="connsiteY14-1922"/>
              <a:gd fmla="*/ 0 w 1306101" name="connsiteX15-1923"/>
              <a:gd fmla="*/ 972364 h 1424419" name="connsiteY15-1924"/>
              <a:gd fmla="*/ 2496 w 1306101" name="connsiteX16-1925"/>
              <a:gd fmla="*/ 463106 h 1424419" name="connsiteY16-1926"/>
              <a:gd fmla="*/ 2458 w 1306101" name="connsiteX17-1927"/>
              <a:gd fmla="*/ 429563 h 1424419" name="connsiteY17-1928"/>
              <a:gd fmla="*/ 75248 w 1306101" name="connsiteX18-1929"/>
              <a:gd fmla="*/ 303202 h 1424419" name="connsiteY18-1930"/>
              <a:gd fmla="*/ 106293 w 1306101" name="connsiteX19-1931"/>
              <a:gd fmla="*/ 282597 h 1424419" name="connsiteY19-1932"/>
              <a:gd fmla="*/ 541533 w 1306101" name="connsiteX20-1933"/>
              <a:gd fmla="*/ 38110 h 1424419" name="connsiteY20-1934"/>
              <a:gd fmla="*/ 653528 w 1306101" name="connsiteX21-1935"/>
              <a:gd fmla="*/ 0 h 1424419" name="connsiteY21-1936"/>
              <a:gd fmla="*/ 653528 w 1304819" name="connsiteX0-1937"/>
              <a:gd fmla="*/ 0 h 1424419" name="connsiteY0-1938"/>
              <a:gd fmla="*/ 757287 w 1304819" name="connsiteX1-1939"/>
              <a:gd fmla="*/ 32444 h 1424419" name="connsiteY1-1940"/>
              <a:gd fmla="*/ 1206876 w 1304819" name="connsiteX2-1941"/>
              <a:gd fmla="*/ 284945 h 1424419" name="connsiteY2-1942"/>
              <a:gd fmla="*/ 1237706 w 1304819" name="connsiteX3-1943"/>
              <a:gd fmla="*/ 306775 h 1424419" name="connsiteY3-1944"/>
              <a:gd fmla="*/ 1304420 w 1304819" name="connsiteX4-1945"/>
              <a:gd fmla="*/ 434263 h 1424419" name="connsiteY4-1946"/>
              <a:gd fmla="*/ 1303099 w 1304819" name="connsiteX5-1947"/>
              <a:gd fmla="*/ 495558 h 1424419" name="connsiteY5-1948"/>
              <a:gd fmla="*/ 1301746 w 1304819" name="connsiteX6-1949"/>
              <a:gd fmla="*/ 953747 h 1424419" name="connsiteY6-1950"/>
              <a:gd fmla="*/ 1302599 w 1304819" name="connsiteX7-1951"/>
              <a:gd fmla="*/ 1003650 h 1424419" name="connsiteY7-1952"/>
              <a:gd fmla="*/ 1227376 w 1304819" name="connsiteX8-1953"/>
              <a:gd fmla="*/ 1152027 h 1424419" name="connsiteY8-1954"/>
              <a:gd fmla="*/ 1172881 w 1304819" name="connsiteX9-1955"/>
              <a:gd fmla="*/ 1179342 h 1424419" name="connsiteY9-1956"/>
              <a:gd fmla="*/ 792288 w 1304819" name="connsiteX10-1957"/>
              <a:gd fmla="*/ 1385653 h 1424419" name="connsiteY10-1958"/>
              <a:gd fmla="*/ 522686 w 1304819" name="connsiteX11-1959"/>
              <a:gd fmla="*/ 1384922 h 1424419" name="connsiteY11-1960"/>
              <a:gd fmla="*/ 94302 w 1304819" name="connsiteX12-1961"/>
              <a:gd fmla="*/ 1158755 h 1424419" name="connsiteY12-1962"/>
              <a:gd fmla="*/ 39429 w 1304819" name="connsiteX13-1963"/>
              <a:gd fmla="*/ 1117635 h 1424419" name="connsiteY13-1964"/>
              <a:gd fmla="*/ 667 w 1304819" name="connsiteX14-1965"/>
              <a:gd fmla="*/ 999105 h 1424419" name="connsiteY14-1966"/>
              <a:gd fmla="*/ 0 w 1304819" name="connsiteX15-1967"/>
              <a:gd fmla="*/ 972364 h 1424419" name="connsiteY15-1968"/>
              <a:gd fmla="*/ 2496 w 1304819" name="connsiteX16-1969"/>
              <a:gd fmla="*/ 463106 h 1424419" name="connsiteY16-1970"/>
              <a:gd fmla="*/ 2458 w 1304819" name="connsiteX17-1971"/>
              <a:gd fmla="*/ 429563 h 1424419" name="connsiteY17-1972"/>
              <a:gd fmla="*/ 75248 w 1304819" name="connsiteX18-1973"/>
              <a:gd fmla="*/ 303202 h 1424419" name="connsiteY18-1974"/>
              <a:gd fmla="*/ 106293 w 1304819" name="connsiteX19-1975"/>
              <a:gd fmla="*/ 282597 h 1424419" name="connsiteY19-1976"/>
              <a:gd fmla="*/ 541533 w 1304819" name="connsiteX20-1977"/>
              <a:gd fmla="*/ 38110 h 1424419" name="connsiteY20-1978"/>
              <a:gd fmla="*/ 653528 w 1304819" name="connsiteX21-1979"/>
              <a:gd fmla="*/ 0 h 1424419" name="connsiteY21-1980"/>
              <a:gd fmla="*/ 653528 w 1306525" name="connsiteX0-1981"/>
              <a:gd fmla="*/ 0 h 1424419" name="connsiteY0-1982"/>
              <a:gd fmla="*/ 757287 w 1306525" name="connsiteX1-1983"/>
              <a:gd fmla="*/ 32444 h 1424419" name="connsiteY1-1984"/>
              <a:gd fmla="*/ 1206876 w 1306525" name="connsiteX2-1985"/>
              <a:gd fmla="*/ 284945 h 1424419" name="connsiteY2-1986"/>
              <a:gd fmla="*/ 1237706 w 1306525" name="connsiteX3-1987"/>
              <a:gd fmla="*/ 306775 h 1424419" name="connsiteY3-1988"/>
              <a:gd fmla="*/ 1304420 w 1306525" name="connsiteX4-1989"/>
              <a:gd fmla="*/ 434263 h 1424419" name="connsiteY4-1990"/>
              <a:gd fmla="*/ 1305806 w 1306525" name="connsiteX5-1991"/>
              <a:gd fmla="*/ 519922 h 1424419" name="connsiteY5-1992"/>
              <a:gd fmla="*/ 1301746 w 1306525" name="connsiteX6-1993"/>
              <a:gd fmla="*/ 953747 h 1424419" name="connsiteY6-1994"/>
              <a:gd fmla="*/ 1302599 w 1306525" name="connsiteX7-1995"/>
              <a:gd fmla="*/ 1003650 h 1424419" name="connsiteY7-1996"/>
              <a:gd fmla="*/ 1227376 w 1306525" name="connsiteX8-1997"/>
              <a:gd fmla="*/ 1152027 h 1424419" name="connsiteY8-1998"/>
              <a:gd fmla="*/ 1172881 w 1306525" name="connsiteX9-1999"/>
              <a:gd fmla="*/ 1179342 h 1424419" name="connsiteY9-2000"/>
              <a:gd fmla="*/ 792288 w 1306525" name="connsiteX10-2001"/>
              <a:gd fmla="*/ 1385653 h 1424419" name="connsiteY10-2002"/>
              <a:gd fmla="*/ 522686 w 1306525" name="connsiteX11-2003"/>
              <a:gd fmla="*/ 1384922 h 1424419" name="connsiteY11-2004"/>
              <a:gd fmla="*/ 94302 w 1306525" name="connsiteX12-2005"/>
              <a:gd fmla="*/ 1158755 h 1424419" name="connsiteY12-2006"/>
              <a:gd fmla="*/ 39429 w 1306525" name="connsiteX13-2007"/>
              <a:gd fmla="*/ 1117635 h 1424419" name="connsiteY13-2008"/>
              <a:gd fmla="*/ 667 w 1306525" name="connsiteX14-2009"/>
              <a:gd fmla="*/ 999105 h 1424419" name="connsiteY14-2010"/>
              <a:gd fmla="*/ 0 w 1306525" name="connsiteX15-2011"/>
              <a:gd fmla="*/ 972364 h 1424419" name="connsiteY15-2012"/>
              <a:gd fmla="*/ 2496 w 1306525" name="connsiteX16-2013"/>
              <a:gd fmla="*/ 463106 h 1424419" name="connsiteY16-2014"/>
              <a:gd fmla="*/ 2458 w 1306525" name="connsiteX17-2015"/>
              <a:gd fmla="*/ 429563 h 1424419" name="connsiteY17-2016"/>
              <a:gd fmla="*/ 75248 w 1306525" name="connsiteX18-2017"/>
              <a:gd fmla="*/ 303202 h 1424419" name="connsiteY18-2018"/>
              <a:gd fmla="*/ 106293 w 1306525" name="connsiteX19-2019"/>
              <a:gd fmla="*/ 282597 h 1424419" name="connsiteY19-2020"/>
              <a:gd fmla="*/ 541533 w 1306525" name="connsiteX20-2021"/>
              <a:gd fmla="*/ 38110 h 1424419" name="connsiteY20-2022"/>
              <a:gd fmla="*/ 653528 w 1306525" name="connsiteX21-2023"/>
              <a:gd fmla="*/ 0 h 1424419" name="connsiteY21-2024"/>
              <a:gd fmla="*/ 653528 w 1305814" name="connsiteX0-2025"/>
              <a:gd fmla="*/ 0 h 1424419" name="connsiteY0-2026"/>
              <a:gd fmla="*/ 757287 w 1305814" name="connsiteX1-2027"/>
              <a:gd fmla="*/ 32444 h 1424419" name="connsiteY1-2028"/>
              <a:gd fmla="*/ 1206876 w 1305814" name="connsiteX2-2029"/>
              <a:gd fmla="*/ 284945 h 1424419" name="connsiteY2-2030"/>
              <a:gd fmla="*/ 1237706 w 1305814" name="connsiteX3-2031"/>
              <a:gd fmla="*/ 306775 h 1424419" name="connsiteY3-2032"/>
              <a:gd fmla="*/ 1304420 w 1305814" name="connsiteX4-2033"/>
              <a:gd fmla="*/ 434263 h 1424419" name="connsiteY4-2034"/>
              <a:gd fmla="*/ 1305806 w 1305814" name="connsiteX5-2035"/>
              <a:gd fmla="*/ 519922 h 1424419" name="connsiteY5-2036"/>
              <a:gd fmla="*/ 1301746 w 1305814" name="connsiteX6-2037"/>
              <a:gd fmla="*/ 953747 h 1424419" name="connsiteY6-2038"/>
              <a:gd fmla="*/ 1302599 w 1305814" name="connsiteX7-2039"/>
              <a:gd fmla="*/ 1003650 h 1424419" name="connsiteY7-2040"/>
              <a:gd fmla="*/ 1227376 w 1305814" name="connsiteX8-2041"/>
              <a:gd fmla="*/ 1152027 h 1424419" name="connsiteY8-2042"/>
              <a:gd fmla="*/ 1172881 w 1305814" name="connsiteX9-2043"/>
              <a:gd fmla="*/ 1179342 h 1424419" name="connsiteY9-2044"/>
              <a:gd fmla="*/ 792288 w 1305814" name="connsiteX10-2045"/>
              <a:gd fmla="*/ 1385653 h 1424419" name="connsiteY10-2046"/>
              <a:gd fmla="*/ 522686 w 1305814" name="connsiteX11-2047"/>
              <a:gd fmla="*/ 1384922 h 1424419" name="connsiteY11-2048"/>
              <a:gd fmla="*/ 94302 w 1305814" name="connsiteX12-2049"/>
              <a:gd fmla="*/ 1158755 h 1424419" name="connsiteY12-2050"/>
              <a:gd fmla="*/ 39429 w 1305814" name="connsiteX13-2051"/>
              <a:gd fmla="*/ 1117635 h 1424419" name="connsiteY13-2052"/>
              <a:gd fmla="*/ 667 w 1305814" name="connsiteX14-2053"/>
              <a:gd fmla="*/ 999105 h 1424419" name="connsiteY14-2054"/>
              <a:gd fmla="*/ 0 w 1305814" name="connsiteX15-2055"/>
              <a:gd fmla="*/ 972364 h 1424419" name="connsiteY15-2056"/>
              <a:gd fmla="*/ 2496 w 1305814" name="connsiteX16-2057"/>
              <a:gd fmla="*/ 463106 h 1424419" name="connsiteY16-2058"/>
              <a:gd fmla="*/ 2458 w 1305814" name="connsiteX17-2059"/>
              <a:gd fmla="*/ 429563 h 1424419" name="connsiteY17-2060"/>
              <a:gd fmla="*/ 75248 w 1305814" name="connsiteX18-2061"/>
              <a:gd fmla="*/ 303202 h 1424419" name="connsiteY18-2062"/>
              <a:gd fmla="*/ 106293 w 1305814" name="connsiteX19-2063"/>
              <a:gd fmla="*/ 282597 h 1424419" name="connsiteY19-2064"/>
              <a:gd fmla="*/ 541533 w 1305814" name="connsiteX20-2065"/>
              <a:gd fmla="*/ 38110 h 1424419" name="connsiteY20-2066"/>
              <a:gd fmla="*/ 653528 w 1305814" name="connsiteX21-2067"/>
              <a:gd fmla="*/ 0 h 1424419" name="connsiteY21-2068"/>
              <a:gd fmla="*/ 653528 w 1305814" name="connsiteX0-2069"/>
              <a:gd fmla="*/ 0 h 1424419" name="connsiteY0-2070"/>
              <a:gd fmla="*/ 757287 w 1305814" name="connsiteX1-2071"/>
              <a:gd fmla="*/ 32444 h 1424419" name="connsiteY1-2072"/>
              <a:gd fmla="*/ 1206876 w 1305814" name="connsiteX2-2073"/>
              <a:gd fmla="*/ 284945 h 1424419" name="connsiteY2-2074"/>
              <a:gd fmla="*/ 1237706 w 1305814" name="connsiteX3-2075"/>
              <a:gd fmla="*/ 306775 h 1424419" name="connsiteY3-2076"/>
              <a:gd fmla="*/ 1304420 w 1305814" name="connsiteX4-2077"/>
              <a:gd fmla="*/ 434263 h 1424419" name="connsiteY4-2078"/>
              <a:gd fmla="*/ 1305806 w 1305814" name="connsiteX5-2079"/>
              <a:gd fmla="*/ 519922 h 1424419" name="connsiteY5-2080"/>
              <a:gd fmla="*/ 1301746 w 1305814" name="connsiteX6-2081"/>
              <a:gd fmla="*/ 953747 h 1424419" name="connsiteY6-2082"/>
              <a:gd fmla="*/ 1302599 w 1305814" name="connsiteX7-2083"/>
              <a:gd fmla="*/ 1003650 h 1424419" name="connsiteY7-2084"/>
              <a:gd fmla="*/ 1227376 w 1305814" name="connsiteX8-2085"/>
              <a:gd fmla="*/ 1152027 h 1424419" name="connsiteY8-2086"/>
              <a:gd fmla="*/ 1172881 w 1305814" name="connsiteX9-2087"/>
              <a:gd fmla="*/ 1179342 h 1424419" name="connsiteY9-2088"/>
              <a:gd fmla="*/ 792288 w 1305814" name="connsiteX10-2089"/>
              <a:gd fmla="*/ 1385653 h 1424419" name="connsiteY10-2090"/>
              <a:gd fmla="*/ 522686 w 1305814" name="connsiteX11-2091"/>
              <a:gd fmla="*/ 1384922 h 1424419" name="connsiteY11-2092"/>
              <a:gd fmla="*/ 94302 w 1305814" name="connsiteX12-2093"/>
              <a:gd fmla="*/ 1158755 h 1424419" name="connsiteY12-2094"/>
              <a:gd fmla="*/ 39429 w 1305814" name="connsiteX13-2095"/>
              <a:gd fmla="*/ 1117635 h 1424419" name="connsiteY13-2096"/>
              <a:gd fmla="*/ 667 w 1305814" name="connsiteX14-2097"/>
              <a:gd fmla="*/ 999105 h 1424419" name="connsiteY14-2098"/>
              <a:gd fmla="*/ 0 w 1305814" name="connsiteX15-2099"/>
              <a:gd fmla="*/ 972364 h 1424419" name="connsiteY15-2100"/>
              <a:gd fmla="*/ 2496 w 1305814" name="connsiteX16-2101"/>
              <a:gd fmla="*/ 463106 h 1424419" name="connsiteY16-2102"/>
              <a:gd fmla="*/ 2458 w 1305814" name="connsiteX17-2103"/>
              <a:gd fmla="*/ 429563 h 1424419" name="connsiteY17-2104"/>
              <a:gd fmla="*/ 75248 w 1305814" name="connsiteX18-2105"/>
              <a:gd fmla="*/ 303202 h 1424419" name="connsiteY18-2106"/>
              <a:gd fmla="*/ 106293 w 1305814" name="connsiteX19-2107"/>
              <a:gd fmla="*/ 282597 h 1424419" name="connsiteY19-2108"/>
              <a:gd fmla="*/ 541533 w 1305814" name="connsiteX20-2109"/>
              <a:gd fmla="*/ 38110 h 1424419" name="connsiteY20-2110"/>
              <a:gd fmla="*/ 653528 w 1305814" name="connsiteX21-2111"/>
              <a:gd fmla="*/ 0 h 1424419" name="connsiteY21-2112"/>
              <a:gd fmla="*/ 653528 w 1305814" name="connsiteX0-2113"/>
              <a:gd fmla="*/ 0 h 1424419" name="connsiteY0-2114"/>
              <a:gd fmla="*/ 757287 w 1305814" name="connsiteX1-2115"/>
              <a:gd fmla="*/ 32444 h 1424419" name="connsiteY1-2116"/>
              <a:gd fmla="*/ 1206876 w 1305814" name="connsiteX2-2117"/>
              <a:gd fmla="*/ 284945 h 1424419" name="connsiteY2-2118"/>
              <a:gd fmla="*/ 1237706 w 1305814" name="connsiteX3-2119"/>
              <a:gd fmla="*/ 306775 h 1424419" name="connsiteY3-2120"/>
              <a:gd fmla="*/ 1304420 w 1305814" name="connsiteX4-2121"/>
              <a:gd fmla="*/ 434263 h 1424419" name="connsiteY4-2122"/>
              <a:gd fmla="*/ 1305806 w 1305814" name="connsiteX5-2123"/>
              <a:gd fmla="*/ 519922 h 1424419" name="connsiteY5-2124"/>
              <a:gd fmla="*/ 1301746 w 1305814" name="connsiteX6-2125"/>
              <a:gd fmla="*/ 953747 h 1424419" name="connsiteY6-2126"/>
              <a:gd fmla="*/ 1302599 w 1305814" name="connsiteX7-2127"/>
              <a:gd fmla="*/ 1003650 h 1424419" name="connsiteY7-2128"/>
              <a:gd fmla="*/ 1227376 w 1305814" name="connsiteX8-2129"/>
              <a:gd fmla="*/ 1152027 h 1424419" name="connsiteY8-2130"/>
              <a:gd fmla="*/ 1174235 w 1305814" name="connsiteX9-2131"/>
              <a:gd fmla="*/ 1184756 h 1424419" name="connsiteY9-2132"/>
              <a:gd fmla="*/ 792288 w 1305814" name="connsiteX10-2133"/>
              <a:gd fmla="*/ 1385653 h 1424419" name="connsiteY10-2134"/>
              <a:gd fmla="*/ 522686 w 1305814" name="connsiteX11-2135"/>
              <a:gd fmla="*/ 1384922 h 1424419" name="connsiteY11-2136"/>
              <a:gd fmla="*/ 94302 w 1305814" name="connsiteX12-2137"/>
              <a:gd fmla="*/ 1158755 h 1424419" name="connsiteY12-2138"/>
              <a:gd fmla="*/ 39429 w 1305814" name="connsiteX13-2139"/>
              <a:gd fmla="*/ 1117635 h 1424419" name="connsiteY13-2140"/>
              <a:gd fmla="*/ 667 w 1305814" name="connsiteX14-2141"/>
              <a:gd fmla="*/ 999105 h 1424419" name="connsiteY14-2142"/>
              <a:gd fmla="*/ 0 w 1305814" name="connsiteX15-2143"/>
              <a:gd fmla="*/ 972364 h 1424419" name="connsiteY15-2144"/>
              <a:gd fmla="*/ 2496 w 1305814" name="connsiteX16-2145"/>
              <a:gd fmla="*/ 463106 h 1424419" name="connsiteY16-2146"/>
              <a:gd fmla="*/ 2458 w 1305814" name="connsiteX17-2147"/>
              <a:gd fmla="*/ 429563 h 1424419" name="connsiteY17-2148"/>
              <a:gd fmla="*/ 75248 w 1305814" name="connsiteX18-2149"/>
              <a:gd fmla="*/ 303202 h 1424419" name="connsiteY18-2150"/>
              <a:gd fmla="*/ 106293 w 1305814" name="connsiteX19-2151"/>
              <a:gd fmla="*/ 282597 h 1424419" name="connsiteY19-2152"/>
              <a:gd fmla="*/ 541533 w 1305814" name="connsiteX20-2153"/>
              <a:gd fmla="*/ 38110 h 1424419" name="connsiteY20-2154"/>
              <a:gd fmla="*/ 653528 w 1305814" name="connsiteX21-2155"/>
              <a:gd fmla="*/ 0 h 1424419" name="connsiteY21-2156"/>
              <a:gd fmla="*/ 653528 w 1305814" name="connsiteX0-2157"/>
              <a:gd fmla="*/ 0 h 1424419" name="connsiteY0-2158"/>
              <a:gd fmla="*/ 757287 w 1305814" name="connsiteX1-2159"/>
              <a:gd fmla="*/ 32444 h 1424419" name="connsiteY1-2160"/>
              <a:gd fmla="*/ 1206876 w 1305814" name="connsiteX2-2161"/>
              <a:gd fmla="*/ 284945 h 1424419" name="connsiteY2-2162"/>
              <a:gd fmla="*/ 1237706 w 1305814" name="connsiteX3-2163"/>
              <a:gd fmla="*/ 306775 h 1424419" name="connsiteY3-2164"/>
              <a:gd fmla="*/ 1304420 w 1305814" name="connsiteX4-2165"/>
              <a:gd fmla="*/ 434263 h 1424419" name="connsiteY4-2166"/>
              <a:gd fmla="*/ 1305806 w 1305814" name="connsiteX5-2167"/>
              <a:gd fmla="*/ 519922 h 1424419" name="connsiteY5-2168"/>
              <a:gd fmla="*/ 1301746 w 1305814" name="connsiteX6-2169"/>
              <a:gd fmla="*/ 953747 h 1424419" name="connsiteY6-2170"/>
              <a:gd fmla="*/ 1302599 w 1305814" name="connsiteX7-2171"/>
              <a:gd fmla="*/ 1003650 h 1424419" name="connsiteY7-2172"/>
              <a:gd fmla="*/ 1227376 w 1305814" name="connsiteX8-2173"/>
              <a:gd fmla="*/ 1152027 h 1424419" name="connsiteY8-2174"/>
              <a:gd fmla="*/ 1174235 w 1305814" name="connsiteX9-2175"/>
              <a:gd fmla="*/ 1184756 h 1424419" name="connsiteY9-2176"/>
              <a:gd fmla="*/ 792288 w 1305814" name="connsiteX10-2177"/>
              <a:gd fmla="*/ 1385653 h 1424419" name="connsiteY10-2178"/>
              <a:gd fmla="*/ 522686 w 1305814" name="connsiteX11-2179"/>
              <a:gd fmla="*/ 1384922 h 1424419" name="connsiteY11-2180"/>
              <a:gd fmla="*/ 94302 w 1305814" name="connsiteX12-2181"/>
              <a:gd fmla="*/ 1158755 h 1424419" name="connsiteY12-2182"/>
              <a:gd fmla="*/ 39429 w 1305814" name="connsiteX13-2183"/>
              <a:gd fmla="*/ 1117635 h 1424419" name="connsiteY13-2184"/>
              <a:gd fmla="*/ 667 w 1305814" name="connsiteX14-2185"/>
              <a:gd fmla="*/ 999105 h 1424419" name="connsiteY14-2186"/>
              <a:gd fmla="*/ 0 w 1305814" name="connsiteX15-2187"/>
              <a:gd fmla="*/ 972364 h 1424419" name="connsiteY15-2188"/>
              <a:gd fmla="*/ 2496 w 1305814" name="connsiteX16-2189"/>
              <a:gd fmla="*/ 463106 h 1424419" name="connsiteY16-2190"/>
              <a:gd fmla="*/ 2458 w 1305814" name="connsiteX17-2191"/>
              <a:gd fmla="*/ 429563 h 1424419" name="connsiteY17-2192"/>
              <a:gd fmla="*/ 75248 w 1305814" name="connsiteX18-2193"/>
              <a:gd fmla="*/ 303202 h 1424419" name="connsiteY18-2194"/>
              <a:gd fmla="*/ 106293 w 1305814" name="connsiteX19-2195"/>
              <a:gd fmla="*/ 282597 h 1424419" name="connsiteY19-2196"/>
              <a:gd fmla="*/ 541533 w 1305814" name="connsiteX20-2197"/>
              <a:gd fmla="*/ 38110 h 1424419" name="connsiteY20-2198"/>
              <a:gd fmla="*/ 653528 w 1305814" name="connsiteX21-2199"/>
              <a:gd fmla="*/ 0 h 1424419" name="connsiteY21-2200"/>
              <a:gd fmla="*/ 653528 w 1305814" name="connsiteX0-2201"/>
              <a:gd fmla="*/ 0 h 1427408" name="connsiteY0-2202"/>
              <a:gd fmla="*/ 757287 w 1305814" name="connsiteX1-2203"/>
              <a:gd fmla="*/ 32444 h 1427408" name="connsiteY1-2204"/>
              <a:gd fmla="*/ 1206876 w 1305814" name="connsiteX2-2205"/>
              <a:gd fmla="*/ 284945 h 1427408" name="connsiteY2-2206"/>
              <a:gd fmla="*/ 1237706 w 1305814" name="connsiteX3-2207"/>
              <a:gd fmla="*/ 306775 h 1427408" name="connsiteY3-2208"/>
              <a:gd fmla="*/ 1304420 w 1305814" name="connsiteX4-2209"/>
              <a:gd fmla="*/ 434263 h 1427408" name="connsiteY4-2210"/>
              <a:gd fmla="*/ 1305806 w 1305814" name="connsiteX5-2211"/>
              <a:gd fmla="*/ 519922 h 1427408" name="connsiteY5-2212"/>
              <a:gd fmla="*/ 1301746 w 1305814" name="connsiteX6-2213"/>
              <a:gd fmla="*/ 953747 h 1427408" name="connsiteY6-2214"/>
              <a:gd fmla="*/ 1302599 w 1305814" name="connsiteX7-2215"/>
              <a:gd fmla="*/ 1003650 h 1427408" name="connsiteY7-2216"/>
              <a:gd fmla="*/ 1227376 w 1305814" name="connsiteX8-2217"/>
              <a:gd fmla="*/ 1152027 h 1427408" name="connsiteY8-2218"/>
              <a:gd fmla="*/ 1174235 w 1305814" name="connsiteX9-2219"/>
              <a:gd fmla="*/ 1184756 h 1427408" name="connsiteY9-2220"/>
              <a:gd fmla="*/ 792288 w 1305814" name="connsiteX10-2221"/>
              <a:gd fmla="*/ 1385653 h 1427408" name="connsiteY10-2222"/>
              <a:gd fmla="*/ 517719 w 1305814" name="connsiteX11-2223"/>
              <a:gd fmla="*/ 1389889 h 1427408" name="connsiteY11-2224"/>
              <a:gd fmla="*/ 94302 w 1305814" name="connsiteX12-2225"/>
              <a:gd fmla="*/ 1158755 h 1427408" name="connsiteY12-2226"/>
              <a:gd fmla="*/ 39429 w 1305814" name="connsiteX13-2227"/>
              <a:gd fmla="*/ 1117635 h 1427408" name="connsiteY13-2228"/>
              <a:gd fmla="*/ 667 w 1305814" name="connsiteX14-2229"/>
              <a:gd fmla="*/ 999105 h 1427408" name="connsiteY14-2230"/>
              <a:gd fmla="*/ 0 w 1305814" name="connsiteX15-2231"/>
              <a:gd fmla="*/ 972364 h 1427408" name="connsiteY15-2232"/>
              <a:gd fmla="*/ 2496 w 1305814" name="connsiteX16-2233"/>
              <a:gd fmla="*/ 463106 h 1427408" name="connsiteY16-2234"/>
              <a:gd fmla="*/ 2458 w 1305814" name="connsiteX17-2235"/>
              <a:gd fmla="*/ 429563 h 1427408" name="connsiteY17-2236"/>
              <a:gd fmla="*/ 75248 w 1305814" name="connsiteX18-2237"/>
              <a:gd fmla="*/ 303202 h 1427408" name="connsiteY18-2238"/>
              <a:gd fmla="*/ 106293 w 1305814" name="connsiteX19-2239"/>
              <a:gd fmla="*/ 282597 h 1427408" name="connsiteY19-2240"/>
              <a:gd fmla="*/ 541533 w 1305814" name="connsiteX20-2241"/>
              <a:gd fmla="*/ 38110 h 1427408" name="connsiteY20-2242"/>
              <a:gd fmla="*/ 653528 w 1305814" name="connsiteX21-2243"/>
              <a:gd fmla="*/ 0 h 1427408" name="connsiteY21-2244"/>
              <a:gd fmla="*/ 653528 w 1305814" name="connsiteX0-2245"/>
              <a:gd fmla="*/ 0 h 1427408" name="connsiteY0-2246"/>
              <a:gd fmla="*/ 757287 w 1305814" name="connsiteX1-2247"/>
              <a:gd fmla="*/ 32444 h 1427408" name="connsiteY1-2248"/>
              <a:gd fmla="*/ 1206876 w 1305814" name="connsiteX2-2249"/>
              <a:gd fmla="*/ 284945 h 1427408" name="connsiteY2-2250"/>
              <a:gd fmla="*/ 1237706 w 1305814" name="connsiteX3-2251"/>
              <a:gd fmla="*/ 306775 h 1427408" name="connsiteY3-2252"/>
              <a:gd fmla="*/ 1304420 w 1305814" name="connsiteX4-2253"/>
              <a:gd fmla="*/ 434263 h 1427408" name="connsiteY4-2254"/>
              <a:gd fmla="*/ 1305806 w 1305814" name="connsiteX5-2255"/>
              <a:gd fmla="*/ 519922 h 1427408" name="connsiteY5-2256"/>
              <a:gd fmla="*/ 1301746 w 1305814" name="connsiteX6-2257"/>
              <a:gd fmla="*/ 953747 h 1427408" name="connsiteY6-2258"/>
              <a:gd fmla="*/ 1302599 w 1305814" name="connsiteX7-2259"/>
              <a:gd fmla="*/ 1003650 h 1427408" name="connsiteY7-2260"/>
              <a:gd fmla="*/ 1227376 w 1305814" name="connsiteX8-2261"/>
              <a:gd fmla="*/ 1152027 h 1427408" name="connsiteY8-2262"/>
              <a:gd fmla="*/ 1174235 w 1305814" name="connsiteX9-2263"/>
              <a:gd fmla="*/ 1184756 h 1427408" name="connsiteY9-2264"/>
              <a:gd fmla="*/ 792288 w 1305814" name="connsiteX10-2265"/>
              <a:gd fmla="*/ 1385653 h 1427408" name="connsiteY10-2266"/>
              <a:gd fmla="*/ 517719 w 1305814" name="connsiteX11-2267"/>
              <a:gd fmla="*/ 1389889 h 1427408" name="connsiteY11-2268"/>
              <a:gd fmla="*/ 94302 w 1305814" name="connsiteX12-2269"/>
              <a:gd fmla="*/ 1158755 h 1427408" name="connsiteY12-2270"/>
              <a:gd fmla="*/ 39429 w 1305814" name="connsiteX13-2271"/>
              <a:gd fmla="*/ 1117635 h 1427408" name="connsiteY13-2272"/>
              <a:gd fmla="*/ 667 w 1305814" name="connsiteX14-2273"/>
              <a:gd fmla="*/ 999105 h 1427408" name="connsiteY14-2274"/>
              <a:gd fmla="*/ 0 w 1305814" name="connsiteX15-2275"/>
              <a:gd fmla="*/ 972364 h 1427408" name="connsiteY15-2276"/>
              <a:gd fmla="*/ 2496 w 1305814" name="connsiteX16-2277"/>
              <a:gd fmla="*/ 463106 h 1427408" name="connsiteY16-2278"/>
              <a:gd fmla="*/ 2458 w 1305814" name="connsiteX17-2279"/>
              <a:gd fmla="*/ 429563 h 1427408" name="connsiteY17-2280"/>
              <a:gd fmla="*/ 75248 w 1305814" name="connsiteX18-2281"/>
              <a:gd fmla="*/ 303202 h 1427408" name="connsiteY18-2282"/>
              <a:gd fmla="*/ 106293 w 1305814" name="connsiteX19-2283"/>
              <a:gd fmla="*/ 282597 h 1427408" name="connsiteY19-2284"/>
              <a:gd fmla="*/ 541533 w 1305814" name="connsiteX20-2285"/>
              <a:gd fmla="*/ 38110 h 1427408" name="connsiteY20-2286"/>
              <a:gd fmla="*/ 653528 w 1305814" name="connsiteX21-2287"/>
              <a:gd fmla="*/ 0 h 1427408" name="connsiteY21-2288"/>
              <a:gd fmla="*/ 653528 w 1305814" name="connsiteX0-2289"/>
              <a:gd fmla="*/ 0 h 1421591" name="connsiteY0-2290"/>
              <a:gd fmla="*/ 757287 w 1305814" name="connsiteX1-2291"/>
              <a:gd fmla="*/ 32444 h 1421591" name="connsiteY1-2292"/>
              <a:gd fmla="*/ 1206876 w 1305814" name="connsiteX2-2293"/>
              <a:gd fmla="*/ 284945 h 1421591" name="connsiteY2-2294"/>
              <a:gd fmla="*/ 1237706 w 1305814" name="connsiteX3-2295"/>
              <a:gd fmla="*/ 306775 h 1421591" name="connsiteY3-2296"/>
              <a:gd fmla="*/ 1304420 w 1305814" name="connsiteX4-2297"/>
              <a:gd fmla="*/ 434263 h 1421591" name="connsiteY4-2298"/>
              <a:gd fmla="*/ 1305806 w 1305814" name="connsiteX5-2299"/>
              <a:gd fmla="*/ 519922 h 1421591" name="connsiteY5-2300"/>
              <a:gd fmla="*/ 1301746 w 1305814" name="connsiteX6-2301"/>
              <a:gd fmla="*/ 953747 h 1421591" name="connsiteY6-2302"/>
              <a:gd fmla="*/ 1302599 w 1305814" name="connsiteX7-2303"/>
              <a:gd fmla="*/ 1003650 h 1421591" name="connsiteY7-2304"/>
              <a:gd fmla="*/ 1227376 w 1305814" name="connsiteX8-2305"/>
              <a:gd fmla="*/ 1152027 h 1421591" name="connsiteY8-2306"/>
              <a:gd fmla="*/ 1174235 w 1305814" name="connsiteX9-2307"/>
              <a:gd fmla="*/ 1184756 h 1421591" name="connsiteY9-2308"/>
              <a:gd fmla="*/ 792288 w 1305814" name="connsiteX10-2309"/>
              <a:gd fmla="*/ 1385653 h 1421591" name="connsiteY10-2310"/>
              <a:gd fmla="*/ 502818 w 1305814" name="connsiteX11-2311"/>
              <a:gd fmla="*/ 1379955 h 1421591" name="connsiteY11-2312"/>
              <a:gd fmla="*/ 94302 w 1305814" name="connsiteX12-2313"/>
              <a:gd fmla="*/ 1158755 h 1421591" name="connsiteY12-2314"/>
              <a:gd fmla="*/ 39429 w 1305814" name="connsiteX13-2315"/>
              <a:gd fmla="*/ 1117635 h 1421591" name="connsiteY13-2316"/>
              <a:gd fmla="*/ 667 w 1305814" name="connsiteX14-2317"/>
              <a:gd fmla="*/ 999105 h 1421591" name="connsiteY14-2318"/>
              <a:gd fmla="*/ 0 w 1305814" name="connsiteX15-2319"/>
              <a:gd fmla="*/ 972364 h 1421591" name="connsiteY15-2320"/>
              <a:gd fmla="*/ 2496 w 1305814" name="connsiteX16-2321"/>
              <a:gd fmla="*/ 463106 h 1421591" name="connsiteY16-2322"/>
              <a:gd fmla="*/ 2458 w 1305814" name="connsiteX17-2323"/>
              <a:gd fmla="*/ 429563 h 1421591" name="connsiteY17-2324"/>
              <a:gd fmla="*/ 75248 w 1305814" name="connsiteX18-2325"/>
              <a:gd fmla="*/ 303202 h 1421591" name="connsiteY18-2326"/>
              <a:gd fmla="*/ 106293 w 1305814" name="connsiteX19-2327"/>
              <a:gd fmla="*/ 282597 h 1421591" name="connsiteY19-2328"/>
              <a:gd fmla="*/ 541533 w 1305814" name="connsiteX20-2329"/>
              <a:gd fmla="*/ 38110 h 1421591" name="connsiteY20-2330"/>
              <a:gd fmla="*/ 653528 w 1305814" name="connsiteX21-2331"/>
              <a:gd fmla="*/ 0 h 1421591" name="connsiteY21-2332"/>
              <a:gd fmla="*/ 653528 w 1305814" name="connsiteX0-2333"/>
              <a:gd fmla="*/ 0 h 1423589" name="connsiteY0-2334"/>
              <a:gd fmla="*/ 757287 w 1305814" name="connsiteX1-2335"/>
              <a:gd fmla="*/ 32444 h 1423589" name="connsiteY1-2336"/>
              <a:gd fmla="*/ 1206876 w 1305814" name="connsiteX2-2337"/>
              <a:gd fmla="*/ 284945 h 1423589" name="connsiteY2-2338"/>
              <a:gd fmla="*/ 1237706 w 1305814" name="connsiteX3-2339"/>
              <a:gd fmla="*/ 306775 h 1423589" name="connsiteY3-2340"/>
              <a:gd fmla="*/ 1304420 w 1305814" name="connsiteX4-2341"/>
              <a:gd fmla="*/ 434263 h 1423589" name="connsiteY4-2342"/>
              <a:gd fmla="*/ 1305806 w 1305814" name="connsiteX5-2343"/>
              <a:gd fmla="*/ 519922 h 1423589" name="connsiteY5-2344"/>
              <a:gd fmla="*/ 1301746 w 1305814" name="connsiteX6-2345"/>
              <a:gd fmla="*/ 953747 h 1423589" name="connsiteY6-2346"/>
              <a:gd fmla="*/ 1302599 w 1305814" name="connsiteX7-2347"/>
              <a:gd fmla="*/ 1003650 h 1423589" name="connsiteY7-2348"/>
              <a:gd fmla="*/ 1227376 w 1305814" name="connsiteX8-2349"/>
              <a:gd fmla="*/ 1152027 h 1423589" name="connsiteY8-2350"/>
              <a:gd fmla="*/ 1174235 w 1305814" name="connsiteX9-2351"/>
              <a:gd fmla="*/ 1184756 h 1423589" name="connsiteY9-2352"/>
              <a:gd fmla="*/ 792288 w 1305814" name="connsiteX10-2353"/>
              <a:gd fmla="*/ 1385653 h 1423589" name="connsiteY10-2354"/>
              <a:gd fmla="*/ 502818 w 1305814" name="connsiteX11-2355"/>
              <a:gd fmla="*/ 1379955 h 1423589" name="connsiteY11-2356"/>
              <a:gd fmla="*/ 94302 w 1305814" name="connsiteX12-2357"/>
              <a:gd fmla="*/ 1158755 h 1423589" name="connsiteY12-2358"/>
              <a:gd fmla="*/ 39429 w 1305814" name="connsiteX13-2359"/>
              <a:gd fmla="*/ 1117635 h 1423589" name="connsiteY13-2360"/>
              <a:gd fmla="*/ 667 w 1305814" name="connsiteX14-2361"/>
              <a:gd fmla="*/ 999105 h 1423589" name="connsiteY14-2362"/>
              <a:gd fmla="*/ 0 w 1305814" name="connsiteX15-2363"/>
              <a:gd fmla="*/ 972364 h 1423589" name="connsiteY15-2364"/>
              <a:gd fmla="*/ 2496 w 1305814" name="connsiteX16-2365"/>
              <a:gd fmla="*/ 463106 h 1423589" name="connsiteY16-2366"/>
              <a:gd fmla="*/ 2458 w 1305814" name="connsiteX17-2367"/>
              <a:gd fmla="*/ 429563 h 1423589" name="connsiteY17-2368"/>
              <a:gd fmla="*/ 75248 w 1305814" name="connsiteX18-2369"/>
              <a:gd fmla="*/ 303202 h 1423589" name="connsiteY18-2370"/>
              <a:gd fmla="*/ 106293 w 1305814" name="connsiteX19-2371"/>
              <a:gd fmla="*/ 282597 h 1423589" name="connsiteY19-2372"/>
              <a:gd fmla="*/ 541533 w 1305814" name="connsiteX20-2373"/>
              <a:gd fmla="*/ 38110 h 1423589" name="connsiteY20-2374"/>
              <a:gd fmla="*/ 653528 w 1305814" name="connsiteX21-2375"/>
              <a:gd fmla="*/ 0 h 1423589" name="connsiteY21-237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b="b" l="l" r="r" t="t"/>
            <a:pathLst>
              <a:path h="1423589" w="1305814">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cs typeface="+mn-ea"/>
              <a:sym typeface="+mn-lt"/>
            </a:endParaRPr>
          </a:p>
        </p:txBody>
      </p:sp>
      <p:sp>
        <p:nvSpPr>
          <p:cNvPr id="10" name="TextBox 9"/>
          <p:cNvSpPr txBox="1"/>
          <p:nvPr/>
        </p:nvSpPr>
        <p:spPr>
          <a:xfrm>
            <a:off x="2792891" y="3478995"/>
            <a:ext cx="6509215" cy="777240"/>
          </a:xfrm>
          <a:prstGeom prst="rect">
            <a:avLst/>
          </a:prstGeom>
          <a:noFill/>
        </p:spPr>
        <p:txBody>
          <a:bodyPr lIns="0" rIns="0" rtlCol="0" wrap="square">
            <a:spAutoFit/>
          </a:bodyPr>
          <a:lstStyle/>
          <a:p>
            <a:pPr algn="ctr"/>
            <a:r>
              <a:rPr altLang="en-US" b="1" lang="zh-CN" sz="4500">
                <a:solidFill>
                  <a:schemeClr val="bg1"/>
                </a:solidFill>
                <a:cs typeface="+mn-ea"/>
                <a:sym typeface="+mn-lt"/>
              </a:rPr>
              <a:t>健康是什么</a:t>
            </a:r>
          </a:p>
        </p:txBody>
      </p:sp>
      <p:sp>
        <p:nvSpPr>
          <p:cNvPr id="11" name="TextBox 10"/>
          <p:cNvSpPr txBox="1"/>
          <p:nvPr/>
        </p:nvSpPr>
        <p:spPr>
          <a:xfrm>
            <a:off x="4026340" y="4210245"/>
            <a:ext cx="1756420" cy="304800"/>
          </a:xfrm>
          <a:prstGeom prst="rect">
            <a:avLst/>
          </a:prstGeom>
          <a:noFill/>
        </p:spPr>
        <p:txBody>
          <a:bodyPr rtlCol="0" wrap="square">
            <a:spAutoFit/>
          </a:bodyPr>
          <a:lstStyle/>
          <a:p>
            <a:pPr indent="-171450" marL="171450">
              <a:buFont charset="0" panose="020b0604020202020204" pitchFamily="34" typeface="Arial"/>
              <a:buChar char="•"/>
            </a:pPr>
            <a:r>
              <a:rPr altLang="en-US" lang="zh-CN" sz="1400">
                <a:solidFill>
                  <a:schemeClr val="bg1"/>
                </a:solidFill>
                <a:cs typeface="+mn-ea"/>
                <a:sym typeface="+mn-lt"/>
              </a:rPr>
              <a:t>标题文字</a:t>
            </a:r>
          </a:p>
        </p:txBody>
      </p:sp>
      <p:sp>
        <p:nvSpPr>
          <p:cNvPr id="12" name="TextBox 11"/>
          <p:cNvSpPr txBox="1"/>
          <p:nvPr/>
        </p:nvSpPr>
        <p:spPr>
          <a:xfrm>
            <a:off x="5431099" y="4210245"/>
            <a:ext cx="1756420" cy="304800"/>
          </a:xfrm>
          <a:prstGeom prst="rect">
            <a:avLst/>
          </a:prstGeom>
          <a:noFill/>
        </p:spPr>
        <p:txBody>
          <a:bodyPr rtlCol="0" wrap="square">
            <a:spAutoFit/>
          </a:bodyPr>
          <a:lstStyle/>
          <a:p>
            <a:pPr indent="-171450" marL="171450">
              <a:buFont charset="0" panose="020b0604020202020204" pitchFamily="34" typeface="Arial"/>
              <a:buChar char="•"/>
            </a:pPr>
            <a:r>
              <a:rPr altLang="en-US" lang="zh-CN" sz="1400">
                <a:solidFill>
                  <a:schemeClr val="bg1"/>
                </a:solidFill>
                <a:cs typeface="+mn-ea"/>
                <a:sym typeface="+mn-lt"/>
              </a:rPr>
              <a:t>标题文字</a:t>
            </a:r>
          </a:p>
        </p:txBody>
      </p:sp>
      <p:sp>
        <p:nvSpPr>
          <p:cNvPr id="13" name="TextBox 12"/>
          <p:cNvSpPr txBox="1"/>
          <p:nvPr/>
        </p:nvSpPr>
        <p:spPr>
          <a:xfrm>
            <a:off x="4026340" y="4506413"/>
            <a:ext cx="1756420" cy="304800"/>
          </a:xfrm>
          <a:prstGeom prst="rect">
            <a:avLst/>
          </a:prstGeom>
          <a:noFill/>
        </p:spPr>
        <p:txBody>
          <a:bodyPr rtlCol="0" wrap="square">
            <a:spAutoFit/>
          </a:bodyPr>
          <a:lstStyle/>
          <a:p>
            <a:pPr indent="-171450" marL="171450">
              <a:buFont charset="0" panose="020b0604020202020204" pitchFamily="34" typeface="Arial"/>
              <a:buChar char="•"/>
            </a:pPr>
            <a:r>
              <a:rPr altLang="en-US" lang="zh-CN" sz="1400">
                <a:solidFill>
                  <a:schemeClr val="bg1"/>
                </a:solidFill>
                <a:cs typeface="+mn-ea"/>
                <a:sym typeface="+mn-lt"/>
              </a:rPr>
              <a:t>标题文字</a:t>
            </a:r>
          </a:p>
        </p:txBody>
      </p:sp>
      <p:sp>
        <p:nvSpPr>
          <p:cNvPr id="14" name="TextBox 13"/>
          <p:cNvSpPr txBox="1"/>
          <p:nvPr/>
        </p:nvSpPr>
        <p:spPr>
          <a:xfrm>
            <a:off x="5431099" y="4506413"/>
            <a:ext cx="1756420" cy="304800"/>
          </a:xfrm>
          <a:prstGeom prst="rect">
            <a:avLst/>
          </a:prstGeom>
          <a:noFill/>
        </p:spPr>
        <p:txBody>
          <a:bodyPr rtlCol="0" wrap="square">
            <a:spAutoFit/>
          </a:bodyPr>
          <a:lstStyle/>
          <a:p>
            <a:pPr indent="-171450" marL="171450">
              <a:buFont charset="0" panose="020b0604020202020204" pitchFamily="34" typeface="Arial"/>
              <a:buChar char="•"/>
            </a:pPr>
            <a:r>
              <a:rPr altLang="en-US" lang="zh-CN" sz="1400">
                <a:solidFill>
                  <a:schemeClr val="bg1"/>
                </a:solidFill>
                <a:cs typeface="+mn-ea"/>
                <a:sym typeface="+mn-lt"/>
              </a:rPr>
              <a:t>标题文字</a:t>
            </a:r>
          </a:p>
        </p:txBody>
      </p:sp>
      <p:sp>
        <p:nvSpPr>
          <p:cNvPr id="15" name="TextBox 14"/>
          <p:cNvSpPr txBox="1"/>
          <p:nvPr/>
        </p:nvSpPr>
        <p:spPr>
          <a:xfrm>
            <a:off x="6835863" y="4209793"/>
            <a:ext cx="1756420" cy="304800"/>
          </a:xfrm>
          <a:prstGeom prst="rect">
            <a:avLst/>
          </a:prstGeom>
          <a:noFill/>
        </p:spPr>
        <p:txBody>
          <a:bodyPr rtlCol="0" wrap="square">
            <a:spAutoFit/>
          </a:bodyPr>
          <a:lstStyle/>
          <a:p>
            <a:pPr indent="-171450" marL="171450">
              <a:buFont charset="0" panose="020b0604020202020204" pitchFamily="34" typeface="Arial"/>
              <a:buChar char="•"/>
            </a:pPr>
            <a:r>
              <a:rPr altLang="en-US" lang="zh-CN" sz="1400">
                <a:solidFill>
                  <a:schemeClr val="bg1"/>
                </a:solidFill>
                <a:cs typeface="+mn-ea"/>
                <a:sym typeface="+mn-lt"/>
              </a:rPr>
              <a:t>标题文字</a:t>
            </a:r>
          </a:p>
        </p:txBody>
      </p:sp>
      <p:sp>
        <p:nvSpPr>
          <p:cNvPr id="30" name="2"/>
          <p:cNvSpPr/>
          <p:nvPr>
            <p:custDataLst>
              <p:tags r:id="rId3"/>
            </p:custDataLst>
          </p:nvPr>
        </p:nvSpPr>
        <p:spPr>
          <a:xfrm>
            <a:off x="7997360" y="105211"/>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sp>
        <p:nvSpPr>
          <p:cNvPr id="31" name="1"/>
          <p:cNvSpPr/>
          <p:nvPr>
            <p:custDataLst>
              <p:tags r:id="rId4"/>
            </p:custDataLst>
          </p:nvPr>
        </p:nvSpPr>
        <p:spPr>
          <a:xfrm>
            <a:off x="7029793" y="-380516"/>
            <a:ext cx="694423" cy="694423"/>
          </a:xfrm>
          <a:prstGeom prst="ellipse">
            <a:avLst/>
          </a:prstGeom>
          <a:gradFill flip="none" rotWithShape="1">
            <a:gsLst>
              <a:gs pos="0">
                <a:srgbClr val="68DEDB"/>
              </a:gs>
              <a:gs pos="89000">
                <a:srgbClr val="3E8EB9"/>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algn="tr" blurRad="444500" dir="8100000" dist="2794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cs typeface="+mn-ea"/>
              <a:sym typeface="+mn-lt"/>
            </a:endParaRPr>
          </a:p>
        </p:txBody>
      </p:sp>
      <p:sp>
        <p:nvSpPr>
          <p:cNvPr id="32" name="3"/>
          <p:cNvSpPr/>
          <p:nvPr>
            <p:custDataLst>
              <p:tags r:id="rId5"/>
            </p:custDataLst>
          </p:nvPr>
        </p:nvSpPr>
        <p:spPr>
          <a:xfrm>
            <a:off x="9119768" y="-762913"/>
            <a:ext cx="1263219" cy="1248624"/>
          </a:xfrm>
          <a:prstGeom prst="ellipse">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sp>
        <p:nvSpPr>
          <p:cNvPr id="33" name="4"/>
          <p:cNvSpPr/>
          <p:nvPr>
            <p:custDataLst>
              <p:tags r:id="rId6"/>
            </p:custDataLst>
          </p:nvPr>
        </p:nvSpPr>
        <p:spPr>
          <a:xfrm>
            <a:off x="10639552" y="-160268"/>
            <a:ext cx="795559" cy="786367"/>
          </a:xfrm>
          <a:prstGeom prst="ellipse">
            <a:avLst/>
          </a:prstGeom>
          <a:gradFill flip="none" rotWithShape="1">
            <a:gsLst>
              <a:gs pos="0">
                <a:srgbClr val="68DEDB"/>
              </a:gs>
              <a:gs pos="89000">
                <a:srgbClr val="3E8EB9"/>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algn="tr" blurRad="444500" dir="8100000" dist="2794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cs typeface="+mn-ea"/>
              <a:sym typeface="+mn-lt"/>
            </a:endParaRPr>
          </a:p>
        </p:txBody>
      </p:sp>
      <p:sp>
        <p:nvSpPr>
          <p:cNvPr id="34" name="6"/>
          <p:cNvSpPr/>
          <p:nvPr>
            <p:custDataLst>
              <p:tags r:id="rId7"/>
            </p:custDataLst>
          </p:nvPr>
        </p:nvSpPr>
        <p:spPr>
          <a:xfrm>
            <a:off x="11729449" y="-680908"/>
            <a:ext cx="962673" cy="951551"/>
          </a:xfrm>
          <a:prstGeom prst="ellipse">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sp>
        <p:nvSpPr>
          <p:cNvPr id="35" name="5"/>
          <p:cNvSpPr/>
          <p:nvPr>
            <p:custDataLst>
              <p:tags r:id="rId8"/>
            </p:custDataLst>
          </p:nvPr>
        </p:nvSpPr>
        <p:spPr>
          <a:xfrm>
            <a:off x="11530545" y="564845"/>
            <a:ext cx="260408" cy="260408"/>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8164" lIns="136332" rIns="136332" tIns="68164"/>
          <a:lstStyle/>
          <a:p>
            <a:pPr algn="ctr"/>
            <a:endParaRPr lang="en-US" sz="2400">
              <a:solidFill>
                <a:prstClr val="white"/>
              </a:solidFill>
              <a:cs typeface="+mn-ea"/>
              <a:sym typeface="+mn-lt"/>
            </a:endParaRPr>
          </a:p>
        </p:txBody>
      </p:sp>
      <p:sp>
        <p:nvSpPr>
          <p:cNvPr id="36" name="8"/>
          <p:cNvSpPr/>
          <p:nvPr>
            <p:custDataLst>
              <p:tags r:id="rId9"/>
            </p:custDataLst>
          </p:nvPr>
        </p:nvSpPr>
        <p:spPr>
          <a:xfrm flipH="1">
            <a:off x="3162027" y="6550497"/>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sp>
        <p:nvSpPr>
          <p:cNvPr id="37" name="7"/>
          <p:cNvSpPr/>
          <p:nvPr>
            <p:custDataLst>
              <p:tags r:id="rId10"/>
            </p:custDataLst>
          </p:nvPr>
        </p:nvSpPr>
        <p:spPr>
          <a:xfrm flipH="1">
            <a:off x="4464209" y="6311752"/>
            <a:ext cx="694423" cy="694423"/>
          </a:xfrm>
          <a:prstGeom prst="ellipse">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sp>
        <p:nvSpPr>
          <p:cNvPr id="38" name="9"/>
          <p:cNvSpPr/>
          <p:nvPr>
            <p:custDataLst>
              <p:tags r:id="rId11"/>
            </p:custDataLst>
          </p:nvPr>
        </p:nvSpPr>
        <p:spPr>
          <a:xfrm flipH="1">
            <a:off x="1679509" y="6117299"/>
            <a:ext cx="1263219" cy="1248624"/>
          </a:xfrm>
          <a:prstGeom prst="ellipse">
            <a:avLst/>
          </a:prstGeom>
          <a:gradFill flip="none" rotWithShape="1">
            <a:gsLst>
              <a:gs pos="0">
                <a:srgbClr val="68DEDB"/>
              </a:gs>
              <a:gs pos="89000">
                <a:srgbClr val="3E8EB9"/>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algn="tr" blurRad="444500" dir="8100000" dist="2794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cs typeface="+mn-ea"/>
              <a:sym typeface="+mn-lt"/>
            </a:endParaRPr>
          </a:p>
        </p:txBody>
      </p:sp>
      <p:sp>
        <p:nvSpPr>
          <p:cNvPr id="39" name="9"/>
          <p:cNvSpPr/>
          <p:nvPr>
            <p:custDataLst>
              <p:tags r:id="rId12"/>
            </p:custDataLst>
          </p:nvPr>
        </p:nvSpPr>
        <p:spPr>
          <a:xfrm flipH="1">
            <a:off x="699533" y="6579080"/>
            <a:ext cx="795559" cy="786367"/>
          </a:xfrm>
          <a:prstGeom prst="ellipse">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sp>
        <p:nvSpPr>
          <p:cNvPr id="40" name="11"/>
          <p:cNvSpPr/>
          <p:nvPr>
            <p:custDataLst>
              <p:tags r:id="rId13"/>
            </p:custDataLst>
          </p:nvPr>
        </p:nvSpPr>
        <p:spPr>
          <a:xfrm flipH="1">
            <a:off x="-557540" y="6103429"/>
            <a:ext cx="962673" cy="951551"/>
          </a:xfrm>
          <a:prstGeom prst="ellipse">
            <a:avLst/>
          </a:prstGeom>
          <a:gradFill flip="none" rotWithShape="1">
            <a:gsLst>
              <a:gs pos="0">
                <a:srgbClr val="68DEDB"/>
              </a:gs>
              <a:gs pos="89000">
                <a:srgbClr val="3E8EB9"/>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algn="tr" blurRad="444500" dir="8100000" dist="2794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cs typeface="+mn-ea"/>
              <a:sym typeface="+mn-lt"/>
            </a:endParaRPr>
          </a:p>
        </p:txBody>
      </p:sp>
      <p:sp>
        <p:nvSpPr>
          <p:cNvPr id="41" name="10"/>
          <p:cNvSpPr/>
          <p:nvPr>
            <p:custDataLst>
              <p:tags r:id="rId14"/>
            </p:custDataLst>
          </p:nvPr>
        </p:nvSpPr>
        <p:spPr>
          <a:xfrm flipH="1">
            <a:off x="343613" y="7349047"/>
            <a:ext cx="260408" cy="260408"/>
          </a:xfrm>
          <a:prstGeom prst="ellipse">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grpSp>
        <p:nvGrpSpPr>
          <p:cNvPr id="2" name="组合 1"/>
          <p:cNvGrpSpPr/>
          <p:nvPr/>
        </p:nvGrpSpPr>
        <p:grpSpPr>
          <a:xfrm>
            <a:off x="5570272" y="1712664"/>
            <a:ext cx="950052" cy="1035741"/>
            <a:chOff x="822984" y="81171"/>
            <a:chExt cx="712539" cy="776806"/>
          </a:xfrm>
          <a:gradFill>
            <a:gsLst>
              <a:gs pos="0">
                <a:srgbClr val="68DEDB"/>
              </a:gs>
              <a:gs pos="89000">
                <a:srgbClr val="3E8EB9"/>
              </a:gs>
            </a:gsLst>
            <a:lin ang="2700000" scaled="0"/>
          </a:gradFill>
        </p:grpSpPr>
        <p:sp>
          <p:nvSpPr>
            <p:cNvPr id="27" name="矩形 10"/>
            <p:cNvSpPr/>
            <p:nvPr/>
          </p:nvSpPr>
          <p:spPr>
            <a:xfrm>
              <a:off x="822984" y="81171"/>
              <a:ext cx="712539" cy="776806"/>
            </a:xfrm>
            <a:custGeom>
              <a:gdLst>
                <a:gd fmla="*/ 653528 w 1305333" name="connsiteX0"/>
                <a:gd fmla="*/ 0 h 1424419" name="connsiteY0"/>
                <a:gd fmla="*/ 757287 w 1305333" name="connsiteX1"/>
                <a:gd fmla="*/ 32444 h 1424419" name="connsiteY1"/>
                <a:gd fmla="*/ 1206876 w 1305333" name="connsiteX2"/>
                <a:gd fmla="*/ 284945 h 1424419" name="connsiteY2"/>
                <a:gd fmla="*/ 1233464 w 1305333" name="connsiteX3"/>
                <a:gd fmla="*/ 306775 h 1424419" name="connsiteY3"/>
                <a:gd fmla="*/ 1299728 w 1305333" name="connsiteX4"/>
                <a:gd fmla="*/ 452301 h 1424419" name="connsiteY4"/>
                <a:gd fmla="*/ 1303099 w 1305333" name="connsiteX5"/>
                <a:gd fmla="*/ 495558 h 1424419" name="connsiteY5"/>
                <a:gd fmla="*/ 1303099 w 1305333" name="connsiteX6"/>
                <a:gd fmla="*/ 952393 h 1424419" name="connsiteY6"/>
                <a:gd fmla="*/ 1299356 w 1305333" name="connsiteX7"/>
                <a:gd fmla="*/ 974248 h 1424419" name="connsiteY7"/>
                <a:gd fmla="*/ 1193590 w 1305333" name="connsiteX8"/>
                <a:gd fmla="*/ 1159518 h 1424419" name="connsiteY8"/>
                <a:gd fmla="*/ 1188747 w 1305333" name="connsiteX9"/>
                <a:gd fmla="*/ 1163476 h 1424419" name="connsiteY9"/>
                <a:gd fmla="*/ 792288 w 1305333" name="connsiteX10"/>
                <a:gd fmla="*/ 1385653 h 1424419" name="connsiteY10"/>
                <a:gd fmla="*/ 522686 w 1305333" name="connsiteX11"/>
                <a:gd fmla="*/ 1384922 h 1424419" name="connsiteY11"/>
                <a:gd fmla="*/ 80344 w 1305333" name="connsiteX12"/>
                <a:gd fmla="*/ 1139323 h 1424419" name="connsiteY12"/>
                <a:gd fmla="*/ 68397 w 1305333" name="connsiteX13"/>
                <a:gd fmla="*/ 1130059 h 1424419" name="connsiteY13"/>
                <a:gd fmla="*/ 667 w 1305333" name="connsiteX14"/>
                <a:gd fmla="*/ 999105 h 1424419" name="connsiteY14"/>
                <a:gd fmla="*/ 0 w 1305333" name="connsiteX15"/>
                <a:gd fmla="*/ 972364 h 1424419" name="connsiteY15"/>
                <a:gd fmla="*/ 2496 w 1305333" name="connsiteX16"/>
                <a:gd fmla="*/ 463106 h 1424419" name="connsiteY16"/>
                <a:gd fmla="*/ 2458 w 1305333" name="connsiteX17"/>
                <a:gd fmla="*/ 429563 h 1424419" name="connsiteY17"/>
                <a:gd fmla="*/ 75248 w 1305333" name="connsiteX18"/>
                <a:gd fmla="*/ 303202 h 1424419" name="connsiteY18"/>
                <a:gd fmla="*/ 103465 w 1305333" name="connsiteX19"/>
                <a:gd fmla="*/ 288252 h 1424419" name="connsiteY19"/>
                <a:gd fmla="*/ 541533 w 1305333" name="connsiteX20"/>
                <a:gd fmla="*/ 38110 h 1424419" name="connsiteY20"/>
                <a:gd fmla="*/ 653528 w 1305333" name="connsiteX21"/>
                <a:gd fmla="*/ 0 h 1424419" name="connsiteY21"/>
                <a:gd fmla="*/ 653528 w 1305333" name="connsiteX0-1"/>
                <a:gd fmla="*/ 0 h 1424419" name="connsiteY0-2"/>
                <a:gd fmla="*/ 757287 w 1305333" name="connsiteX1-3"/>
                <a:gd fmla="*/ 32444 h 1424419" name="connsiteY1-4"/>
                <a:gd fmla="*/ 1206876 w 1305333" name="connsiteX2-5"/>
                <a:gd fmla="*/ 284945 h 1424419" name="connsiteY2-6"/>
                <a:gd fmla="*/ 1233464 w 1305333" name="connsiteX3-7"/>
                <a:gd fmla="*/ 306775 h 1424419" name="connsiteY3-8"/>
                <a:gd fmla="*/ 1301712 w 1305333" name="connsiteX4-9"/>
                <a:gd fmla="*/ 442384 h 1424419" name="connsiteY4-10"/>
                <a:gd fmla="*/ 1303099 w 1305333" name="connsiteX5-11"/>
                <a:gd fmla="*/ 495558 h 1424419" name="connsiteY5-12"/>
                <a:gd fmla="*/ 1303099 w 1305333" name="connsiteX6-13"/>
                <a:gd fmla="*/ 952393 h 1424419" name="connsiteY6-14"/>
                <a:gd fmla="*/ 1299356 w 1305333" name="connsiteX7-15"/>
                <a:gd fmla="*/ 974248 h 1424419" name="connsiteY7-16"/>
                <a:gd fmla="*/ 1193590 w 1305333" name="connsiteX8-17"/>
                <a:gd fmla="*/ 1159518 h 1424419" name="connsiteY8-18"/>
                <a:gd fmla="*/ 1188747 w 1305333" name="connsiteX9-19"/>
                <a:gd fmla="*/ 1163476 h 1424419" name="connsiteY9-20"/>
                <a:gd fmla="*/ 792288 w 1305333" name="connsiteX10-21"/>
                <a:gd fmla="*/ 1385653 h 1424419" name="connsiteY10-22"/>
                <a:gd fmla="*/ 522686 w 1305333" name="connsiteX11-23"/>
                <a:gd fmla="*/ 1384922 h 1424419" name="connsiteY11-24"/>
                <a:gd fmla="*/ 80344 w 1305333" name="connsiteX12-25"/>
                <a:gd fmla="*/ 1139323 h 1424419" name="connsiteY12-26"/>
                <a:gd fmla="*/ 68397 w 1305333" name="connsiteX13-27"/>
                <a:gd fmla="*/ 1130059 h 1424419" name="connsiteY13-28"/>
                <a:gd fmla="*/ 667 w 1305333" name="connsiteX14-29"/>
                <a:gd fmla="*/ 999105 h 1424419" name="connsiteY14-30"/>
                <a:gd fmla="*/ 0 w 1305333" name="connsiteX15-31"/>
                <a:gd fmla="*/ 972364 h 1424419" name="connsiteY15-32"/>
                <a:gd fmla="*/ 2496 w 1305333" name="connsiteX16-33"/>
                <a:gd fmla="*/ 463106 h 1424419" name="connsiteY16-34"/>
                <a:gd fmla="*/ 2458 w 1305333" name="connsiteX17-35"/>
                <a:gd fmla="*/ 429563 h 1424419" name="connsiteY17-36"/>
                <a:gd fmla="*/ 75248 w 1305333" name="connsiteX18-37"/>
                <a:gd fmla="*/ 303202 h 1424419" name="connsiteY18-38"/>
                <a:gd fmla="*/ 103465 w 1305333" name="connsiteX19-39"/>
                <a:gd fmla="*/ 288252 h 1424419" name="connsiteY19-40"/>
                <a:gd fmla="*/ 541533 w 1305333" name="connsiteX20-41"/>
                <a:gd fmla="*/ 38110 h 1424419" name="connsiteY20-42"/>
                <a:gd fmla="*/ 653528 w 1305333" name="connsiteX21-43"/>
                <a:gd fmla="*/ 0 h 1424419" name="connsiteY21-44"/>
                <a:gd fmla="*/ 653528 w 1305333" name="connsiteX0-45"/>
                <a:gd fmla="*/ 0 h 1424419" name="connsiteY0-46"/>
                <a:gd fmla="*/ 757287 w 1305333" name="connsiteX1-47"/>
                <a:gd fmla="*/ 32444 h 1424419" name="connsiteY1-48"/>
                <a:gd fmla="*/ 1206876 w 1305333" name="connsiteX2-49"/>
                <a:gd fmla="*/ 284945 h 1424419" name="connsiteY2-50"/>
                <a:gd fmla="*/ 1233464 w 1305333" name="connsiteX3-51"/>
                <a:gd fmla="*/ 306775 h 1424419" name="connsiteY3-52"/>
                <a:gd fmla="*/ 1301712 w 1305333" name="connsiteX4-53"/>
                <a:gd fmla="*/ 442384 h 1424419" name="connsiteY4-54"/>
                <a:gd fmla="*/ 1303099 w 1305333" name="connsiteX5-55"/>
                <a:gd fmla="*/ 495558 h 1424419" name="connsiteY5-56"/>
                <a:gd fmla="*/ 1303099 w 1305333" name="connsiteX6-57"/>
                <a:gd fmla="*/ 952393 h 1424419" name="connsiteY6-58"/>
                <a:gd fmla="*/ 1299356 w 1305333" name="connsiteX7-59"/>
                <a:gd fmla="*/ 974248 h 1424419" name="connsiteY7-60"/>
                <a:gd fmla="*/ 1193590 w 1305333" name="connsiteX8-61"/>
                <a:gd fmla="*/ 1159518 h 1424419" name="connsiteY8-62"/>
                <a:gd fmla="*/ 1188747 w 1305333" name="connsiteX9-63"/>
                <a:gd fmla="*/ 1163476 h 1424419" name="connsiteY9-64"/>
                <a:gd fmla="*/ 792288 w 1305333" name="connsiteX10-65"/>
                <a:gd fmla="*/ 1385653 h 1424419" name="connsiteY10-66"/>
                <a:gd fmla="*/ 522686 w 1305333" name="connsiteX11-67"/>
                <a:gd fmla="*/ 1384922 h 1424419" name="connsiteY11-68"/>
                <a:gd fmla="*/ 80344 w 1305333" name="connsiteX12-69"/>
                <a:gd fmla="*/ 1139323 h 1424419" name="connsiteY12-70"/>
                <a:gd fmla="*/ 68397 w 1305333" name="connsiteX13-71"/>
                <a:gd fmla="*/ 1130059 h 1424419" name="connsiteY13-72"/>
                <a:gd fmla="*/ 667 w 1305333" name="connsiteX14-73"/>
                <a:gd fmla="*/ 999105 h 1424419" name="connsiteY14-74"/>
                <a:gd fmla="*/ 0 w 1305333" name="connsiteX15-75"/>
                <a:gd fmla="*/ 972364 h 1424419" name="connsiteY15-76"/>
                <a:gd fmla="*/ 2496 w 1305333" name="connsiteX16-77"/>
                <a:gd fmla="*/ 463106 h 1424419" name="connsiteY16-78"/>
                <a:gd fmla="*/ 2458 w 1305333" name="connsiteX17-79"/>
                <a:gd fmla="*/ 429563 h 1424419" name="connsiteY17-80"/>
                <a:gd fmla="*/ 75248 w 1305333" name="connsiteX18-81"/>
                <a:gd fmla="*/ 303202 h 1424419" name="connsiteY18-82"/>
                <a:gd fmla="*/ 103465 w 1305333" name="connsiteX19-83"/>
                <a:gd fmla="*/ 288252 h 1424419" name="connsiteY19-84"/>
                <a:gd fmla="*/ 541533 w 1305333" name="connsiteX20-85"/>
                <a:gd fmla="*/ 38110 h 1424419" name="connsiteY20-86"/>
                <a:gd fmla="*/ 653528 w 1305333" name="connsiteX21-87"/>
                <a:gd fmla="*/ 0 h 1424419" name="connsiteY21-88"/>
                <a:gd fmla="*/ 653528 w 1306046" name="connsiteX0-89"/>
                <a:gd fmla="*/ 0 h 1424419" name="connsiteY0-90"/>
                <a:gd fmla="*/ 757287 w 1306046" name="connsiteX1-91"/>
                <a:gd fmla="*/ 32444 h 1424419" name="connsiteY1-92"/>
                <a:gd fmla="*/ 1206876 w 1306046" name="connsiteX2-93"/>
                <a:gd fmla="*/ 284945 h 1424419" name="connsiteY2-94"/>
                <a:gd fmla="*/ 1233464 w 1306046" name="connsiteX3-95"/>
                <a:gd fmla="*/ 306775 h 1424419" name="connsiteY3-96"/>
                <a:gd fmla="*/ 1301712 w 1306046" name="connsiteX4-97"/>
                <a:gd fmla="*/ 442384 h 1424419" name="connsiteY4-98"/>
                <a:gd fmla="*/ 1303099 w 1306046" name="connsiteX5-99"/>
                <a:gd fmla="*/ 495558 h 1424419" name="connsiteY5-100"/>
                <a:gd fmla="*/ 1303099 w 1306046" name="connsiteX6-101"/>
                <a:gd fmla="*/ 952393 h 1424419" name="connsiteY6-102"/>
                <a:gd fmla="*/ 1305306 w 1306046" name="connsiteX7-103"/>
                <a:gd fmla="*/ 990115 h 1424419" name="connsiteY7-104"/>
                <a:gd fmla="*/ 1193590 w 1306046" name="connsiteX8-105"/>
                <a:gd fmla="*/ 1159518 h 1424419" name="connsiteY8-106"/>
                <a:gd fmla="*/ 1188747 w 1306046" name="connsiteX9-107"/>
                <a:gd fmla="*/ 1163476 h 1424419" name="connsiteY9-108"/>
                <a:gd fmla="*/ 792288 w 1306046" name="connsiteX10-109"/>
                <a:gd fmla="*/ 1385653 h 1424419" name="connsiteY10-110"/>
                <a:gd fmla="*/ 522686 w 1306046" name="connsiteX11-111"/>
                <a:gd fmla="*/ 1384922 h 1424419" name="connsiteY11-112"/>
                <a:gd fmla="*/ 80344 w 1306046" name="connsiteX12-113"/>
                <a:gd fmla="*/ 1139323 h 1424419" name="connsiteY12-114"/>
                <a:gd fmla="*/ 68397 w 1306046" name="connsiteX13-115"/>
                <a:gd fmla="*/ 1130059 h 1424419" name="connsiteY13-116"/>
                <a:gd fmla="*/ 667 w 1306046" name="connsiteX14-117"/>
                <a:gd fmla="*/ 999105 h 1424419" name="connsiteY14-118"/>
                <a:gd fmla="*/ 0 w 1306046" name="connsiteX15-119"/>
                <a:gd fmla="*/ 972364 h 1424419" name="connsiteY15-120"/>
                <a:gd fmla="*/ 2496 w 1306046" name="connsiteX16-121"/>
                <a:gd fmla="*/ 463106 h 1424419" name="connsiteY16-122"/>
                <a:gd fmla="*/ 2458 w 1306046" name="connsiteX17-123"/>
                <a:gd fmla="*/ 429563 h 1424419" name="connsiteY17-124"/>
                <a:gd fmla="*/ 75248 w 1306046" name="connsiteX18-125"/>
                <a:gd fmla="*/ 303202 h 1424419" name="connsiteY18-126"/>
                <a:gd fmla="*/ 103465 w 1306046" name="connsiteX19-127"/>
                <a:gd fmla="*/ 288252 h 1424419" name="connsiteY19-128"/>
                <a:gd fmla="*/ 541533 w 1306046" name="connsiteX20-129"/>
                <a:gd fmla="*/ 38110 h 1424419" name="connsiteY20-130"/>
                <a:gd fmla="*/ 653528 w 1306046" name="connsiteX21-131"/>
                <a:gd fmla="*/ 0 h 1424419" name="connsiteY21-132"/>
                <a:gd fmla="*/ 653528 w 1305333" name="connsiteX0-133"/>
                <a:gd fmla="*/ 0 h 1424419" name="connsiteY0-134"/>
                <a:gd fmla="*/ 757287 w 1305333" name="connsiteX1-135"/>
                <a:gd fmla="*/ 32444 h 1424419" name="connsiteY1-136"/>
                <a:gd fmla="*/ 1206876 w 1305333" name="connsiteX2-137"/>
                <a:gd fmla="*/ 284945 h 1424419" name="connsiteY2-138"/>
                <a:gd fmla="*/ 1233464 w 1305333" name="connsiteX3-139"/>
                <a:gd fmla="*/ 306775 h 1424419" name="connsiteY3-140"/>
                <a:gd fmla="*/ 1301712 w 1305333" name="connsiteX4-141"/>
                <a:gd fmla="*/ 442384 h 1424419" name="connsiteY4-142"/>
                <a:gd fmla="*/ 1303099 w 1305333" name="connsiteX5-143"/>
                <a:gd fmla="*/ 495558 h 1424419" name="connsiteY5-144"/>
                <a:gd fmla="*/ 1303099 w 1305333" name="connsiteX6-145"/>
                <a:gd fmla="*/ 952393 h 1424419" name="connsiteY6-146"/>
                <a:gd fmla="*/ 1305306 w 1305333" name="connsiteX7-147"/>
                <a:gd fmla="*/ 990115 h 1424419" name="connsiteY7-148"/>
                <a:gd fmla="*/ 1193590 w 1305333" name="connsiteX8-149"/>
                <a:gd fmla="*/ 1159518 h 1424419" name="connsiteY8-150"/>
                <a:gd fmla="*/ 1188747 w 1305333" name="connsiteX9-151"/>
                <a:gd fmla="*/ 1163476 h 1424419" name="connsiteY9-152"/>
                <a:gd fmla="*/ 792288 w 1305333" name="connsiteX10-153"/>
                <a:gd fmla="*/ 1385653 h 1424419" name="connsiteY10-154"/>
                <a:gd fmla="*/ 522686 w 1305333" name="connsiteX11-155"/>
                <a:gd fmla="*/ 1384922 h 1424419" name="connsiteY11-156"/>
                <a:gd fmla="*/ 80344 w 1305333" name="connsiteX12-157"/>
                <a:gd fmla="*/ 1139323 h 1424419" name="connsiteY12-158"/>
                <a:gd fmla="*/ 68397 w 1305333" name="connsiteX13-159"/>
                <a:gd fmla="*/ 1130059 h 1424419" name="connsiteY13-160"/>
                <a:gd fmla="*/ 667 w 1305333" name="connsiteX14-161"/>
                <a:gd fmla="*/ 999105 h 1424419" name="connsiteY14-162"/>
                <a:gd fmla="*/ 0 w 1305333" name="connsiteX15-163"/>
                <a:gd fmla="*/ 972364 h 1424419" name="connsiteY15-164"/>
                <a:gd fmla="*/ 2496 w 1305333" name="connsiteX16-165"/>
                <a:gd fmla="*/ 463106 h 1424419" name="connsiteY16-166"/>
                <a:gd fmla="*/ 2458 w 1305333" name="connsiteX17-167"/>
                <a:gd fmla="*/ 429563 h 1424419" name="connsiteY17-168"/>
                <a:gd fmla="*/ 75248 w 1305333" name="connsiteX18-169"/>
                <a:gd fmla="*/ 303202 h 1424419" name="connsiteY18-170"/>
                <a:gd fmla="*/ 103465 w 1305333" name="connsiteX19-171"/>
                <a:gd fmla="*/ 288252 h 1424419" name="connsiteY19-172"/>
                <a:gd fmla="*/ 541533 w 1305333" name="connsiteX20-173"/>
                <a:gd fmla="*/ 38110 h 1424419" name="connsiteY20-174"/>
                <a:gd fmla="*/ 653528 w 1305333" name="connsiteX21-175"/>
                <a:gd fmla="*/ 0 h 1424419" name="connsiteY21-176"/>
                <a:gd fmla="*/ 653528 w 1305333" name="connsiteX0-177"/>
                <a:gd fmla="*/ 0 h 1424419" name="connsiteY0-178"/>
                <a:gd fmla="*/ 757287 w 1305333" name="connsiteX1-179"/>
                <a:gd fmla="*/ 32444 h 1424419" name="connsiteY1-180"/>
                <a:gd fmla="*/ 1206876 w 1305333" name="connsiteX2-181"/>
                <a:gd fmla="*/ 284945 h 1424419" name="connsiteY2-182"/>
                <a:gd fmla="*/ 1233464 w 1305333" name="connsiteX3-183"/>
                <a:gd fmla="*/ 306775 h 1424419" name="connsiteY3-184"/>
                <a:gd fmla="*/ 1301712 w 1305333" name="connsiteX4-185"/>
                <a:gd fmla="*/ 442384 h 1424419" name="connsiteY4-186"/>
                <a:gd fmla="*/ 1303099 w 1305333" name="connsiteX5-187"/>
                <a:gd fmla="*/ 495558 h 1424419" name="connsiteY5-188"/>
                <a:gd fmla="*/ 1303099 w 1305333" name="connsiteX6-189"/>
                <a:gd fmla="*/ 952393 h 1424419" name="connsiteY6-190"/>
                <a:gd fmla="*/ 1305306 w 1305333" name="connsiteX7-191"/>
                <a:gd fmla="*/ 990115 h 1424419" name="connsiteY7-192"/>
                <a:gd fmla="*/ 1193590 w 1305333" name="connsiteX8-193"/>
                <a:gd fmla="*/ 1159518 h 1424419" name="connsiteY8-194"/>
                <a:gd fmla="*/ 1172881 w 1305333" name="connsiteX9-195"/>
                <a:gd fmla="*/ 1179342 h 1424419" name="connsiteY9-196"/>
                <a:gd fmla="*/ 792288 w 1305333" name="connsiteX10-197"/>
                <a:gd fmla="*/ 1385653 h 1424419" name="connsiteY10-198"/>
                <a:gd fmla="*/ 522686 w 1305333" name="connsiteX11-199"/>
                <a:gd fmla="*/ 1384922 h 1424419" name="connsiteY11-200"/>
                <a:gd fmla="*/ 80344 w 1305333" name="connsiteX12-201"/>
                <a:gd fmla="*/ 1139323 h 1424419" name="connsiteY12-202"/>
                <a:gd fmla="*/ 68397 w 1305333" name="connsiteX13-203"/>
                <a:gd fmla="*/ 1130059 h 1424419" name="connsiteY13-204"/>
                <a:gd fmla="*/ 667 w 1305333" name="connsiteX14-205"/>
                <a:gd fmla="*/ 999105 h 1424419" name="connsiteY14-206"/>
                <a:gd fmla="*/ 0 w 1305333" name="connsiteX15-207"/>
                <a:gd fmla="*/ 972364 h 1424419" name="connsiteY15-208"/>
                <a:gd fmla="*/ 2496 w 1305333" name="connsiteX16-209"/>
                <a:gd fmla="*/ 463106 h 1424419" name="connsiteY16-210"/>
                <a:gd fmla="*/ 2458 w 1305333" name="connsiteX17-211"/>
                <a:gd fmla="*/ 429563 h 1424419" name="connsiteY17-212"/>
                <a:gd fmla="*/ 75248 w 1305333" name="connsiteX18-213"/>
                <a:gd fmla="*/ 303202 h 1424419" name="connsiteY18-214"/>
                <a:gd fmla="*/ 103465 w 1305333" name="connsiteX19-215"/>
                <a:gd fmla="*/ 288252 h 1424419" name="connsiteY19-216"/>
                <a:gd fmla="*/ 541533 w 1305333" name="connsiteX20-217"/>
                <a:gd fmla="*/ 38110 h 1424419" name="connsiteY20-218"/>
                <a:gd fmla="*/ 653528 w 1305333" name="connsiteX21-219"/>
                <a:gd fmla="*/ 0 h 1424419" name="connsiteY21-220"/>
                <a:gd fmla="*/ 653528 w 1305333" name="connsiteX0-221"/>
                <a:gd fmla="*/ 0 h 1424419" name="connsiteY0-222"/>
                <a:gd fmla="*/ 757287 w 1305333" name="connsiteX1-223"/>
                <a:gd fmla="*/ 32444 h 1424419" name="connsiteY1-224"/>
                <a:gd fmla="*/ 1206876 w 1305333" name="connsiteX2-225"/>
                <a:gd fmla="*/ 284945 h 1424419" name="connsiteY2-226"/>
                <a:gd fmla="*/ 1233464 w 1305333" name="connsiteX3-227"/>
                <a:gd fmla="*/ 306775 h 1424419" name="connsiteY3-228"/>
                <a:gd fmla="*/ 1301712 w 1305333" name="connsiteX4-229"/>
                <a:gd fmla="*/ 442384 h 1424419" name="connsiteY4-230"/>
                <a:gd fmla="*/ 1303099 w 1305333" name="connsiteX5-231"/>
                <a:gd fmla="*/ 495558 h 1424419" name="connsiteY5-232"/>
                <a:gd fmla="*/ 1303099 w 1305333" name="connsiteX6-233"/>
                <a:gd fmla="*/ 952393 h 1424419" name="connsiteY6-234"/>
                <a:gd fmla="*/ 1305306 w 1305333" name="connsiteX7-235"/>
                <a:gd fmla="*/ 990115 h 1424419" name="connsiteY7-236"/>
                <a:gd fmla="*/ 1193590 w 1305333" name="connsiteX8-237"/>
                <a:gd fmla="*/ 1159518 h 1424419" name="connsiteY8-238"/>
                <a:gd fmla="*/ 1172881 w 1305333" name="connsiteX9-239"/>
                <a:gd fmla="*/ 1179342 h 1424419" name="connsiteY9-240"/>
                <a:gd fmla="*/ 792288 w 1305333" name="connsiteX10-241"/>
                <a:gd fmla="*/ 1385653 h 1424419" name="connsiteY10-242"/>
                <a:gd fmla="*/ 522686 w 1305333" name="connsiteX11-243"/>
                <a:gd fmla="*/ 1384922 h 1424419" name="connsiteY11-244"/>
                <a:gd fmla="*/ 80344 w 1305333" name="connsiteX12-245"/>
                <a:gd fmla="*/ 1139323 h 1424419" name="connsiteY12-246"/>
                <a:gd fmla="*/ 68397 w 1305333" name="connsiteX13-247"/>
                <a:gd fmla="*/ 1130059 h 1424419" name="connsiteY13-248"/>
                <a:gd fmla="*/ 667 w 1305333" name="connsiteX14-249"/>
                <a:gd fmla="*/ 999105 h 1424419" name="connsiteY14-250"/>
                <a:gd fmla="*/ 0 w 1305333" name="connsiteX15-251"/>
                <a:gd fmla="*/ 972364 h 1424419" name="connsiteY15-252"/>
                <a:gd fmla="*/ 2496 w 1305333" name="connsiteX16-253"/>
                <a:gd fmla="*/ 463106 h 1424419" name="connsiteY16-254"/>
                <a:gd fmla="*/ 2458 w 1305333" name="connsiteX17-255"/>
                <a:gd fmla="*/ 429563 h 1424419" name="connsiteY17-256"/>
                <a:gd fmla="*/ 75248 w 1305333" name="connsiteX18-257"/>
                <a:gd fmla="*/ 303202 h 1424419" name="connsiteY18-258"/>
                <a:gd fmla="*/ 103465 w 1305333" name="connsiteX19-259"/>
                <a:gd fmla="*/ 288252 h 1424419" name="connsiteY19-260"/>
                <a:gd fmla="*/ 541533 w 1305333" name="connsiteX20-261"/>
                <a:gd fmla="*/ 38110 h 1424419" name="connsiteY20-262"/>
                <a:gd fmla="*/ 653528 w 1305333" name="connsiteX21-263"/>
                <a:gd fmla="*/ 0 h 1424419" name="connsiteY21-264"/>
                <a:gd fmla="*/ 653528 w 1305333" name="connsiteX0-265"/>
                <a:gd fmla="*/ 0 h 1424419" name="connsiteY0-266"/>
                <a:gd fmla="*/ 757287 w 1305333" name="connsiteX1-267"/>
                <a:gd fmla="*/ 32444 h 1424419" name="connsiteY1-268"/>
                <a:gd fmla="*/ 1206876 w 1305333" name="connsiteX2-269"/>
                <a:gd fmla="*/ 284945 h 1424419" name="connsiteY2-270"/>
                <a:gd fmla="*/ 1233464 w 1305333" name="connsiteX3-271"/>
                <a:gd fmla="*/ 306775 h 1424419" name="connsiteY3-272"/>
                <a:gd fmla="*/ 1301712 w 1305333" name="connsiteX4-273"/>
                <a:gd fmla="*/ 442384 h 1424419" name="connsiteY4-274"/>
                <a:gd fmla="*/ 1303099 w 1305333" name="connsiteX5-275"/>
                <a:gd fmla="*/ 495558 h 1424419" name="connsiteY5-276"/>
                <a:gd fmla="*/ 1303099 w 1305333" name="connsiteX6-277"/>
                <a:gd fmla="*/ 952393 h 1424419" name="connsiteY6-278"/>
                <a:gd fmla="*/ 1305306 w 1305333" name="connsiteX7-279"/>
                <a:gd fmla="*/ 990115 h 1424419" name="connsiteY7-280"/>
                <a:gd fmla="*/ 1193590 w 1305333" name="connsiteX8-281"/>
                <a:gd fmla="*/ 1159518 h 1424419" name="connsiteY8-282"/>
                <a:gd fmla="*/ 1172881 w 1305333" name="connsiteX9-283"/>
                <a:gd fmla="*/ 1179342 h 1424419" name="connsiteY9-284"/>
                <a:gd fmla="*/ 792288 w 1305333" name="connsiteX10-285"/>
                <a:gd fmla="*/ 1385653 h 1424419" name="connsiteY10-286"/>
                <a:gd fmla="*/ 522686 w 1305333" name="connsiteX11-287"/>
                <a:gd fmla="*/ 1384922 h 1424419" name="connsiteY11-288"/>
                <a:gd fmla="*/ 80344 w 1305333" name="connsiteX12-289"/>
                <a:gd fmla="*/ 1139323 h 1424419" name="connsiteY12-290"/>
                <a:gd fmla="*/ 68397 w 1305333" name="connsiteX13-291"/>
                <a:gd fmla="*/ 1130059 h 1424419" name="connsiteY13-292"/>
                <a:gd fmla="*/ 667 w 1305333" name="connsiteX14-293"/>
                <a:gd fmla="*/ 999105 h 1424419" name="connsiteY14-294"/>
                <a:gd fmla="*/ 0 w 1305333" name="connsiteX15-295"/>
                <a:gd fmla="*/ 972364 h 1424419" name="connsiteY15-296"/>
                <a:gd fmla="*/ 2496 w 1305333" name="connsiteX16-297"/>
                <a:gd fmla="*/ 463106 h 1424419" name="connsiteY16-298"/>
                <a:gd fmla="*/ 2458 w 1305333" name="connsiteX17-299"/>
                <a:gd fmla="*/ 429563 h 1424419" name="connsiteY17-300"/>
                <a:gd fmla="*/ 75248 w 1305333" name="connsiteX18-301"/>
                <a:gd fmla="*/ 303202 h 1424419" name="connsiteY18-302"/>
                <a:gd fmla="*/ 103465 w 1305333" name="connsiteX19-303"/>
                <a:gd fmla="*/ 288252 h 1424419" name="connsiteY19-304"/>
                <a:gd fmla="*/ 541533 w 1305333" name="connsiteX20-305"/>
                <a:gd fmla="*/ 38110 h 1424419" name="connsiteY20-306"/>
                <a:gd fmla="*/ 653528 w 1305333" name="connsiteX21-307"/>
                <a:gd fmla="*/ 0 h 1424419" name="connsiteY21-308"/>
                <a:gd fmla="*/ 653528 w 1305333" name="connsiteX0-309"/>
                <a:gd fmla="*/ 0 h 1424419" name="connsiteY0-310"/>
                <a:gd fmla="*/ 757287 w 1305333" name="connsiteX1-311"/>
                <a:gd fmla="*/ 32444 h 1424419" name="connsiteY1-312"/>
                <a:gd fmla="*/ 1206876 w 1305333" name="connsiteX2-313"/>
                <a:gd fmla="*/ 284945 h 1424419" name="connsiteY2-314"/>
                <a:gd fmla="*/ 1233464 w 1305333" name="connsiteX3-315"/>
                <a:gd fmla="*/ 306775 h 1424419" name="connsiteY3-316"/>
                <a:gd fmla="*/ 1301712 w 1305333" name="connsiteX4-317"/>
                <a:gd fmla="*/ 442384 h 1424419" name="connsiteY4-318"/>
                <a:gd fmla="*/ 1303099 w 1305333" name="connsiteX5-319"/>
                <a:gd fmla="*/ 495558 h 1424419" name="connsiteY5-320"/>
                <a:gd fmla="*/ 1303099 w 1305333" name="connsiteX6-321"/>
                <a:gd fmla="*/ 952393 h 1424419" name="connsiteY6-322"/>
                <a:gd fmla="*/ 1305306 w 1305333" name="connsiteX7-323"/>
                <a:gd fmla="*/ 990115 h 1424419" name="connsiteY7-324"/>
                <a:gd fmla="*/ 1193590 w 1305333" name="connsiteX8-325"/>
                <a:gd fmla="*/ 1159518 h 1424419" name="connsiteY8-326"/>
                <a:gd fmla="*/ 1172881 w 1305333" name="connsiteX9-327"/>
                <a:gd fmla="*/ 1179342 h 1424419" name="connsiteY9-328"/>
                <a:gd fmla="*/ 792288 w 1305333" name="connsiteX10-329"/>
                <a:gd fmla="*/ 1385653 h 1424419" name="connsiteY10-330"/>
                <a:gd fmla="*/ 522686 w 1305333" name="connsiteX11-331"/>
                <a:gd fmla="*/ 1384922 h 1424419" name="connsiteY11-332"/>
                <a:gd fmla="*/ 80344 w 1305333" name="connsiteX12-333"/>
                <a:gd fmla="*/ 1139323 h 1424419" name="connsiteY12-334"/>
                <a:gd fmla="*/ 68397 w 1305333" name="connsiteX13-335"/>
                <a:gd fmla="*/ 1130059 h 1424419" name="connsiteY13-336"/>
                <a:gd fmla="*/ 667 w 1305333" name="connsiteX14-337"/>
                <a:gd fmla="*/ 999105 h 1424419" name="connsiteY14-338"/>
                <a:gd fmla="*/ 0 w 1305333" name="connsiteX15-339"/>
                <a:gd fmla="*/ 972364 h 1424419" name="connsiteY15-340"/>
                <a:gd fmla="*/ 2496 w 1305333" name="connsiteX16-341"/>
                <a:gd fmla="*/ 463106 h 1424419" name="connsiteY16-342"/>
                <a:gd fmla="*/ 2458 w 1305333" name="connsiteX17-343"/>
                <a:gd fmla="*/ 429563 h 1424419" name="connsiteY17-344"/>
                <a:gd fmla="*/ 75248 w 1305333" name="connsiteX18-345"/>
                <a:gd fmla="*/ 303202 h 1424419" name="connsiteY18-346"/>
                <a:gd fmla="*/ 103465 w 1305333" name="connsiteX19-347"/>
                <a:gd fmla="*/ 288252 h 1424419" name="connsiteY19-348"/>
                <a:gd fmla="*/ 541533 w 1305333" name="connsiteX20-349"/>
                <a:gd fmla="*/ 38110 h 1424419" name="connsiteY20-350"/>
                <a:gd fmla="*/ 653528 w 1305333" name="connsiteX21-351"/>
                <a:gd fmla="*/ 0 h 1424419" name="connsiteY21-352"/>
                <a:gd fmla="*/ 653528 w 1305333" name="connsiteX0-353"/>
                <a:gd fmla="*/ 0 h 1424419" name="connsiteY0-354"/>
                <a:gd fmla="*/ 757287 w 1305333" name="connsiteX1-355"/>
                <a:gd fmla="*/ 32444 h 1424419" name="connsiteY1-356"/>
                <a:gd fmla="*/ 1206876 w 1305333" name="connsiteX2-357"/>
                <a:gd fmla="*/ 284945 h 1424419" name="connsiteY2-358"/>
                <a:gd fmla="*/ 1233464 w 1305333" name="connsiteX3-359"/>
                <a:gd fmla="*/ 306775 h 1424419" name="connsiteY3-360"/>
                <a:gd fmla="*/ 1301712 w 1305333" name="connsiteX4-361"/>
                <a:gd fmla="*/ 442384 h 1424419" name="connsiteY4-362"/>
                <a:gd fmla="*/ 1303099 w 1305333" name="connsiteX5-363"/>
                <a:gd fmla="*/ 495558 h 1424419" name="connsiteY5-364"/>
                <a:gd fmla="*/ 1303099 w 1305333" name="connsiteX6-365"/>
                <a:gd fmla="*/ 952393 h 1424419" name="connsiteY6-366"/>
                <a:gd fmla="*/ 1305306 w 1305333" name="connsiteX7-367"/>
                <a:gd fmla="*/ 990115 h 1424419" name="connsiteY7-368"/>
                <a:gd fmla="*/ 1193590 w 1305333" name="connsiteX8-369"/>
                <a:gd fmla="*/ 1159518 h 1424419" name="connsiteY8-370"/>
                <a:gd fmla="*/ 1172881 w 1305333" name="connsiteX9-371"/>
                <a:gd fmla="*/ 1179342 h 1424419" name="connsiteY9-372"/>
                <a:gd fmla="*/ 792288 w 1305333" name="connsiteX10-373"/>
                <a:gd fmla="*/ 1385653 h 1424419" name="connsiteY10-374"/>
                <a:gd fmla="*/ 522686 w 1305333" name="connsiteX11-375"/>
                <a:gd fmla="*/ 1384922 h 1424419" name="connsiteY11-376"/>
                <a:gd fmla="*/ 80344 w 1305333" name="connsiteX12-377"/>
                <a:gd fmla="*/ 1139323 h 1424419" name="connsiteY12-378"/>
                <a:gd fmla="*/ 68397 w 1305333" name="connsiteX13-379"/>
                <a:gd fmla="*/ 1130059 h 1424419" name="connsiteY13-380"/>
                <a:gd fmla="*/ 667 w 1305333" name="connsiteX14-381"/>
                <a:gd fmla="*/ 999105 h 1424419" name="connsiteY14-382"/>
                <a:gd fmla="*/ 0 w 1305333" name="connsiteX15-383"/>
                <a:gd fmla="*/ 972364 h 1424419" name="connsiteY15-384"/>
                <a:gd fmla="*/ 2496 w 1305333" name="connsiteX16-385"/>
                <a:gd fmla="*/ 463106 h 1424419" name="connsiteY16-386"/>
                <a:gd fmla="*/ 2458 w 1305333" name="connsiteX17-387"/>
                <a:gd fmla="*/ 429563 h 1424419" name="connsiteY17-388"/>
                <a:gd fmla="*/ 75248 w 1305333" name="connsiteX18-389"/>
                <a:gd fmla="*/ 303202 h 1424419" name="connsiteY18-390"/>
                <a:gd fmla="*/ 106293 w 1305333" name="connsiteX19-391"/>
                <a:gd fmla="*/ 282597 h 1424419" name="connsiteY19-392"/>
                <a:gd fmla="*/ 541533 w 1305333" name="connsiteX20-393"/>
                <a:gd fmla="*/ 38110 h 1424419" name="connsiteY20-394"/>
                <a:gd fmla="*/ 653528 w 1305333" name="connsiteX21-395"/>
                <a:gd fmla="*/ 0 h 1424419" name="connsiteY21-396"/>
                <a:gd fmla="*/ 653528 w 1305333" name="connsiteX0-397"/>
                <a:gd fmla="*/ 0 h 1424419" name="connsiteY0-398"/>
                <a:gd fmla="*/ 757287 w 1305333" name="connsiteX1-399"/>
                <a:gd fmla="*/ 32444 h 1424419" name="connsiteY1-400"/>
                <a:gd fmla="*/ 1206876 w 1305333" name="connsiteX2-401"/>
                <a:gd fmla="*/ 284945 h 1424419" name="connsiteY2-402"/>
                <a:gd fmla="*/ 1237706 w 1305333" name="connsiteX3-403"/>
                <a:gd fmla="*/ 306775 h 1424419" name="connsiteY3-404"/>
                <a:gd fmla="*/ 1301712 w 1305333" name="connsiteX4-405"/>
                <a:gd fmla="*/ 442384 h 1424419" name="connsiteY4-406"/>
                <a:gd fmla="*/ 1303099 w 1305333" name="connsiteX5-407"/>
                <a:gd fmla="*/ 495558 h 1424419" name="connsiteY5-408"/>
                <a:gd fmla="*/ 1303099 w 1305333" name="connsiteX6-409"/>
                <a:gd fmla="*/ 952393 h 1424419" name="connsiteY6-410"/>
                <a:gd fmla="*/ 1305306 w 1305333" name="connsiteX7-411"/>
                <a:gd fmla="*/ 990115 h 1424419" name="connsiteY7-412"/>
                <a:gd fmla="*/ 1193590 w 1305333" name="connsiteX8-413"/>
                <a:gd fmla="*/ 1159518 h 1424419" name="connsiteY8-414"/>
                <a:gd fmla="*/ 1172881 w 1305333" name="connsiteX9-415"/>
                <a:gd fmla="*/ 1179342 h 1424419" name="connsiteY9-416"/>
                <a:gd fmla="*/ 792288 w 1305333" name="connsiteX10-417"/>
                <a:gd fmla="*/ 1385653 h 1424419" name="connsiteY10-418"/>
                <a:gd fmla="*/ 522686 w 1305333" name="connsiteX11-419"/>
                <a:gd fmla="*/ 1384922 h 1424419" name="connsiteY11-420"/>
                <a:gd fmla="*/ 80344 w 1305333" name="connsiteX12-421"/>
                <a:gd fmla="*/ 1139323 h 1424419" name="connsiteY12-422"/>
                <a:gd fmla="*/ 68397 w 1305333" name="connsiteX13-423"/>
                <a:gd fmla="*/ 1130059 h 1424419" name="connsiteY13-424"/>
                <a:gd fmla="*/ 667 w 1305333" name="connsiteX14-425"/>
                <a:gd fmla="*/ 999105 h 1424419" name="connsiteY14-426"/>
                <a:gd fmla="*/ 0 w 1305333" name="connsiteX15-427"/>
                <a:gd fmla="*/ 972364 h 1424419" name="connsiteY15-428"/>
                <a:gd fmla="*/ 2496 w 1305333" name="connsiteX16-429"/>
                <a:gd fmla="*/ 463106 h 1424419" name="connsiteY16-430"/>
                <a:gd fmla="*/ 2458 w 1305333" name="connsiteX17-431"/>
                <a:gd fmla="*/ 429563 h 1424419" name="connsiteY17-432"/>
                <a:gd fmla="*/ 75248 w 1305333" name="connsiteX18-433"/>
                <a:gd fmla="*/ 303202 h 1424419" name="connsiteY18-434"/>
                <a:gd fmla="*/ 106293 w 1305333" name="connsiteX19-435"/>
                <a:gd fmla="*/ 282597 h 1424419" name="connsiteY19-436"/>
                <a:gd fmla="*/ 541533 w 1305333" name="connsiteX20-437"/>
                <a:gd fmla="*/ 38110 h 1424419" name="connsiteY20-438"/>
                <a:gd fmla="*/ 653528 w 1305333" name="connsiteX21-439"/>
                <a:gd fmla="*/ 0 h 1424419" name="connsiteY21-440"/>
                <a:gd fmla="*/ 653528 w 1305333" name="connsiteX0-441"/>
                <a:gd fmla="*/ 0 h 1424419" name="connsiteY0-442"/>
                <a:gd fmla="*/ 757287 w 1305333" name="connsiteX1-443"/>
                <a:gd fmla="*/ 32444 h 1424419" name="connsiteY1-444"/>
                <a:gd fmla="*/ 1206876 w 1305333" name="connsiteX2-445"/>
                <a:gd fmla="*/ 284945 h 1424419" name="connsiteY2-446"/>
                <a:gd fmla="*/ 1237706 w 1305333" name="connsiteX3-447"/>
                <a:gd fmla="*/ 306775 h 1424419" name="connsiteY3-448"/>
                <a:gd fmla="*/ 1301712 w 1305333" name="connsiteX4-449"/>
                <a:gd fmla="*/ 442384 h 1424419" name="connsiteY4-450"/>
                <a:gd fmla="*/ 1303099 w 1305333" name="connsiteX5-451"/>
                <a:gd fmla="*/ 495558 h 1424419" name="connsiteY5-452"/>
                <a:gd fmla="*/ 1303099 w 1305333" name="connsiteX6-453"/>
                <a:gd fmla="*/ 952393 h 1424419" name="connsiteY6-454"/>
                <a:gd fmla="*/ 1305306 w 1305333" name="connsiteX7-455"/>
                <a:gd fmla="*/ 990115 h 1424419" name="connsiteY7-456"/>
                <a:gd fmla="*/ 1211970 w 1305333" name="connsiteX8-457"/>
                <a:gd fmla="*/ 1149621 h 1424419" name="connsiteY8-458"/>
                <a:gd fmla="*/ 1172881 w 1305333" name="connsiteX9-459"/>
                <a:gd fmla="*/ 1179342 h 1424419" name="connsiteY9-460"/>
                <a:gd fmla="*/ 792288 w 1305333" name="connsiteX10-461"/>
                <a:gd fmla="*/ 1385653 h 1424419" name="connsiteY10-462"/>
                <a:gd fmla="*/ 522686 w 1305333" name="connsiteX11-463"/>
                <a:gd fmla="*/ 1384922 h 1424419" name="connsiteY11-464"/>
                <a:gd fmla="*/ 80344 w 1305333" name="connsiteX12-465"/>
                <a:gd fmla="*/ 1139323 h 1424419" name="connsiteY12-466"/>
                <a:gd fmla="*/ 68397 w 1305333" name="connsiteX13-467"/>
                <a:gd fmla="*/ 1130059 h 1424419" name="connsiteY13-468"/>
                <a:gd fmla="*/ 667 w 1305333" name="connsiteX14-469"/>
                <a:gd fmla="*/ 999105 h 1424419" name="connsiteY14-470"/>
                <a:gd fmla="*/ 0 w 1305333" name="connsiteX15-471"/>
                <a:gd fmla="*/ 972364 h 1424419" name="connsiteY15-472"/>
                <a:gd fmla="*/ 2496 w 1305333" name="connsiteX16-473"/>
                <a:gd fmla="*/ 463106 h 1424419" name="connsiteY16-474"/>
                <a:gd fmla="*/ 2458 w 1305333" name="connsiteX17-475"/>
                <a:gd fmla="*/ 429563 h 1424419" name="connsiteY17-476"/>
                <a:gd fmla="*/ 75248 w 1305333" name="connsiteX18-477"/>
                <a:gd fmla="*/ 303202 h 1424419" name="connsiteY18-478"/>
                <a:gd fmla="*/ 106293 w 1305333" name="connsiteX19-479"/>
                <a:gd fmla="*/ 282597 h 1424419" name="connsiteY19-480"/>
                <a:gd fmla="*/ 541533 w 1305333" name="connsiteX20-481"/>
                <a:gd fmla="*/ 38110 h 1424419" name="connsiteY20-482"/>
                <a:gd fmla="*/ 653528 w 1305333" name="connsiteX21-483"/>
                <a:gd fmla="*/ 0 h 1424419" name="connsiteY21-484"/>
                <a:gd fmla="*/ 653528 w 1305333" name="connsiteX0-485"/>
                <a:gd fmla="*/ 0 h 1424419" name="connsiteY0-486"/>
                <a:gd fmla="*/ 757287 w 1305333" name="connsiteX1-487"/>
                <a:gd fmla="*/ 32444 h 1424419" name="connsiteY1-488"/>
                <a:gd fmla="*/ 1206876 w 1305333" name="connsiteX2-489"/>
                <a:gd fmla="*/ 284945 h 1424419" name="connsiteY2-490"/>
                <a:gd fmla="*/ 1237706 w 1305333" name="connsiteX3-491"/>
                <a:gd fmla="*/ 306775 h 1424419" name="connsiteY3-492"/>
                <a:gd fmla="*/ 1301712 w 1305333" name="connsiteX4-493"/>
                <a:gd fmla="*/ 442384 h 1424419" name="connsiteY4-494"/>
                <a:gd fmla="*/ 1303099 w 1305333" name="connsiteX5-495"/>
                <a:gd fmla="*/ 495558 h 1424419" name="connsiteY5-496"/>
                <a:gd fmla="*/ 1303099 w 1305333" name="connsiteX6-497"/>
                <a:gd fmla="*/ 952393 h 1424419" name="connsiteY6-498"/>
                <a:gd fmla="*/ 1305306 w 1305333" name="connsiteX7-499"/>
                <a:gd fmla="*/ 990115 h 1424419" name="connsiteY7-500"/>
                <a:gd fmla="*/ 1236006 w 1305333" name="connsiteX8-501"/>
                <a:gd fmla="*/ 1160932 h 1424419" name="connsiteY8-502"/>
                <a:gd fmla="*/ 1172881 w 1305333" name="connsiteX9-503"/>
                <a:gd fmla="*/ 1179342 h 1424419" name="connsiteY9-504"/>
                <a:gd fmla="*/ 792288 w 1305333" name="connsiteX10-505"/>
                <a:gd fmla="*/ 1385653 h 1424419" name="connsiteY10-506"/>
                <a:gd fmla="*/ 522686 w 1305333" name="connsiteX11-507"/>
                <a:gd fmla="*/ 1384922 h 1424419" name="connsiteY11-508"/>
                <a:gd fmla="*/ 80344 w 1305333" name="connsiteX12-509"/>
                <a:gd fmla="*/ 1139323 h 1424419" name="connsiteY12-510"/>
                <a:gd fmla="*/ 68397 w 1305333" name="connsiteX13-511"/>
                <a:gd fmla="*/ 1130059 h 1424419" name="connsiteY13-512"/>
                <a:gd fmla="*/ 667 w 1305333" name="connsiteX14-513"/>
                <a:gd fmla="*/ 999105 h 1424419" name="connsiteY14-514"/>
                <a:gd fmla="*/ 0 w 1305333" name="connsiteX15-515"/>
                <a:gd fmla="*/ 972364 h 1424419" name="connsiteY15-516"/>
                <a:gd fmla="*/ 2496 w 1305333" name="connsiteX16-517"/>
                <a:gd fmla="*/ 463106 h 1424419" name="connsiteY16-518"/>
                <a:gd fmla="*/ 2458 w 1305333" name="connsiteX17-519"/>
                <a:gd fmla="*/ 429563 h 1424419" name="connsiteY17-520"/>
                <a:gd fmla="*/ 75248 w 1305333" name="connsiteX18-521"/>
                <a:gd fmla="*/ 303202 h 1424419" name="connsiteY18-522"/>
                <a:gd fmla="*/ 106293 w 1305333" name="connsiteX19-523"/>
                <a:gd fmla="*/ 282597 h 1424419" name="connsiteY19-524"/>
                <a:gd fmla="*/ 541533 w 1305333" name="connsiteX20-525"/>
                <a:gd fmla="*/ 38110 h 1424419" name="connsiteY20-526"/>
                <a:gd fmla="*/ 653528 w 1305333" name="connsiteX21-527"/>
                <a:gd fmla="*/ 0 h 1424419" name="connsiteY21-528"/>
                <a:gd fmla="*/ 653528 w 1313169" name="connsiteX0-529"/>
                <a:gd fmla="*/ 0 h 1424419" name="connsiteY0-530"/>
                <a:gd fmla="*/ 757287 w 1313169" name="connsiteX1-531"/>
                <a:gd fmla="*/ 32444 h 1424419" name="connsiteY1-532"/>
                <a:gd fmla="*/ 1206876 w 1313169" name="connsiteX2-533"/>
                <a:gd fmla="*/ 284945 h 1424419" name="connsiteY2-534"/>
                <a:gd fmla="*/ 1237706 w 1313169" name="connsiteX3-535"/>
                <a:gd fmla="*/ 306775 h 1424419" name="connsiteY3-536"/>
                <a:gd fmla="*/ 1301712 w 1313169" name="connsiteX4-537"/>
                <a:gd fmla="*/ 442384 h 1424419" name="connsiteY4-538"/>
                <a:gd fmla="*/ 1303099 w 1313169" name="connsiteX5-539"/>
                <a:gd fmla="*/ 495558 h 1424419" name="connsiteY5-540"/>
                <a:gd fmla="*/ 1303099 w 1313169" name="connsiteX6-541"/>
                <a:gd fmla="*/ 952393 h 1424419" name="connsiteY6-542"/>
                <a:gd fmla="*/ 1305306 w 1313169" name="connsiteX7-543"/>
                <a:gd fmla="*/ 990115 h 1424419" name="connsiteY7-544"/>
                <a:gd fmla="*/ 1271352 w 1313169" name="connsiteX8-545"/>
                <a:gd fmla="*/ 1142552 h 1424419" name="connsiteY8-546"/>
                <a:gd fmla="*/ 1172881 w 1313169" name="connsiteX9-547"/>
                <a:gd fmla="*/ 1179342 h 1424419" name="connsiteY9-548"/>
                <a:gd fmla="*/ 792288 w 1313169" name="connsiteX10-549"/>
                <a:gd fmla="*/ 1385653 h 1424419" name="connsiteY10-550"/>
                <a:gd fmla="*/ 522686 w 1313169" name="connsiteX11-551"/>
                <a:gd fmla="*/ 1384922 h 1424419" name="connsiteY11-552"/>
                <a:gd fmla="*/ 80344 w 1313169" name="connsiteX12-553"/>
                <a:gd fmla="*/ 1139323 h 1424419" name="connsiteY12-554"/>
                <a:gd fmla="*/ 68397 w 1313169" name="connsiteX13-555"/>
                <a:gd fmla="*/ 1130059 h 1424419" name="connsiteY13-556"/>
                <a:gd fmla="*/ 667 w 1313169" name="connsiteX14-557"/>
                <a:gd fmla="*/ 999105 h 1424419" name="connsiteY14-558"/>
                <a:gd fmla="*/ 0 w 1313169" name="connsiteX15-559"/>
                <a:gd fmla="*/ 972364 h 1424419" name="connsiteY15-560"/>
                <a:gd fmla="*/ 2496 w 1313169" name="connsiteX16-561"/>
                <a:gd fmla="*/ 463106 h 1424419" name="connsiteY16-562"/>
                <a:gd fmla="*/ 2458 w 1313169" name="connsiteX17-563"/>
                <a:gd fmla="*/ 429563 h 1424419" name="connsiteY17-564"/>
                <a:gd fmla="*/ 75248 w 1313169" name="connsiteX18-565"/>
                <a:gd fmla="*/ 303202 h 1424419" name="connsiteY18-566"/>
                <a:gd fmla="*/ 106293 w 1313169" name="connsiteX19-567"/>
                <a:gd fmla="*/ 282597 h 1424419" name="connsiteY19-568"/>
                <a:gd fmla="*/ 541533 w 1313169" name="connsiteX20-569"/>
                <a:gd fmla="*/ 38110 h 1424419" name="connsiteY20-570"/>
                <a:gd fmla="*/ 653528 w 1313169" name="connsiteX21-571"/>
                <a:gd fmla="*/ 0 h 1424419" name="connsiteY21-572"/>
                <a:gd fmla="*/ 653528 w 1306267" name="connsiteX0-573"/>
                <a:gd fmla="*/ 0 h 1424419" name="connsiteY0-574"/>
                <a:gd fmla="*/ 757287 w 1306267" name="connsiteX1-575"/>
                <a:gd fmla="*/ 32444 h 1424419" name="connsiteY1-576"/>
                <a:gd fmla="*/ 1206876 w 1306267" name="connsiteX2-577"/>
                <a:gd fmla="*/ 284945 h 1424419" name="connsiteY2-578"/>
                <a:gd fmla="*/ 1237706 w 1306267" name="connsiteX3-579"/>
                <a:gd fmla="*/ 306775 h 1424419" name="connsiteY3-580"/>
                <a:gd fmla="*/ 1301712 w 1306267" name="connsiteX4-581"/>
                <a:gd fmla="*/ 442384 h 1424419" name="connsiteY4-582"/>
                <a:gd fmla="*/ 1303099 w 1306267" name="connsiteX5-583"/>
                <a:gd fmla="*/ 495558 h 1424419" name="connsiteY5-584"/>
                <a:gd fmla="*/ 1303099 w 1306267" name="connsiteX6-585"/>
                <a:gd fmla="*/ 952393 h 1424419" name="connsiteY6-586"/>
                <a:gd fmla="*/ 1305306 w 1306267" name="connsiteX7-587"/>
                <a:gd fmla="*/ 990115 h 1424419" name="connsiteY7-588"/>
                <a:gd fmla="*/ 1255800 w 1306267" name="connsiteX8-589"/>
                <a:gd fmla="*/ 1142552 h 1424419" name="connsiteY8-590"/>
                <a:gd fmla="*/ 1172881 w 1306267" name="connsiteX9-591"/>
                <a:gd fmla="*/ 1179342 h 1424419" name="connsiteY9-592"/>
                <a:gd fmla="*/ 792288 w 1306267" name="connsiteX10-593"/>
                <a:gd fmla="*/ 1385653 h 1424419" name="connsiteY10-594"/>
                <a:gd fmla="*/ 522686 w 1306267" name="connsiteX11-595"/>
                <a:gd fmla="*/ 1384922 h 1424419" name="connsiteY11-596"/>
                <a:gd fmla="*/ 80344 w 1306267" name="connsiteX12-597"/>
                <a:gd fmla="*/ 1139323 h 1424419" name="connsiteY12-598"/>
                <a:gd fmla="*/ 68397 w 1306267" name="connsiteX13-599"/>
                <a:gd fmla="*/ 1130059 h 1424419" name="connsiteY13-600"/>
                <a:gd fmla="*/ 667 w 1306267" name="connsiteX14-601"/>
                <a:gd fmla="*/ 999105 h 1424419" name="connsiteY14-602"/>
                <a:gd fmla="*/ 0 w 1306267" name="connsiteX15-603"/>
                <a:gd fmla="*/ 972364 h 1424419" name="connsiteY15-604"/>
                <a:gd fmla="*/ 2496 w 1306267" name="connsiteX16-605"/>
                <a:gd fmla="*/ 463106 h 1424419" name="connsiteY16-606"/>
                <a:gd fmla="*/ 2458 w 1306267" name="connsiteX17-607"/>
                <a:gd fmla="*/ 429563 h 1424419" name="connsiteY17-608"/>
                <a:gd fmla="*/ 75248 w 1306267" name="connsiteX18-609"/>
                <a:gd fmla="*/ 303202 h 1424419" name="connsiteY18-610"/>
                <a:gd fmla="*/ 106293 w 1306267" name="connsiteX19-611"/>
                <a:gd fmla="*/ 282597 h 1424419" name="connsiteY19-612"/>
                <a:gd fmla="*/ 541533 w 1306267" name="connsiteX20-613"/>
                <a:gd fmla="*/ 38110 h 1424419" name="connsiteY20-614"/>
                <a:gd fmla="*/ 653528 w 1306267" name="connsiteX21-615"/>
                <a:gd fmla="*/ 0 h 1424419" name="connsiteY21-616"/>
                <a:gd fmla="*/ 653528 w 1306267" name="connsiteX0-617"/>
                <a:gd fmla="*/ 0 h 1424419" name="connsiteY0-618"/>
                <a:gd fmla="*/ 757287 w 1306267" name="connsiteX1-619"/>
                <a:gd fmla="*/ 32444 h 1424419" name="connsiteY1-620"/>
                <a:gd fmla="*/ 1206876 w 1306267" name="connsiteX2-621"/>
                <a:gd fmla="*/ 284945 h 1424419" name="connsiteY2-622"/>
                <a:gd fmla="*/ 1237706 w 1306267" name="connsiteX3-623"/>
                <a:gd fmla="*/ 306775 h 1424419" name="connsiteY3-624"/>
                <a:gd fmla="*/ 1301712 w 1306267" name="connsiteX4-625"/>
                <a:gd fmla="*/ 442384 h 1424419" name="connsiteY4-626"/>
                <a:gd fmla="*/ 1303099 w 1306267" name="connsiteX5-627"/>
                <a:gd fmla="*/ 495558 h 1424419" name="connsiteY5-628"/>
                <a:gd fmla="*/ 1303099 w 1306267" name="connsiteX6-629"/>
                <a:gd fmla="*/ 952393 h 1424419" name="connsiteY6-630"/>
                <a:gd fmla="*/ 1305306 w 1306267" name="connsiteX7-631"/>
                <a:gd fmla="*/ 990115 h 1424419" name="connsiteY7-632"/>
                <a:gd fmla="*/ 1255800 w 1306267" name="connsiteX8-633"/>
                <a:gd fmla="*/ 1142552 h 1424419" name="connsiteY8-634"/>
                <a:gd fmla="*/ 1172881 w 1306267" name="connsiteX9-635"/>
                <a:gd fmla="*/ 1179342 h 1424419" name="connsiteY9-636"/>
                <a:gd fmla="*/ 792288 w 1306267" name="connsiteX10-637"/>
                <a:gd fmla="*/ 1385653 h 1424419" name="connsiteY10-638"/>
                <a:gd fmla="*/ 522686 w 1306267" name="connsiteX11-639"/>
                <a:gd fmla="*/ 1384922 h 1424419" name="connsiteY11-640"/>
                <a:gd fmla="*/ 80344 w 1306267" name="connsiteX12-641"/>
                <a:gd fmla="*/ 1139323 h 1424419" name="connsiteY12-642"/>
                <a:gd fmla="*/ 61328 w 1306267" name="connsiteX13-643"/>
                <a:gd fmla="*/ 1127231 h 1424419" name="connsiteY13-644"/>
                <a:gd fmla="*/ 667 w 1306267" name="connsiteX14-645"/>
                <a:gd fmla="*/ 999105 h 1424419" name="connsiteY14-646"/>
                <a:gd fmla="*/ 0 w 1306267" name="connsiteX15-647"/>
                <a:gd fmla="*/ 972364 h 1424419" name="connsiteY15-648"/>
                <a:gd fmla="*/ 2496 w 1306267" name="connsiteX16-649"/>
                <a:gd fmla="*/ 463106 h 1424419" name="connsiteY16-650"/>
                <a:gd fmla="*/ 2458 w 1306267" name="connsiteX17-651"/>
                <a:gd fmla="*/ 429563 h 1424419" name="connsiteY17-652"/>
                <a:gd fmla="*/ 75248 w 1306267" name="connsiteX18-653"/>
                <a:gd fmla="*/ 303202 h 1424419" name="connsiteY18-654"/>
                <a:gd fmla="*/ 106293 w 1306267" name="connsiteX19-655"/>
                <a:gd fmla="*/ 282597 h 1424419" name="connsiteY19-656"/>
                <a:gd fmla="*/ 541533 w 1306267" name="connsiteX20-657"/>
                <a:gd fmla="*/ 38110 h 1424419" name="connsiteY20-658"/>
                <a:gd fmla="*/ 653528 w 1306267" name="connsiteX21-659"/>
                <a:gd fmla="*/ 0 h 1424419" name="connsiteY21-660"/>
                <a:gd fmla="*/ 653528 w 1306267" name="connsiteX0-661"/>
                <a:gd fmla="*/ 0 h 1424419" name="connsiteY0-662"/>
                <a:gd fmla="*/ 757287 w 1306267" name="connsiteX1-663"/>
                <a:gd fmla="*/ 32444 h 1424419" name="connsiteY1-664"/>
                <a:gd fmla="*/ 1206876 w 1306267" name="connsiteX2-665"/>
                <a:gd fmla="*/ 284945 h 1424419" name="connsiteY2-666"/>
                <a:gd fmla="*/ 1237706 w 1306267" name="connsiteX3-667"/>
                <a:gd fmla="*/ 306775 h 1424419" name="connsiteY3-668"/>
                <a:gd fmla="*/ 1301712 w 1306267" name="connsiteX4-669"/>
                <a:gd fmla="*/ 442384 h 1424419" name="connsiteY4-670"/>
                <a:gd fmla="*/ 1303099 w 1306267" name="connsiteX5-671"/>
                <a:gd fmla="*/ 495558 h 1424419" name="connsiteY5-672"/>
                <a:gd fmla="*/ 1303099 w 1306267" name="connsiteX6-673"/>
                <a:gd fmla="*/ 952393 h 1424419" name="connsiteY6-674"/>
                <a:gd fmla="*/ 1305306 w 1306267" name="connsiteX7-675"/>
                <a:gd fmla="*/ 990115 h 1424419" name="connsiteY7-676"/>
                <a:gd fmla="*/ 1255800 w 1306267" name="connsiteX8-677"/>
                <a:gd fmla="*/ 1142552 h 1424419" name="connsiteY8-678"/>
                <a:gd fmla="*/ 1172881 w 1306267" name="connsiteX9-679"/>
                <a:gd fmla="*/ 1179342 h 1424419" name="connsiteY9-680"/>
                <a:gd fmla="*/ 792288 w 1306267" name="connsiteX10-681"/>
                <a:gd fmla="*/ 1385653 h 1424419" name="connsiteY10-682"/>
                <a:gd fmla="*/ 522686 w 1306267" name="connsiteX11-683"/>
                <a:gd fmla="*/ 1384922 h 1424419" name="connsiteY11-684"/>
                <a:gd fmla="*/ 80344 w 1306267" name="connsiteX12-685"/>
                <a:gd fmla="*/ 1139323 h 1424419" name="connsiteY12-686"/>
                <a:gd fmla="*/ 61328 w 1306267" name="connsiteX13-687"/>
                <a:gd fmla="*/ 1127231 h 1424419" name="connsiteY13-688"/>
                <a:gd fmla="*/ 667 w 1306267" name="connsiteX14-689"/>
                <a:gd fmla="*/ 999105 h 1424419" name="connsiteY14-690"/>
                <a:gd fmla="*/ 0 w 1306267" name="connsiteX15-691"/>
                <a:gd fmla="*/ 972364 h 1424419" name="connsiteY15-692"/>
                <a:gd fmla="*/ 2496 w 1306267" name="connsiteX16-693"/>
                <a:gd fmla="*/ 463106 h 1424419" name="connsiteY16-694"/>
                <a:gd fmla="*/ 2458 w 1306267" name="connsiteX17-695"/>
                <a:gd fmla="*/ 429563 h 1424419" name="connsiteY17-696"/>
                <a:gd fmla="*/ 75248 w 1306267" name="connsiteX18-697"/>
                <a:gd fmla="*/ 303202 h 1424419" name="connsiteY18-698"/>
                <a:gd fmla="*/ 106293 w 1306267" name="connsiteX19-699"/>
                <a:gd fmla="*/ 282597 h 1424419" name="connsiteY19-700"/>
                <a:gd fmla="*/ 541533 w 1306267" name="connsiteX20-701"/>
                <a:gd fmla="*/ 38110 h 1424419" name="connsiteY20-702"/>
                <a:gd fmla="*/ 653528 w 1306267" name="connsiteX21-703"/>
                <a:gd fmla="*/ 0 h 1424419" name="connsiteY21-704"/>
                <a:gd fmla="*/ 653528 w 1306267" name="connsiteX0-705"/>
                <a:gd fmla="*/ 0 h 1424419" name="connsiteY0-706"/>
                <a:gd fmla="*/ 757287 w 1306267" name="connsiteX1-707"/>
                <a:gd fmla="*/ 32444 h 1424419" name="connsiteY1-708"/>
                <a:gd fmla="*/ 1206876 w 1306267" name="connsiteX2-709"/>
                <a:gd fmla="*/ 284945 h 1424419" name="connsiteY2-710"/>
                <a:gd fmla="*/ 1237706 w 1306267" name="connsiteX3-711"/>
                <a:gd fmla="*/ 306775 h 1424419" name="connsiteY3-712"/>
                <a:gd fmla="*/ 1301712 w 1306267" name="connsiteX4-713"/>
                <a:gd fmla="*/ 442384 h 1424419" name="connsiteY4-714"/>
                <a:gd fmla="*/ 1303099 w 1306267" name="connsiteX5-715"/>
                <a:gd fmla="*/ 495558 h 1424419" name="connsiteY5-716"/>
                <a:gd fmla="*/ 1303099 w 1306267" name="connsiteX6-717"/>
                <a:gd fmla="*/ 952393 h 1424419" name="connsiteY6-718"/>
                <a:gd fmla="*/ 1305306 w 1306267" name="connsiteX7-719"/>
                <a:gd fmla="*/ 990115 h 1424419" name="connsiteY7-720"/>
                <a:gd fmla="*/ 1255800 w 1306267" name="connsiteX8-721"/>
                <a:gd fmla="*/ 1142552 h 1424419" name="connsiteY8-722"/>
                <a:gd fmla="*/ 1172881 w 1306267" name="connsiteX9-723"/>
                <a:gd fmla="*/ 1179342 h 1424419" name="connsiteY9-724"/>
                <a:gd fmla="*/ 792288 w 1306267" name="connsiteX10-725"/>
                <a:gd fmla="*/ 1385653 h 1424419" name="connsiteY10-726"/>
                <a:gd fmla="*/ 522686 w 1306267" name="connsiteX11-727"/>
                <a:gd fmla="*/ 1384922 h 1424419" name="connsiteY11-728"/>
                <a:gd fmla="*/ 90241 w 1306267" name="connsiteX12-729"/>
                <a:gd fmla="*/ 1150634 h 1424419" name="connsiteY12-730"/>
                <a:gd fmla="*/ 61328 w 1306267" name="connsiteX13-731"/>
                <a:gd fmla="*/ 1127231 h 1424419" name="connsiteY13-732"/>
                <a:gd fmla="*/ 667 w 1306267" name="connsiteX14-733"/>
                <a:gd fmla="*/ 999105 h 1424419" name="connsiteY14-734"/>
                <a:gd fmla="*/ 0 w 1306267" name="connsiteX15-735"/>
                <a:gd fmla="*/ 972364 h 1424419" name="connsiteY15-736"/>
                <a:gd fmla="*/ 2496 w 1306267" name="connsiteX16-737"/>
                <a:gd fmla="*/ 463106 h 1424419" name="connsiteY16-738"/>
                <a:gd fmla="*/ 2458 w 1306267" name="connsiteX17-739"/>
                <a:gd fmla="*/ 429563 h 1424419" name="connsiteY17-740"/>
                <a:gd fmla="*/ 75248 w 1306267" name="connsiteX18-741"/>
                <a:gd fmla="*/ 303202 h 1424419" name="connsiteY18-742"/>
                <a:gd fmla="*/ 106293 w 1306267" name="connsiteX19-743"/>
                <a:gd fmla="*/ 282597 h 1424419" name="connsiteY19-744"/>
                <a:gd fmla="*/ 541533 w 1306267" name="connsiteX20-745"/>
                <a:gd fmla="*/ 38110 h 1424419" name="connsiteY20-746"/>
                <a:gd fmla="*/ 653528 w 1306267" name="connsiteX21-747"/>
                <a:gd fmla="*/ 0 h 1424419" name="connsiteY21-748"/>
                <a:gd fmla="*/ 653528 w 1306267" name="connsiteX0-749"/>
                <a:gd fmla="*/ 0 h 1424419" name="connsiteY0-750"/>
                <a:gd fmla="*/ 757287 w 1306267" name="connsiteX1-751"/>
                <a:gd fmla="*/ 32444 h 1424419" name="connsiteY1-752"/>
                <a:gd fmla="*/ 1206876 w 1306267" name="connsiteX2-753"/>
                <a:gd fmla="*/ 284945 h 1424419" name="connsiteY2-754"/>
                <a:gd fmla="*/ 1237706 w 1306267" name="connsiteX3-755"/>
                <a:gd fmla="*/ 306775 h 1424419" name="connsiteY3-756"/>
                <a:gd fmla="*/ 1301712 w 1306267" name="connsiteX4-757"/>
                <a:gd fmla="*/ 442384 h 1424419" name="connsiteY4-758"/>
                <a:gd fmla="*/ 1303099 w 1306267" name="connsiteX5-759"/>
                <a:gd fmla="*/ 495558 h 1424419" name="connsiteY5-760"/>
                <a:gd fmla="*/ 1303099 w 1306267" name="connsiteX6-761"/>
                <a:gd fmla="*/ 952393 h 1424419" name="connsiteY6-762"/>
                <a:gd fmla="*/ 1305306 w 1306267" name="connsiteX7-763"/>
                <a:gd fmla="*/ 990115 h 1424419" name="connsiteY7-764"/>
                <a:gd fmla="*/ 1255800 w 1306267" name="connsiteX8-765"/>
                <a:gd fmla="*/ 1142552 h 1424419" name="connsiteY8-766"/>
                <a:gd fmla="*/ 1172881 w 1306267" name="connsiteX9-767"/>
                <a:gd fmla="*/ 1179342 h 1424419" name="connsiteY9-768"/>
                <a:gd fmla="*/ 792288 w 1306267" name="connsiteX10-769"/>
                <a:gd fmla="*/ 1385653 h 1424419" name="connsiteY10-770"/>
                <a:gd fmla="*/ 522686 w 1306267" name="connsiteX11-771"/>
                <a:gd fmla="*/ 1384922 h 1424419" name="connsiteY11-772"/>
                <a:gd fmla="*/ 90241 w 1306267" name="connsiteX12-773"/>
                <a:gd fmla="*/ 1150634 h 1424419" name="connsiteY12-774"/>
                <a:gd fmla="*/ 61328 w 1306267" name="connsiteX13-775"/>
                <a:gd fmla="*/ 1127231 h 1424419" name="connsiteY13-776"/>
                <a:gd fmla="*/ 667 w 1306267" name="connsiteX14-777"/>
                <a:gd fmla="*/ 999105 h 1424419" name="connsiteY14-778"/>
                <a:gd fmla="*/ 0 w 1306267" name="connsiteX15-779"/>
                <a:gd fmla="*/ 972364 h 1424419" name="connsiteY15-780"/>
                <a:gd fmla="*/ 2496 w 1306267" name="connsiteX16-781"/>
                <a:gd fmla="*/ 463106 h 1424419" name="connsiteY16-782"/>
                <a:gd fmla="*/ 2458 w 1306267" name="connsiteX17-783"/>
                <a:gd fmla="*/ 429563 h 1424419" name="connsiteY17-784"/>
                <a:gd fmla="*/ 75248 w 1306267" name="connsiteX18-785"/>
                <a:gd fmla="*/ 303202 h 1424419" name="connsiteY18-786"/>
                <a:gd fmla="*/ 106293 w 1306267" name="connsiteX19-787"/>
                <a:gd fmla="*/ 282597 h 1424419" name="connsiteY19-788"/>
                <a:gd fmla="*/ 541533 w 1306267" name="connsiteX20-789"/>
                <a:gd fmla="*/ 38110 h 1424419" name="connsiteY20-790"/>
                <a:gd fmla="*/ 653528 w 1306267" name="connsiteX21-791"/>
                <a:gd fmla="*/ 0 h 1424419" name="connsiteY21-792"/>
                <a:gd fmla="*/ 653528 w 1306267" name="connsiteX0-793"/>
                <a:gd fmla="*/ 0 h 1424419" name="connsiteY0-794"/>
                <a:gd fmla="*/ 757287 w 1306267" name="connsiteX1-795"/>
                <a:gd fmla="*/ 32444 h 1424419" name="connsiteY1-796"/>
                <a:gd fmla="*/ 1206876 w 1306267" name="connsiteX2-797"/>
                <a:gd fmla="*/ 284945 h 1424419" name="connsiteY2-798"/>
                <a:gd fmla="*/ 1237706 w 1306267" name="connsiteX3-799"/>
                <a:gd fmla="*/ 306775 h 1424419" name="connsiteY3-800"/>
                <a:gd fmla="*/ 1301712 w 1306267" name="connsiteX4-801"/>
                <a:gd fmla="*/ 442384 h 1424419" name="connsiteY4-802"/>
                <a:gd fmla="*/ 1303099 w 1306267" name="connsiteX5-803"/>
                <a:gd fmla="*/ 495558 h 1424419" name="connsiteY5-804"/>
                <a:gd fmla="*/ 1303099 w 1306267" name="connsiteX6-805"/>
                <a:gd fmla="*/ 952393 h 1424419" name="connsiteY6-806"/>
                <a:gd fmla="*/ 1305306 w 1306267" name="connsiteX7-807"/>
                <a:gd fmla="*/ 990115 h 1424419" name="connsiteY7-808"/>
                <a:gd fmla="*/ 1255800 w 1306267" name="connsiteX8-809"/>
                <a:gd fmla="*/ 1142552 h 1424419" name="connsiteY8-810"/>
                <a:gd fmla="*/ 1172881 w 1306267" name="connsiteX9-811"/>
                <a:gd fmla="*/ 1179342 h 1424419" name="connsiteY9-812"/>
                <a:gd fmla="*/ 792288 w 1306267" name="connsiteX10-813"/>
                <a:gd fmla="*/ 1385653 h 1424419" name="connsiteY10-814"/>
                <a:gd fmla="*/ 522686 w 1306267" name="connsiteX11-815"/>
                <a:gd fmla="*/ 1384922 h 1424419" name="connsiteY11-816"/>
                <a:gd fmla="*/ 90241 w 1306267" name="connsiteX12-817"/>
                <a:gd fmla="*/ 1150634 h 1424419" name="connsiteY12-818"/>
                <a:gd fmla="*/ 61328 w 1306267" name="connsiteX13-819"/>
                <a:gd fmla="*/ 1127231 h 1424419" name="connsiteY13-820"/>
                <a:gd fmla="*/ 667 w 1306267" name="connsiteX14-821"/>
                <a:gd fmla="*/ 999105 h 1424419" name="connsiteY14-822"/>
                <a:gd fmla="*/ 0 w 1306267" name="connsiteX15-823"/>
                <a:gd fmla="*/ 972364 h 1424419" name="connsiteY15-824"/>
                <a:gd fmla="*/ 2496 w 1306267" name="connsiteX16-825"/>
                <a:gd fmla="*/ 463106 h 1424419" name="connsiteY16-826"/>
                <a:gd fmla="*/ 2458 w 1306267" name="connsiteX17-827"/>
                <a:gd fmla="*/ 429563 h 1424419" name="connsiteY17-828"/>
                <a:gd fmla="*/ 75248 w 1306267" name="connsiteX18-829"/>
                <a:gd fmla="*/ 303202 h 1424419" name="connsiteY18-830"/>
                <a:gd fmla="*/ 106293 w 1306267" name="connsiteX19-831"/>
                <a:gd fmla="*/ 282597 h 1424419" name="connsiteY19-832"/>
                <a:gd fmla="*/ 541533 w 1306267" name="connsiteX20-833"/>
                <a:gd fmla="*/ 38110 h 1424419" name="connsiteY20-834"/>
                <a:gd fmla="*/ 653528 w 1306267" name="connsiteX21-835"/>
                <a:gd fmla="*/ 0 h 1424419" name="connsiteY21-836"/>
                <a:gd fmla="*/ 653528 w 1306267" name="connsiteX0-837"/>
                <a:gd fmla="*/ 0 h 1424419" name="connsiteY0-838"/>
                <a:gd fmla="*/ 757287 w 1306267" name="connsiteX1-839"/>
                <a:gd fmla="*/ 32444 h 1424419" name="connsiteY1-840"/>
                <a:gd fmla="*/ 1206876 w 1306267" name="connsiteX2-841"/>
                <a:gd fmla="*/ 284945 h 1424419" name="connsiteY2-842"/>
                <a:gd fmla="*/ 1237706 w 1306267" name="connsiteX3-843"/>
                <a:gd fmla="*/ 306775 h 1424419" name="connsiteY3-844"/>
                <a:gd fmla="*/ 1301712 w 1306267" name="connsiteX4-845"/>
                <a:gd fmla="*/ 442384 h 1424419" name="connsiteY4-846"/>
                <a:gd fmla="*/ 1303099 w 1306267" name="connsiteX5-847"/>
                <a:gd fmla="*/ 495558 h 1424419" name="connsiteY5-848"/>
                <a:gd fmla="*/ 1303099 w 1306267" name="connsiteX6-849"/>
                <a:gd fmla="*/ 952393 h 1424419" name="connsiteY6-850"/>
                <a:gd fmla="*/ 1305306 w 1306267" name="connsiteX7-851"/>
                <a:gd fmla="*/ 990115 h 1424419" name="connsiteY7-852"/>
                <a:gd fmla="*/ 1255800 w 1306267" name="connsiteX8-853"/>
                <a:gd fmla="*/ 1142552 h 1424419" name="connsiteY8-854"/>
                <a:gd fmla="*/ 1172881 w 1306267" name="connsiteX9-855"/>
                <a:gd fmla="*/ 1179342 h 1424419" name="connsiteY9-856"/>
                <a:gd fmla="*/ 792288 w 1306267" name="connsiteX10-857"/>
                <a:gd fmla="*/ 1385653 h 1424419" name="connsiteY10-858"/>
                <a:gd fmla="*/ 522686 w 1306267" name="connsiteX11-859"/>
                <a:gd fmla="*/ 1384922 h 1424419" name="connsiteY11-860"/>
                <a:gd fmla="*/ 90241 w 1306267" name="connsiteX12-861"/>
                <a:gd fmla="*/ 1150634 h 1424419" name="connsiteY12-862"/>
                <a:gd fmla="*/ 61328 w 1306267" name="connsiteX13-863"/>
                <a:gd fmla="*/ 1127231 h 1424419" name="connsiteY13-864"/>
                <a:gd fmla="*/ 667 w 1306267" name="connsiteX14-865"/>
                <a:gd fmla="*/ 999105 h 1424419" name="connsiteY14-866"/>
                <a:gd fmla="*/ 0 w 1306267" name="connsiteX15-867"/>
                <a:gd fmla="*/ 972364 h 1424419" name="connsiteY15-868"/>
                <a:gd fmla="*/ 2496 w 1306267" name="connsiteX16-869"/>
                <a:gd fmla="*/ 463106 h 1424419" name="connsiteY16-870"/>
                <a:gd fmla="*/ 2458 w 1306267" name="connsiteX17-871"/>
                <a:gd fmla="*/ 429563 h 1424419" name="connsiteY17-872"/>
                <a:gd fmla="*/ 75248 w 1306267" name="connsiteX18-873"/>
                <a:gd fmla="*/ 303202 h 1424419" name="connsiteY18-874"/>
                <a:gd fmla="*/ 106293 w 1306267" name="connsiteX19-875"/>
                <a:gd fmla="*/ 282597 h 1424419" name="connsiteY19-876"/>
                <a:gd fmla="*/ 541533 w 1306267" name="connsiteX20-877"/>
                <a:gd fmla="*/ 38110 h 1424419" name="connsiteY20-878"/>
                <a:gd fmla="*/ 653528 w 1306267" name="connsiteX21-879"/>
                <a:gd fmla="*/ 0 h 1424419" name="connsiteY21-880"/>
                <a:gd fmla="*/ 653528 w 1306267" name="connsiteX0-881"/>
                <a:gd fmla="*/ 0 h 1424419" name="connsiteY0-882"/>
                <a:gd fmla="*/ 757287 w 1306267" name="connsiteX1-883"/>
                <a:gd fmla="*/ 32444 h 1424419" name="connsiteY1-884"/>
                <a:gd fmla="*/ 1206876 w 1306267" name="connsiteX2-885"/>
                <a:gd fmla="*/ 284945 h 1424419" name="connsiteY2-886"/>
                <a:gd fmla="*/ 1237706 w 1306267" name="connsiteX3-887"/>
                <a:gd fmla="*/ 306775 h 1424419" name="connsiteY3-888"/>
                <a:gd fmla="*/ 1301712 w 1306267" name="connsiteX4-889"/>
                <a:gd fmla="*/ 442384 h 1424419" name="connsiteY4-890"/>
                <a:gd fmla="*/ 1303099 w 1306267" name="connsiteX5-891"/>
                <a:gd fmla="*/ 495558 h 1424419" name="connsiteY5-892"/>
                <a:gd fmla="*/ 1303099 w 1306267" name="connsiteX6-893"/>
                <a:gd fmla="*/ 952393 h 1424419" name="connsiteY6-894"/>
                <a:gd fmla="*/ 1305306 w 1306267" name="connsiteX7-895"/>
                <a:gd fmla="*/ 990115 h 1424419" name="connsiteY7-896"/>
                <a:gd fmla="*/ 1255800 w 1306267" name="connsiteX8-897"/>
                <a:gd fmla="*/ 1142552 h 1424419" name="connsiteY8-898"/>
                <a:gd fmla="*/ 1172881 w 1306267" name="connsiteX9-899"/>
                <a:gd fmla="*/ 1179342 h 1424419" name="connsiteY9-900"/>
                <a:gd fmla="*/ 792288 w 1306267" name="connsiteX10-901"/>
                <a:gd fmla="*/ 1385653 h 1424419" name="connsiteY10-902"/>
                <a:gd fmla="*/ 522686 w 1306267" name="connsiteX11-903"/>
                <a:gd fmla="*/ 1384922 h 1424419" name="connsiteY11-904"/>
                <a:gd fmla="*/ 90241 w 1306267" name="connsiteX12-905"/>
                <a:gd fmla="*/ 1150634 h 1424419" name="connsiteY12-906"/>
                <a:gd fmla="*/ 55672 w 1306267" name="connsiteX13-907"/>
                <a:gd fmla="*/ 1124403 h 1424419" name="connsiteY13-908"/>
                <a:gd fmla="*/ 667 w 1306267" name="connsiteX14-909"/>
                <a:gd fmla="*/ 999105 h 1424419" name="connsiteY14-910"/>
                <a:gd fmla="*/ 0 w 1306267" name="connsiteX15-911"/>
                <a:gd fmla="*/ 972364 h 1424419" name="connsiteY15-912"/>
                <a:gd fmla="*/ 2496 w 1306267" name="connsiteX16-913"/>
                <a:gd fmla="*/ 463106 h 1424419" name="connsiteY16-914"/>
                <a:gd fmla="*/ 2458 w 1306267" name="connsiteX17-915"/>
                <a:gd fmla="*/ 429563 h 1424419" name="connsiteY17-916"/>
                <a:gd fmla="*/ 75248 w 1306267" name="connsiteX18-917"/>
                <a:gd fmla="*/ 303202 h 1424419" name="connsiteY18-918"/>
                <a:gd fmla="*/ 106293 w 1306267" name="connsiteX19-919"/>
                <a:gd fmla="*/ 282597 h 1424419" name="connsiteY19-920"/>
                <a:gd fmla="*/ 541533 w 1306267" name="connsiteX20-921"/>
                <a:gd fmla="*/ 38110 h 1424419" name="connsiteY20-922"/>
                <a:gd fmla="*/ 653528 w 1306267" name="connsiteX21-923"/>
                <a:gd fmla="*/ 0 h 1424419" name="connsiteY21-924"/>
                <a:gd fmla="*/ 653528 w 1306267" name="connsiteX0-925"/>
                <a:gd fmla="*/ 0 h 1424419" name="connsiteY0-926"/>
                <a:gd fmla="*/ 757287 w 1306267" name="connsiteX1-927"/>
                <a:gd fmla="*/ 32444 h 1424419" name="connsiteY1-928"/>
                <a:gd fmla="*/ 1206876 w 1306267" name="connsiteX2-929"/>
                <a:gd fmla="*/ 284945 h 1424419" name="connsiteY2-930"/>
                <a:gd fmla="*/ 1237706 w 1306267" name="connsiteX3-931"/>
                <a:gd fmla="*/ 306775 h 1424419" name="connsiteY3-932"/>
                <a:gd fmla="*/ 1301712 w 1306267" name="connsiteX4-933"/>
                <a:gd fmla="*/ 442384 h 1424419" name="connsiteY4-934"/>
                <a:gd fmla="*/ 1303099 w 1306267" name="connsiteX5-935"/>
                <a:gd fmla="*/ 495558 h 1424419" name="connsiteY5-936"/>
                <a:gd fmla="*/ 1303099 w 1306267" name="connsiteX6-937"/>
                <a:gd fmla="*/ 952393 h 1424419" name="connsiteY6-938"/>
                <a:gd fmla="*/ 1305306 w 1306267" name="connsiteX7-939"/>
                <a:gd fmla="*/ 990115 h 1424419" name="connsiteY7-940"/>
                <a:gd fmla="*/ 1255800 w 1306267" name="connsiteX8-941"/>
                <a:gd fmla="*/ 1142552 h 1424419" name="connsiteY8-942"/>
                <a:gd fmla="*/ 1172881 w 1306267" name="connsiteX9-943"/>
                <a:gd fmla="*/ 1179342 h 1424419" name="connsiteY9-944"/>
                <a:gd fmla="*/ 792288 w 1306267" name="connsiteX10-945"/>
                <a:gd fmla="*/ 1385653 h 1424419" name="connsiteY10-946"/>
                <a:gd fmla="*/ 522686 w 1306267" name="connsiteX11-947"/>
                <a:gd fmla="*/ 1384922 h 1424419" name="connsiteY11-948"/>
                <a:gd fmla="*/ 90241 w 1306267" name="connsiteX12-949"/>
                <a:gd fmla="*/ 1150634 h 1424419" name="connsiteY12-950"/>
                <a:gd fmla="*/ 55672 w 1306267" name="connsiteX13-951"/>
                <a:gd fmla="*/ 1124403 h 1424419" name="connsiteY13-952"/>
                <a:gd fmla="*/ 667 w 1306267" name="connsiteX14-953"/>
                <a:gd fmla="*/ 999105 h 1424419" name="connsiteY14-954"/>
                <a:gd fmla="*/ 0 w 1306267" name="connsiteX15-955"/>
                <a:gd fmla="*/ 972364 h 1424419" name="connsiteY15-956"/>
                <a:gd fmla="*/ 2496 w 1306267" name="connsiteX16-957"/>
                <a:gd fmla="*/ 463106 h 1424419" name="connsiteY16-958"/>
                <a:gd fmla="*/ 2458 w 1306267" name="connsiteX17-959"/>
                <a:gd fmla="*/ 429563 h 1424419" name="connsiteY17-960"/>
                <a:gd fmla="*/ 75248 w 1306267" name="connsiteX18-961"/>
                <a:gd fmla="*/ 303202 h 1424419" name="connsiteY18-962"/>
                <a:gd fmla="*/ 106293 w 1306267" name="connsiteX19-963"/>
                <a:gd fmla="*/ 282597 h 1424419" name="connsiteY19-964"/>
                <a:gd fmla="*/ 541533 w 1306267" name="connsiteX20-965"/>
                <a:gd fmla="*/ 38110 h 1424419" name="connsiteY20-966"/>
                <a:gd fmla="*/ 653528 w 1306267" name="connsiteX21-967"/>
                <a:gd fmla="*/ 0 h 1424419" name="connsiteY21-968"/>
                <a:gd fmla="*/ 653528 w 1306267" name="connsiteX0-969"/>
                <a:gd fmla="*/ 0 h 1424419" name="connsiteY0-970"/>
                <a:gd fmla="*/ 757287 w 1306267" name="connsiteX1-971"/>
                <a:gd fmla="*/ 32444 h 1424419" name="connsiteY1-972"/>
                <a:gd fmla="*/ 1206876 w 1306267" name="connsiteX2-973"/>
                <a:gd fmla="*/ 284945 h 1424419" name="connsiteY2-974"/>
                <a:gd fmla="*/ 1237706 w 1306267" name="connsiteX3-975"/>
                <a:gd fmla="*/ 306775 h 1424419" name="connsiteY3-976"/>
                <a:gd fmla="*/ 1301712 w 1306267" name="connsiteX4-977"/>
                <a:gd fmla="*/ 442384 h 1424419" name="connsiteY4-978"/>
                <a:gd fmla="*/ 1303099 w 1306267" name="connsiteX5-979"/>
                <a:gd fmla="*/ 495558 h 1424419" name="connsiteY5-980"/>
                <a:gd fmla="*/ 1303099 w 1306267" name="connsiteX6-981"/>
                <a:gd fmla="*/ 952393 h 1424419" name="connsiteY6-982"/>
                <a:gd fmla="*/ 1305306 w 1306267" name="connsiteX7-983"/>
                <a:gd fmla="*/ 990115 h 1424419" name="connsiteY7-984"/>
                <a:gd fmla="*/ 1255800 w 1306267" name="connsiteX8-985"/>
                <a:gd fmla="*/ 1142552 h 1424419" name="connsiteY8-986"/>
                <a:gd fmla="*/ 1172881 w 1306267" name="connsiteX9-987"/>
                <a:gd fmla="*/ 1179342 h 1424419" name="connsiteY9-988"/>
                <a:gd fmla="*/ 792288 w 1306267" name="connsiteX10-989"/>
                <a:gd fmla="*/ 1385653 h 1424419" name="connsiteY10-990"/>
                <a:gd fmla="*/ 522686 w 1306267" name="connsiteX11-991"/>
                <a:gd fmla="*/ 1384922 h 1424419" name="connsiteY11-992"/>
                <a:gd fmla="*/ 90241 w 1306267" name="connsiteX12-993"/>
                <a:gd fmla="*/ 1150634 h 1424419" name="connsiteY12-994"/>
                <a:gd fmla="*/ 55672 w 1306267" name="connsiteX13-995"/>
                <a:gd fmla="*/ 1124403 h 1424419" name="connsiteY13-996"/>
                <a:gd fmla="*/ 667 w 1306267" name="connsiteX14-997"/>
                <a:gd fmla="*/ 999105 h 1424419" name="connsiteY14-998"/>
                <a:gd fmla="*/ 0 w 1306267" name="connsiteX15-999"/>
                <a:gd fmla="*/ 972364 h 1424419" name="connsiteY15-1000"/>
                <a:gd fmla="*/ 2496 w 1306267" name="connsiteX16-1001"/>
                <a:gd fmla="*/ 463106 h 1424419" name="connsiteY16-1002"/>
                <a:gd fmla="*/ 2458 w 1306267" name="connsiteX17-1003"/>
                <a:gd fmla="*/ 429563 h 1424419" name="connsiteY17-1004"/>
                <a:gd fmla="*/ 75248 w 1306267" name="connsiteX18-1005"/>
                <a:gd fmla="*/ 303202 h 1424419" name="connsiteY18-1006"/>
                <a:gd fmla="*/ 106293 w 1306267" name="connsiteX19-1007"/>
                <a:gd fmla="*/ 282597 h 1424419" name="connsiteY19-1008"/>
                <a:gd fmla="*/ 541533 w 1306267" name="connsiteX20-1009"/>
                <a:gd fmla="*/ 38110 h 1424419" name="connsiteY20-1010"/>
                <a:gd fmla="*/ 653528 w 1306267" name="connsiteX21-1011"/>
                <a:gd fmla="*/ 0 h 1424419" name="connsiteY21-1012"/>
                <a:gd fmla="*/ 653528 w 1306267" name="connsiteX0-1013"/>
                <a:gd fmla="*/ 0 h 1424419" name="connsiteY0-1014"/>
                <a:gd fmla="*/ 757287 w 1306267" name="connsiteX1-1015"/>
                <a:gd fmla="*/ 32444 h 1424419" name="connsiteY1-1016"/>
                <a:gd fmla="*/ 1206876 w 1306267" name="connsiteX2-1017"/>
                <a:gd fmla="*/ 284945 h 1424419" name="connsiteY2-1018"/>
                <a:gd fmla="*/ 1237706 w 1306267" name="connsiteX3-1019"/>
                <a:gd fmla="*/ 306775 h 1424419" name="connsiteY3-1020"/>
                <a:gd fmla="*/ 1301712 w 1306267" name="connsiteX4-1021"/>
                <a:gd fmla="*/ 442384 h 1424419" name="connsiteY4-1022"/>
                <a:gd fmla="*/ 1303099 w 1306267" name="connsiteX5-1023"/>
                <a:gd fmla="*/ 495558 h 1424419" name="connsiteY5-1024"/>
                <a:gd fmla="*/ 1303099 w 1306267" name="connsiteX6-1025"/>
                <a:gd fmla="*/ 952393 h 1424419" name="connsiteY6-1026"/>
                <a:gd fmla="*/ 1305306 w 1306267" name="connsiteX7-1027"/>
                <a:gd fmla="*/ 990115 h 1424419" name="connsiteY7-1028"/>
                <a:gd fmla="*/ 1255800 w 1306267" name="connsiteX8-1029"/>
                <a:gd fmla="*/ 1142552 h 1424419" name="connsiteY8-1030"/>
                <a:gd fmla="*/ 1172881 w 1306267" name="connsiteX9-1031"/>
                <a:gd fmla="*/ 1179342 h 1424419" name="connsiteY9-1032"/>
                <a:gd fmla="*/ 792288 w 1306267" name="connsiteX10-1033"/>
                <a:gd fmla="*/ 1385653 h 1424419" name="connsiteY10-1034"/>
                <a:gd fmla="*/ 522686 w 1306267" name="connsiteX11-1035"/>
                <a:gd fmla="*/ 1384922 h 1424419" name="connsiteY11-1036"/>
                <a:gd fmla="*/ 90241 w 1306267" name="connsiteX12-1037"/>
                <a:gd fmla="*/ 1150634 h 1424419" name="connsiteY12-1038"/>
                <a:gd fmla="*/ 55672 w 1306267" name="connsiteX13-1039"/>
                <a:gd fmla="*/ 1124403 h 1424419" name="connsiteY13-1040"/>
                <a:gd fmla="*/ 667 w 1306267" name="connsiteX14-1041"/>
                <a:gd fmla="*/ 999105 h 1424419" name="connsiteY14-1042"/>
                <a:gd fmla="*/ 0 w 1306267" name="connsiteX15-1043"/>
                <a:gd fmla="*/ 972364 h 1424419" name="connsiteY15-1044"/>
                <a:gd fmla="*/ 2496 w 1306267" name="connsiteX16-1045"/>
                <a:gd fmla="*/ 463106 h 1424419" name="connsiteY16-1046"/>
                <a:gd fmla="*/ 2458 w 1306267" name="connsiteX17-1047"/>
                <a:gd fmla="*/ 429563 h 1424419" name="connsiteY17-1048"/>
                <a:gd fmla="*/ 75248 w 1306267" name="connsiteX18-1049"/>
                <a:gd fmla="*/ 303202 h 1424419" name="connsiteY18-1050"/>
                <a:gd fmla="*/ 106293 w 1306267" name="connsiteX19-1051"/>
                <a:gd fmla="*/ 282597 h 1424419" name="connsiteY19-1052"/>
                <a:gd fmla="*/ 541533 w 1306267" name="connsiteX20-1053"/>
                <a:gd fmla="*/ 38110 h 1424419" name="connsiteY20-1054"/>
                <a:gd fmla="*/ 653528 w 1306267" name="connsiteX21-1055"/>
                <a:gd fmla="*/ 0 h 1424419" name="connsiteY21-1056"/>
                <a:gd fmla="*/ 653528 w 1306267" name="connsiteX0-1057"/>
                <a:gd fmla="*/ 0 h 1424419" name="connsiteY0-1058"/>
                <a:gd fmla="*/ 757287 w 1306267" name="connsiteX1-1059"/>
                <a:gd fmla="*/ 32444 h 1424419" name="connsiteY1-1060"/>
                <a:gd fmla="*/ 1206876 w 1306267" name="connsiteX2-1061"/>
                <a:gd fmla="*/ 284945 h 1424419" name="connsiteY2-1062"/>
                <a:gd fmla="*/ 1237706 w 1306267" name="connsiteX3-1063"/>
                <a:gd fmla="*/ 306775 h 1424419" name="connsiteY3-1064"/>
                <a:gd fmla="*/ 1301712 w 1306267" name="connsiteX4-1065"/>
                <a:gd fmla="*/ 442384 h 1424419" name="connsiteY4-1066"/>
                <a:gd fmla="*/ 1303099 w 1306267" name="connsiteX5-1067"/>
                <a:gd fmla="*/ 495558 h 1424419" name="connsiteY5-1068"/>
                <a:gd fmla="*/ 1303099 w 1306267" name="connsiteX6-1069"/>
                <a:gd fmla="*/ 952393 h 1424419" name="connsiteY6-1070"/>
                <a:gd fmla="*/ 1305306 w 1306267" name="connsiteX7-1071"/>
                <a:gd fmla="*/ 990115 h 1424419" name="connsiteY7-1072"/>
                <a:gd fmla="*/ 1255800 w 1306267" name="connsiteX8-1073"/>
                <a:gd fmla="*/ 1142552 h 1424419" name="connsiteY8-1074"/>
                <a:gd fmla="*/ 1172881 w 1306267" name="connsiteX9-1075"/>
                <a:gd fmla="*/ 1179342 h 1424419" name="connsiteY9-1076"/>
                <a:gd fmla="*/ 792288 w 1306267" name="connsiteX10-1077"/>
                <a:gd fmla="*/ 1385653 h 1424419" name="connsiteY10-1078"/>
                <a:gd fmla="*/ 522686 w 1306267" name="connsiteX11-1079"/>
                <a:gd fmla="*/ 1384922 h 1424419" name="connsiteY11-1080"/>
                <a:gd fmla="*/ 90241 w 1306267" name="connsiteX12-1081"/>
                <a:gd fmla="*/ 1150634 h 1424419" name="connsiteY12-1082"/>
                <a:gd fmla="*/ 55672 w 1306267" name="connsiteX13-1083"/>
                <a:gd fmla="*/ 1124403 h 1424419" name="connsiteY13-1084"/>
                <a:gd fmla="*/ 667 w 1306267" name="connsiteX14-1085"/>
                <a:gd fmla="*/ 999105 h 1424419" name="connsiteY14-1086"/>
                <a:gd fmla="*/ 0 w 1306267" name="connsiteX15-1087"/>
                <a:gd fmla="*/ 972364 h 1424419" name="connsiteY15-1088"/>
                <a:gd fmla="*/ 2496 w 1306267" name="connsiteX16-1089"/>
                <a:gd fmla="*/ 463106 h 1424419" name="connsiteY16-1090"/>
                <a:gd fmla="*/ 2458 w 1306267" name="connsiteX17-1091"/>
                <a:gd fmla="*/ 429563 h 1424419" name="connsiteY17-1092"/>
                <a:gd fmla="*/ 75248 w 1306267" name="connsiteX18-1093"/>
                <a:gd fmla="*/ 303202 h 1424419" name="connsiteY18-1094"/>
                <a:gd fmla="*/ 106293 w 1306267" name="connsiteX19-1095"/>
                <a:gd fmla="*/ 282597 h 1424419" name="connsiteY19-1096"/>
                <a:gd fmla="*/ 541533 w 1306267" name="connsiteX20-1097"/>
                <a:gd fmla="*/ 38110 h 1424419" name="connsiteY20-1098"/>
                <a:gd fmla="*/ 653528 w 1306267" name="connsiteX21-1099"/>
                <a:gd fmla="*/ 0 h 1424419" name="connsiteY21-1100"/>
                <a:gd fmla="*/ 653528 w 1306267" name="connsiteX0-1101"/>
                <a:gd fmla="*/ 0 h 1424419" name="connsiteY0-1102"/>
                <a:gd fmla="*/ 757287 w 1306267" name="connsiteX1-1103"/>
                <a:gd fmla="*/ 32444 h 1424419" name="connsiteY1-1104"/>
                <a:gd fmla="*/ 1206876 w 1306267" name="connsiteX2-1105"/>
                <a:gd fmla="*/ 284945 h 1424419" name="connsiteY2-1106"/>
                <a:gd fmla="*/ 1237706 w 1306267" name="connsiteX3-1107"/>
                <a:gd fmla="*/ 306775 h 1424419" name="connsiteY3-1108"/>
                <a:gd fmla="*/ 1301712 w 1306267" name="connsiteX4-1109"/>
                <a:gd fmla="*/ 442384 h 1424419" name="connsiteY4-1110"/>
                <a:gd fmla="*/ 1303099 w 1306267" name="connsiteX5-1111"/>
                <a:gd fmla="*/ 495558 h 1424419" name="connsiteY5-1112"/>
                <a:gd fmla="*/ 1303099 w 1306267" name="connsiteX6-1113"/>
                <a:gd fmla="*/ 952393 h 1424419" name="connsiteY6-1114"/>
                <a:gd fmla="*/ 1305306 w 1306267" name="connsiteX7-1115"/>
                <a:gd fmla="*/ 990115 h 1424419" name="connsiteY7-1116"/>
                <a:gd fmla="*/ 1255800 w 1306267" name="connsiteX8-1117"/>
                <a:gd fmla="*/ 1142552 h 1424419" name="connsiteY8-1118"/>
                <a:gd fmla="*/ 1172881 w 1306267" name="connsiteX9-1119"/>
                <a:gd fmla="*/ 1179342 h 1424419" name="connsiteY9-1120"/>
                <a:gd fmla="*/ 792288 w 1306267" name="connsiteX10-1121"/>
                <a:gd fmla="*/ 1385653 h 1424419" name="connsiteY10-1122"/>
                <a:gd fmla="*/ 522686 w 1306267" name="connsiteX11-1123"/>
                <a:gd fmla="*/ 1384922 h 1424419" name="connsiteY11-1124"/>
                <a:gd fmla="*/ 90241 w 1306267" name="connsiteX12-1125"/>
                <a:gd fmla="*/ 1150634 h 1424419" name="connsiteY12-1126"/>
                <a:gd fmla="*/ 48904 w 1306267" name="connsiteX13-1127"/>
                <a:gd fmla="*/ 1124403 h 1424419" name="connsiteY13-1128"/>
                <a:gd fmla="*/ 667 w 1306267" name="connsiteX14-1129"/>
                <a:gd fmla="*/ 999105 h 1424419" name="connsiteY14-1130"/>
                <a:gd fmla="*/ 0 w 1306267" name="connsiteX15-1131"/>
                <a:gd fmla="*/ 972364 h 1424419" name="connsiteY15-1132"/>
                <a:gd fmla="*/ 2496 w 1306267" name="connsiteX16-1133"/>
                <a:gd fmla="*/ 463106 h 1424419" name="connsiteY16-1134"/>
                <a:gd fmla="*/ 2458 w 1306267" name="connsiteX17-1135"/>
                <a:gd fmla="*/ 429563 h 1424419" name="connsiteY17-1136"/>
                <a:gd fmla="*/ 75248 w 1306267" name="connsiteX18-1137"/>
                <a:gd fmla="*/ 303202 h 1424419" name="connsiteY18-1138"/>
                <a:gd fmla="*/ 106293 w 1306267" name="connsiteX19-1139"/>
                <a:gd fmla="*/ 282597 h 1424419" name="connsiteY19-1140"/>
                <a:gd fmla="*/ 541533 w 1306267" name="connsiteX20-1141"/>
                <a:gd fmla="*/ 38110 h 1424419" name="connsiteY20-1142"/>
                <a:gd fmla="*/ 653528 w 1306267" name="connsiteX21-1143"/>
                <a:gd fmla="*/ 0 h 1424419" name="connsiteY21-1144"/>
                <a:gd fmla="*/ 653528 w 1306267" name="connsiteX0-1145"/>
                <a:gd fmla="*/ 0 h 1424419" name="connsiteY0-1146"/>
                <a:gd fmla="*/ 757287 w 1306267" name="connsiteX1-1147"/>
                <a:gd fmla="*/ 32444 h 1424419" name="connsiteY1-1148"/>
                <a:gd fmla="*/ 1206876 w 1306267" name="connsiteX2-1149"/>
                <a:gd fmla="*/ 284945 h 1424419" name="connsiteY2-1150"/>
                <a:gd fmla="*/ 1237706 w 1306267" name="connsiteX3-1151"/>
                <a:gd fmla="*/ 306775 h 1424419" name="connsiteY3-1152"/>
                <a:gd fmla="*/ 1301712 w 1306267" name="connsiteX4-1153"/>
                <a:gd fmla="*/ 442384 h 1424419" name="connsiteY4-1154"/>
                <a:gd fmla="*/ 1303099 w 1306267" name="connsiteX5-1155"/>
                <a:gd fmla="*/ 495558 h 1424419" name="connsiteY5-1156"/>
                <a:gd fmla="*/ 1303099 w 1306267" name="connsiteX6-1157"/>
                <a:gd fmla="*/ 952393 h 1424419" name="connsiteY6-1158"/>
                <a:gd fmla="*/ 1305306 w 1306267" name="connsiteX7-1159"/>
                <a:gd fmla="*/ 990115 h 1424419" name="connsiteY7-1160"/>
                <a:gd fmla="*/ 1255800 w 1306267" name="connsiteX8-1161"/>
                <a:gd fmla="*/ 1142552 h 1424419" name="connsiteY8-1162"/>
                <a:gd fmla="*/ 1172881 w 1306267" name="connsiteX9-1163"/>
                <a:gd fmla="*/ 1179342 h 1424419" name="connsiteY9-1164"/>
                <a:gd fmla="*/ 792288 w 1306267" name="connsiteX10-1165"/>
                <a:gd fmla="*/ 1385653 h 1424419" name="connsiteY10-1166"/>
                <a:gd fmla="*/ 522686 w 1306267" name="connsiteX11-1167"/>
                <a:gd fmla="*/ 1384922 h 1424419" name="connsiteY11-1168"/>
                <a:gd fmla="*/ 90241 w 1306267" name="connsiteX12-1169"/>
                <a:gd fmla="*/ 1150634 h 1424419" name="connsiteY12-1170"/>
                <a:gd fmla="*/ 48904 w 1306267" name="connsiteX13-1171"/>
                <a:gd fmla="*/ 1124403 h 1424419" name="connsiteY13-1172"/>
                <a:gd fmla="*/ 667 w 1306267" name="connsiteX14-1173"/>
                <a:gd fmla="*/ 999105 h 1424419" name="connsiteY14-1174"/>
                <a:gd fmla="*/ 0 w 1306267" name="connsiteX15-1175"/>
                <a:gd fmla="*/ 972364 h 1424419" name="connsiteY15-1176"/>
                <a:gd fmla="*/ 2496 w 1306267" name="connsiteX16-1177"/>
                <a:gd fmla="*/ 463106 h 1424419" name="connsiteY16-1178"/>
                <a:gd fmla="*/ 2458 w 1306267" name="connsiteX17-1179"/>
                <a:gd fmla="*/ 429563 h 1424419" name="connsiteY17-1180"/>
                <a:gd fmla="*/ 75248 w 1306267" name="connsiteX18-1181"/>
                <a:gd fmla="*/ 303202 h 1424419" name="connsiteY18-1182"/>
                <a:gd fmla="*/ 106293 w 1306267" name="connsiteX19-1183"/>
                <a:gd fmla="*/ 282597 h 1424419" name="connsiteY19-1184"/>
                <a:gd fmla="*/ 541533 w 1306267" name="connsiteX20-1185"/>
                <a:gd fmla="*/ 38110 h 1424419" name="connsiteY20-1186"/>
                <a:gd fmla="*/ 653528 w 1306267" name="connsiteX21-1187"/>
                <a:gd fmla="*/ 0 h 1424419" name="connsiteY21-1188"/>
                <a:gd fmla="*/ 653528 w 1306267" name="connsiteX0-1189"/>
                <a:gd fmla="*/ 0 h 1424419" name="connsiteY0-1190"/>
                <a:gd fmla="*/ 757287 w 1306267" name="connsiteX1-1191"/>
                <a:gd fmla="*/ 32444 h 1424419" name="connsiteY1-1192"/>
                <a:gd fmla="*/ 1206876 w 1306267" name="connsiteX2-1193"/>
                <a:gd fmla="*/ 284945 h 1424419" name="connsiteY2-1194"/>
                <a:gd fmla="*/ 1237706 w 1306267" name="connsiteX3-1195"/>
                <a:gd fmla="*/ 306775 h 1424419" name="connsiteY3-1196"/>
                <a:gd fmla="*/ 1301712 w 1306267" name="connsiteX4-1197"/>
                <a:gd fmla="*/ 442384 h 1424419" name="connsiteY4-1198"/>
                <a:gd fmla="*/ 1303099 w 1306267" name="connsiteX5-1199"/>
                <a:gd fmla="*/ 495558 h 1424419" name="connsiteY5-1200"/>
                <a:gd fmla="*/ 1303099 w 1306267" name="connsiteX6-1201"/>
                <a:gd fmla="*/ 952393 h 1424419" name="connsiteY6-1202"/>
                <a:gd fmla="*/ 1305306 w 1306267" name="connsiteX7-1203"/>
                <a:gd fmla="*/ 990115 h 1424419" name="connsiteY7-1204"/>
                <a:gd fmla="*/ 1255800 w 1306267" name="connsiteX8-1205"/>
                <a:gd fmla="*/ 1142552 h 1424419" name="connsiteY8-1206"/>
                <a:gd fmla="*/ 1172881 w 1306267" name="connsiteX9-1207"/>
                <a:gd fmla="*/ 1179342 h 1424419" name="connsiteY9-1208"/>
                <a:gd fmla="*/ 792288 w 1306267" name="connsiteX10-1209"/>
                <a:gd fmla="*/ 1385653 h 1424419" name="connsiteY10-1210"/>
                <a:gd fmla="*/ 522686 w 1306267" name="connsiteX11-1211"/>
                <a:gd fmla="*/ 1384922 h 1424419" name="connsiteY11-1212"/>
                <a:gd fmla="*/ 90241 w 1306267" name="connsiteX12-1213"/>
                <a:gd fmla="*/ 1150634 h 1424419" name="connsiteY12-1214"/>
                <a:gd fmla="*/ 48904 w 1306267" name="connsiteX13-1215"/>
                <a:gd fmla="*/ 1124403 h 1424419" name="connsiteY13-1216"/>
                <a:gd fmla="*/ 667 w 1306267" name="connsiteX14-1217"/>
                <a:gd fmla="*/ 999105 h 1424419" name="connsiteY14-1218"/>
                <a:gd fmla="*/ 0 w 1306267" name="connsiteX15-1219"/>
                <a:gd fmla="*/ 972364 h 1424419" name="connsiteY15-1220"/>
                <a:gd fmla="*/ 2496 w 1306267" name="connsiteX16-1221"/>
                <a:gd fmla="*/ 463106 h 1424419" name="connsiteY16-1222"/>
                <a:gd fmla="*/ 2458 w 1306267" name="connsiteX17-1223"/>
                <a:gd fmla="*/ 429563 h 1424419" name="connsiteY17-1224"/>
                <a:gd fmla="*/ 75248 w 1306267" name="connsiteX18-1225"/>
                <a:gd fmla="*/ 303202 h 1424419" name="connsiteY18-1226"/>
                <a:gd fmla="*/ 106293 w 1306267" name="connsiteX19-1227"/>
                <a:gd fmla="*/ 282597 h 1424419" name="connsiteY19-1228"/>
                <a:gd fmla="*/ 541533 w 1306267" name="connsiteX20-1229"/>
                <a:gd fmla="*/ 38110 h 1424419" name="connsiteY20-1230"/>
                <a:gd fmla="*/ 653528 w 1306267" name="connsiteX21-1231"/>
                <a:gd fmla="*/ 0 h 1424419" name="connsiteY21-1232"/>
                <a:gd fmla="*/ 653528 w 1306267" name="connsiteX0-1233"/>
                <a:gd fmla="*/ 0 h 1424419" name="connsiteY0-1234"/>
                <a:gd fmla="*/ 757287 w 1306267" name="connsiteX1-1235"/>
                <a:gd fmla="*/ 32444 h 1424419" name="connsiteY1-1236"/>
                <a:gd fmla="*/ 1206876 w 1306267" name="connsiteX2-1237"/>
                <a:gd fmla="*/ 284945 h 1424419" name="connsiteY2-1238"/>
                <a:gd fmla="*/ 1237706 w 1306267" name="connsiteX3-1239"/>
                <a:gd fmla="*/ 306775 h 1424419" name="connsiteY3-1240"/>
                <a:gd fmla="*/ 1301712 w 1306267" name="connsiteX4-1241"/>
                <a:gd fmla="*/ 442384 h 1424419" name="connsiteY4-1242"/>
                <a:gd fmla="*/ 1303099 w 1306267" name="connsiteX5-1243"/>
                <a:gd fmla="*/ 495558 h 1424419" name="connsiteY5-1244"/>
                <a:gd fmla="*/ 1303099 w 1306267" name="connsiteX6-1245"/>
                <a:gd fmla="*/ 952393 h 1424419" name="connsiteY6-1246"/>
                <a:gd fmla="*/ 1305306 w 1306267" name="connsiteX7-1247"/>
                <a:gd fmla="*/ 990115 h 1424419" name="connsiteY7-1248"/>
                <a:gd fmla="*/ 1255800 w 1306267" name="connsiteX8-1249"/>
                <a:gd fmla="*/ 1142552 h 1424419" name="connsiteY8-1250"/>
                <a:gd fmla="*/ 1172881 w 1306267" name="connsiteX9-1251"/>
                <a:gd fmla="*/ 1179342 h 1424419" name="connsiteY9-1252"/>
                <a:gd fmla="*/ 792288 w 1306267" name="connsiteX10-1253"/>
                <a:gd fmla="*/ 1385653 h 1424419" name="connsiteY10-1254"/>
                <a:gd fmla="*/ 522686 w 1306267" name="connsiteX11-1255"/>
                <a:gd fmla="*/ 1384922 h 1424419" name="connsiteY11-1256"/>
                <a:gd fmla="*/ 90241 w 1306267" name="connsiteX12-1257"/>
                <a:gd fmla="*/ 1150634 h 1424419" name="connsiteY12-1258"/>
                <a:gd fmla="*/ 48904 w 1306267" name="connsiteX13-1259"/>
                <a:gd fmla="*/ 1124403 h 1424419" name="connsiteY13-1260"/>
                <a:gd fmla="*/ 667 w 1306267" name="connsiteX14-1261"/>
                <a:gd fmla="*/ 999105 h 1424419" name="connsiteY14-1262"/>
                <a:gd fmla="*/ 0 w 1306267" name="connsiteX15-1263"/>
                <a:gd fmla="*/ 972364 h 1424419" name="connsiteY15-1264"/>
                <a:gd fmla="*/ 2496 w 1306267" name="connsiteX16-1265"/>
                <a:gd fmla="*/ 463106 h 1424419" name="connsiteY16-1266"/>
                <a:gd fmla="*/ 2458 w 1306267" name="connsiteX17-1267"/>
                <a:gd fmla="*/ 429563 h 1424419" name="connsiteY17-1268"/>
                <a:gd fmla="*/ 75248 w 1306267" name="connsiteX18-1269"/>
                <a:gd fmla="*/ 303202 h 1424419" name="connsiteY18-1270"/>
                <a:gd fmla="*/ 106293 w 1306267" name="connsiteX19-1271"/>
                <a:gd fmla="*/ 282597 h 1424419" name="connsiteY19-1272"/>
                <a:gd fmla="*/ 541533 w 1306267" name="connsiteX20-1273"/>
                <a:gd fmla="*/ 38110 h 1424419" name="connsiteY20-1274"/>
                <a:gd fmla="*/ 653528 w 1306267" name="connsiteX21-1275"/>
                <a:gd fmla="*/ 0 h 1424419" name="connsiteY21-1276"/>
                <a:gd fmla="*/ 653528 w 1306267" name="connsiteX0-1277"/>
                <a:gd fmla="*/ 0 h 1424419" name="connsiteY0-1278"/>
                <a:gd fmla="*/ 757287 w 1306267" name="connsiteX1-1279"/>
                <a:gd fmla="*/ 32444 h 1424419" name="connsiteY1-1280"/>
                <a:gd fmla="*/ 1206876 w 1306267" name="connsiteX2-1281"/>
                <a:gd fmla="*/ 284945 h 1424419" name="connsiteY2-1282"/>
                <a:gd fmla="*/ 1237706 w 1306267" name="connsiteX3-1283"/>
                <a:gd fmla="*/ 306775 h 1424419" name="connsiteY3-1284"/>
                <a:gd fmla="*/ 1301712 w 1306267" name="connsiteX4-1285"/>
                <a:gd fmla="*/ 442384 h 1424419" name="connsiteY4-1286"/>
                <a:gd fmla="*/ 1303099 w 1306267" name="connsiteX5-1287"/>
                <a:gd fmla="*/ 495558 h 1424419" name="connsiteY5-1288"/>
                <a:gd fmla="*/ 1303099 w 1306267" name="connsiteX6-1289"/>
                <a:gd fmla="*/ 952393 h 1424419" name="connsiteY6-1290"/>
                <a:gd fmla="*/ 1305306 w 1306267" name="connsiteX7-1291"/>
                <a:gd fmla="*/ 990115 h 1424419" name="connsiteY7-1292"/>
                <a:gd fmla="*/ 1255800 w 1306267" name="connsiteX8-1293"/>
                <a:gd fmla="*/ 1142552 h 1424419" name="connsiteY8-1294"/>
                <a:gd fmla="*/ 1172881 w 1306267" name="connsiteX9-1295"/>
                <a:gd fmla="*/ 1179342 h 1424419" name="connsiteY9-1296"/>
                <a:gd fmla="*/ 792288 w 1306267" name="connsiteX10-1297"/>
                <a:gd fmla="*/ 1385653 h 1424419" name="connsiteY10-1298"/>
                <a:gd fmla="*/ 522686 w 1306267" name="connsiteX11-1299"/>
                <a:gd fmla="*/ 1384922 h 1424419" name="connsiteY11-1300"/>
                <a:gd fmla="*/ 97009 w 1306267" name="connsiteX12-1301"/>
                <a:gd fmla="*/ 1161462 h 1424419" name="connsiteY12-1302"/>
                <a:gd fmla="*/ 48904 w 1306267" name="connsiteX13-1303"/>
                <a:gd fmla="*/ 1124403 h 1424419" name="connsiteY13-1304"/>
                <a:gd fmla="*/ 667 w 1306267" name="connsiteX14-1305"/>
                <a:gd fmla="*/ 999105 h 1424419" name="connsiteY14-1306"/>
                <a:gd fmla="*/ 0 w 1306267" name="connsiteX15-1307"/>
                <a:gd fmla="*/ 972364 h 1424419" name="connsiteY15-1308"/>
                <a:gd fmla="*/ 2496 w 1306267" name="connsiteX16-1309"/>
                <a:gd fmla="*/ 463106 h 1424419" name="connsiteY16-1310"/>
                <a:gd fmla="*/ 2458 w 1306267" name="connsiteX17-1311"/>
                <a:gd fmla="*/ 429563 h 1424419" name="connsiteY17-1312"/>
                <a:gd fmla="*/ 75248 w 1306267" name="connsiteX18-1313"/>
                <a:gd fmla="*/ 303202 h 1424419" name="connsiteY18-1314"/>
                <a:gd fmla="*/ 106293 w 1306267" name="connsiteX19-1315"/>
                <a:gd fmla="*/ 282597 h 1424419" name="connsiteY19-1316"/>
                <a:gd fmla="*/ 541533 w 1306267" name="connsiteX20-1317"/>
                <a:gd fmla="*/ 38110 h 1424419" name="connsiteY20-1318"/>
                <a:gd fmla="*/ 653528 w 1306267" name="connsiteX21-1319"/>
                <a:gd fmla="*/ 0 h 1424419" name="connsiteY21-1320"/>
                <a:gd fmla="*/ 653528 w 1306267" name="connsiteX0-1321"/>
                <a:gd fmla="*/ 0 h 1424419" name="connsiteY0-1322"/>
                <a:gd fmla="*/ 757287 w 1306267" name="connsiteX1-1323"/>
                <a:gd fmla="*/ 32444 h 1424419" name="connsiteY1-1324"/>
                <a:gd fmla="*/ 1206876 w 1306267" name="connsiteX2-1325"/>
                <a:gd fmla="*/ 284945 h 1424419" name="connsiteY2-1326"/>
                <a:gd fmla="*/ 1237706 w 1306267" name="connsiteX3-1327"/>
                <a:gd fmla="*/ 306775 h 1424419" name="connsiteY3-1328"/>
                <a:gd fmla="*/ 1301712 w 1306267" name="connsiteX4-1329"/>
                <a:gd fmla="*/ 442384 h 1424419" name="connsiteY4-1330"/>
                <a:gd fmla="*/ 1303099 w 1306267" name="connsiteX5-1331"/>
                <a:gd fmla="*/ 495558 h 1424419" name="connsiteY5-1332"/>
                <a:gd fmla="*/ 1303099 w 1306267" name="connsiteX6-1333"/>
                <a:gd fmla="*/ 952393 h 1424419" name="connsiteY6-1334"/>
                <a:gd fmla="*/ 1305306 w 1306267" name="connsiteX7-1335"/>
                <a:gd fmla="*/ 990115 h 1424419" name="connsiteY7-1336"/>
                <a:gd fmla="*/ 1255800 w 1306267" name="connsiteX8-1337"/>
                <a:gd fmla="*/ 1142552 h 1424419" name="connsiteY8-1338"/>
                <a:gd fmla="*/ 1172881 w 1306267" name="connsiteX9-1339"/>
                <a:gd fmla="*/ 1179342 h 1424419" name="connsiteY9-1340"/>
                <a:gd fmla="*/ 792288 w 1306267" name="connsiteX10-1341"/>
                <a:gd fmla="*/ 1385653 h 1424419" name="connsiteY10-1342"/>
                <a:gd fmla="*/ 522686 w 1306267" name="connsiteX11-1343"/>
                <a:gd fmla="*/ 1384922 h 1424419" name="connsiteY11-1344"/>
                <a:gd fmla="*/ 97009 w 1306267" name="connsiteX12-1345"/>
                <a:gd fmla="*/ 1161462 h 1424419" name="connsiteY12-1346"/>
                <a:gd fmla="*/ 48904 w 1306267" name="connsiteX13-1347"/>
                <a:gd fmla="*/ 1124403 h 1424419" name="connsiteY13-1348"/>
                <a:gd fmla="*/ 667 w 1306267" name="connsiteX14-1349"/>
                <a:gd fmla="*/ 999105 h 1424419" name="connsiteY14-1350"/>
                <a:gd fmla="*/ 0 w 1306267" name="connsiteX15-1351"/>
                <a:gd fmla="*/ 972364 h 1424419" name="connsiteY15-1352"/>
                <a:gd fmla="*/ 2496 w 1306267" name="connsiteX16-1353"/>
                <a:gd fmla="*/ 463106 h 1424419" name="connsiteY16-1354"/>
                <a:gd fmla="*/ 2458 w 1306267" name="connsiteX17-1355"/>
                <a:gd fmla="*/ 429563 h 1424419" name="connsiteY17-1356"/>
                <a:gd fmla="*/ 75248 w 1306267" name="connsiteX18-1357"/>
                <a:gd fmla="*/ 303202 h 1424419" name="connsiteY18-1358"/>
                <a:gd fmla="*/ 106293 w 1306267" name="connsiteX19-1359"/>
                <a:gd fmla="*/ 282597 h 1424419" name="connsiteY19-1360"/>
                <a:gd fmla="*/ 541533 w 1306267" name="connsiteX20-1361"/>
                <a:gd fmla="*/ 38110 h 1424419" name="connsiteY20-1362"/>
                <a:gd fmla="*/ 653528 w 1306267" name="connsiteX21-1363"/>
                <a:gd fmla="*/ 0 h 1424419" name="connsiteY21-1364"/>
                <a:gd fmla="*/ 653528 w 1306267" name="connsiteX0-1365"/>
                <a:gd fmla="*/ 0 h 1424419" name="connsiteY0-1366"/>
                <a:gd fmla="*/ 757287 w 1306267" name="connsiteX1-1367"/>
                <a:gd fmla="*/ 32444 h 1424419" name="connsiteY1-1368"/>
                <a:gd fmla="*/ 1206876 w 1306267" name="connsiteX2-1369"/>
                <a:gd fmla="*/ 284945 h 1424419" name="connsiteY2-1370"/>
                <a:gd fmla="*/ 1237706 w 1306267" name="connsiteX3-1371"/>
                <a:gd fmla="*/ 306775 h 1424419" name="connsiteY3-1372"/>
                <a:gd fmla="*/ 1301712 w 1306267" name="connsiteX4-1373"/>
                <a:gd fmla="*/ 442384 h 1424419" name="connsiteY4-1374"/>
                <a:gd fmla="*/ 1303099 w 1306267" name="connsiteX5-1375"/>
                <a:gd fmla="*/ 495558 h 1424419" name="connsiteY5-1376"/>
                <a:gd fmla="*/ 1303099 w 1306267" name="connsiteX6-1377"/>
                <a:gd fmla="*/ 952393 h 1424419" name="connsiteY6-1378"/>
                <a:gd fmla="*/ 1305306 w 1306267" name="connsiteX7-1379"/>
                <a:gd fmla="*/ 990115 h 1424419" name="connsiteY7-1380"/>
                <a:gd fmla="*/ 1255800 w 1306267" name="connsiteX8-1381"/>
                <a:gd fmla="*/ 1142552 h 1424419" name="connsiteY8-1382"/>
                <a:gd fmla="*/ 1172881 w 1306267" name="connsiteX9-1383"/>
                <a:gd fmla="*/ 1179342 h 1424419" name="connsiteY9-1384"/>
                <a:gd fmla="*/ 792288 w 1306267" name="connsiteX10-1385"/>
                <a:gd fmla="*/ 1385653 h 1424419" name="connsiteY10-1386"/>
                <a:gd fmla="*/ 522686 w 1306267" name="connsiteX11-1387"/>
                <a:gd fmla="*/ 1384922 h 1424419" name="connsiteY11-1388"/>
                <a:gd fmla="*/ 97009 w 1306267" name="connsiteX12-1389"/>
                <a:gd fmla="*/ 1161462 h 1424419" name="connsiteY12-1390"/>
                <a:gd fmla="*/ 44843 w 1306267" name="connsiteX13-1391"/>
                <a:gd fmla="*/ 1118989 h 1424419" name="connsiteY13-1392"/>
                <a:gd fmla="*/ 667 w 1306267" name="connsiteX14-1393"/>
                <a:gd fmla="*/ 999105 h 1424419" name="connsiteY14-1394"/>
                <a:gd fmla="*/ 0 w 1306267" name="connsiteX15-1395"/>
                <a:gd fmla="*/ 972364 h 1424419" name="connsiteY15-1396"/>
                <a:gd fmla="*/ 2496 w 1306267" name="connsiteX16-1397"/>
                <a:gd fmla="*/ 463106 h 1424419" name="connsiteY16-1398"/>
                <a:gd fmla="*/ 2458 w 1306267" name="connsiteX17-1399"/>
                <a:gd fmla="*/ 429563 h 1424419" name="connsiteY17-1400"/>
                <a:gd fmla="*/ 75248 w 1306267" name="connsiteX18-1401"/>
                <a:gd fmla="*/ 303202 h 1424419" name="connsiteY18-1402"/>
                <a:gd fmla="*/ 106293 w 1306267" name="connsiteX19-1403"/>
                <a:gd fmla="*/ 282597 h 1424419" name="connsiteY19-1404"/>
                <a:gd fmla="*/ 541533 w 1306267" name="connsiteX20-1405"/>
                <a:gd fmla="*/ 38110 h 1424419" name="connsiteY20-1406"/>
                <a:gd fmla="*/ 653528 w 1306267" name="connsiteX21-1407"/>
                <a:gd fmla="*/ 0 h 1424419" name="connsiteY21-1408"/>
                <a:gd fmla="*/ 653528 w 1306267" name="connsiteX0-1409"/>
                <a:gd fmla="*/ 0 h 1424419" name="connsiteY0-1410"/>
                <a:gd fmla="*/ 757287 w 1306267" name="connsiteX1-1411"/>
                <a:gd fmla="*/ 32444 h 1424419" name="connsiteY1-1412"/>
                <a:gd fmla="*/ 1206876 w 1306267" name="connsiteX2-1413"/>
                <a:gd fmla="*/ 284945 h 1424419" name="connsiteY2-1414"/>
                <a:gd fmla="*/ 1237706 w 1306267" name="connsiteX3-1415"/>
                <a:gd fmla="*/ 306775 h 1424419" name="connsiteY3-1416"/>
                <a:gd fmla="*/ 1301712 w 1306267" name="connsiteX4-1417"/>
                <a:gd fmla="*/ 442384 h 1424419" name="connsiteY4-1418"/>
                <a:gd fmla="*/ 1303099 w 1306267" name="connsiteX5-1419"/>
                <a:gd fmla="*/ 495558 h 1424419" name="connsiteY5-1420"/>
                <a:gd fmla="*/ 1303099 w 1306267" name="connsiteX6-1421"/>
                <a:gd fmla="*/ 952393 h 1424419" name="connsiteY6-1422"/>
                <a:gd fmla="*/ 1305306 w 1306267" name="connsiteX7-1423"/>
                <a:gd fmla="*/ 990115 h 1424419" name="connsiteY7-1424"/>
                <a:gd fmla="*/ 1255800 w 1306267" name="connsiteX8-1425"/>
                <a:gd fmla="*/ 1142552 h 1424419" name="connsiteY8-1426"/>
                <a:gd fmla="*/ 1172881 w 1306267" name="connsiteX9-1427"/>
                <a:gd fmla="*/ 1179342 h 1424419" name="connsiteY9-1428"/>
                <a:gd fmla="*/ 792288 w 1306267" name="connsiteX10-1429"/>
                <a:gd fmla="*/ 1385653 h 1424419" name="connsiteY10-1430"/>
                <a:gd fmla="*/ 522686 w 1306267" name="connsiteX11-1431"/>
                <a:gd fmla="*/ 1384922 h 1424419" name="connsiteY11-1432"/>
                <a:gd fmla="*/ 97009 w 1306267" name="connsiteX12-1433"/>
                <a:gd fmla="*/ 1161462 h 1424419" name="connsiteY12-1434"/>
                <a:gd fmla="*/ 44843 w 1306267" name="connsiteX13-1435"/>
                <a:gd fmla="*/ 1118989 h 1424419" name="connsiteY13-1436"/>
                <a:gd fmla="*/ 667 w 1306267" name="connsiteX14-1437"/>
                <a:gd fmla="*/ 999105 h 1424419" name="connsiteY14-1438"/>
                <a:gd fmla="*/ 0 w 1306267" name="connsiteX15-1439"/>
                <a:gd fmla="*/ 972364 h 1424419" name="connsiteY15-1440"/>
                <a:gd fmla="*/ 2496 w 1306267" name="connsiteX16-1441"/>
                <a:gd fmla="*/ 463106 h 1424419" name="connsiteY16-1442"/>
                <a:gd fmla="*/ 2458 w 1306267" name="connsiteX17-1443"/>
                <a:gd fmla="*/ 429563 h 1424419" name="connsiteY17-1444"/>
                <a:gd fmla="*/ 75248 w 1306267" name="connsiteX18-1445"/>
                <a:gd fmla="*/ 303202 h 1424419" name="connsiteY18-1446"/>
                <a:gd fmla="*/ 106293 w 1306267" name="connsiteX19-1447"/>
                <a:gd fmla="*/ 282597 h 1424419" name="connsiteY19-1448"/>
                <a:gd fmla="*/ 541533 w 1306267" name="connsiteX20-1449"/>
                <a:gd fmla="*/ 38110 h 1424419" name="connsiteY20-1450"/>
                <a:gd fmla="*/ 653528 w 1306267" name="connsiteX21-1451"/>
                <a:gd fmla="*/ 0 h 1424419" name="connsiteY21-1452"/>
                <a:gd fmla="*/ 653528 w 1306267" name="connsiteX0-1453"/>
                <a:gd fmla="*/ 0 h 1424419" name="connsiteY0-1454"/>
                <a:gd fmla="*/ 757287 w 1306267" name="connsiteX1-1455"/>
                <a:gd fmla="*/ 32444 h 1424419" name="connsiteY1-1456"/>
                <a:gd fmla="*/ 1206876 w 1306267" name="connsiteX2-1457"/>
                <a:gd fmla="*/ 284945 h 1424419" name="connsiteY2-1458"/>
                <a:gd fmla="*/ 1237706 w 1306267" name="connsiteX3-1459"/>
                <a:gd fmla="*/ 306775 h 1424419" name="connsiteY3-1460"/>
                <a:gd fmla="*/ 1301712 w 1306267" name="connsiteX4-1461"/>
                <a:gd fmla="*/ 442384 h 1424419" name="connsiteY4-1462"/>
                <a:gd fmla="*/ 1303099 w 1306267" name="connsiteX5-1463"/>
                <a:gd fmla="*/ 495558 h 1424419" name="connsiteY5-1464"/>
                <a:gd fmla="*/ 1303099 w 1306267" name="connsiteX6-1465"/>
                <a:gd fmla="*/ 952393 h 1424419" name="connsiteY6-1466"/>
                <a:gd fmla="*/ 1305306 w 1306267" name="connsiteX7-1467"/>
                <a:gd fmla="*/ 990115 h 1424419" name="connsiteY7-1468"/>
                <a:gd fmla="*/ 1255800 w 1306267" name="connsiteX8-1469"/>
                <a:gd fmla="*/ 1142552 h 1424419" name="connsiteY8-1470"/>
                <a:gd fmla="*/ 1172881 w 1306267" name="connsiteX9-1471"/>
                <a:gd fmla="*/ 1179342 h 1424419" name="connsiteY9-1472"/>
                <a:gd fmla="*/ 792288 w 1306267" name="connsiteX10-1473"/>
                <a:gd fmla="*/ 1385653 h 1424419" name="connsiteY10-1474"/>
                <a:gd fmla="*/ 522686 w 1306267" name="connsiteX11-1475"/>
                <a:gd fmla="*/ 1384922 h 1424419" name="connsiteY11-1476"/>
                <a:gd fmla="*/ 97009 w 1306267" name="connsiteX12-1477"/>
                <a:gd fmla="*/ 1161462 h 1424419" name="connsiteY12-1478"/>
                <a:gd fmla="*/ 44843 w 1306267" name="connsiteX13-1479"/>
                <a:gd fmla="*/ 1118989 h 1424419" name="connsiteY13-1480"/>
                <a:gd fmla="*/ 667 w 1306267" name="connsiteX14-1481"/>
                <a:gd fmla="*/ 999105 h 1424419" name="connsiteY14-1482"/>
                <a:gd fmla="*/ 0 w 1306267" name="connsiteX15-1483"/>
                <a:gd fmla="*/ 972364 h 1424419" name="connsiteY15-1484"/>
                <a:gd fmla="*/ 2496 w 1306267" name="connsiteX16-1485"/>
                <a:gd fmla="*/ 463106 h 1424419" name="connsiteY16-1486"/>
                <a:gd fmla="*/ 2458 w 1306267" name="connsiteX17-1487"/>
                <a:gd fmla="*/ 429563 h 1424419" name="connsiteY17-1488"/>
                <a:gd fmla="*/ 75248 w 1306267" name="connsiteX18-1489"/>
                <a:gd fmla="*/ 303202 h 1424419" name="connsiteY18-1490"/>
                <a:gd fmla="*/ 106293 w 1306267" name="connsiteX19-1491"/>
                <a:gd fmla="*/ 282597 h 1424419" name="connsiteY19-1492"/>
                <a:gd fmla="*/ 541533 w 1306267" name="connsiteX20-1493"/>
                <a:gd fmla="*/ 38110 h 1424419" name="connsiteY20-1494"/>
                <a:gd fmla="*/ 653528 w 1306267" name="connsiteX21-1495"/>
                <a:gd fmla="*/ 0 h 1424419" name="connsiteY21-1496"/>
                <a:gd fmla="*/ 653528 w 1306267" name="connsiteX0-1497"/>
                <a:gd fmla="*/ 0 h 1424419" name="connsiteY0-1498"/>
                <a:gd fmla="*/ 757287 w 1306267" name="connsiteX1-1499"/>
                <a:gd fmla="*/ 32444 h 1424419" name="connsiteY1-1500"/>
                <a:gd fmla="*/ 1206876 w 1306267" name="connsiteX2-1501"/>
                <a:gd fmla="*/ 284945 h 1424419" name="connsiteY2-1502"/>
                <a:gd fmla="*/ 1237706 w 1306267" name="connsiteX3-1503"/>
                <a:gd fmla="*/ 306775 h 1424419" name="connsiteY3-1504"/>
                <a:gd fmla="*/ 1301712 w 1306267" name="connsiteX4-1505"/>
                <a:gd fmla="*/ 442384 h 1424419" name="connsiteY4-1506"/>
                <a:gd fmla="*/ 1303099 w 1306267" name="connsiteX5-1507"/>
                <a:gd fmla="*/ 495558 h 1424419" name="connsiteY5-1508"/>
                <a:gd fmla="*/ 1303099 w 1306267" name="connsiteX6-1509"/>
                <a:gd fmla="*/ 952393 h 1424419" name="connsiteY6-1510"/>
                <a:gd fmla="*/ 1305306 w 1306267" name="connsiteX7-1511"/>
                <a:gd fmla="*/ 990115 h 1424419" name="connsiteY7-1512"/>
                <a:gd fmla="*/ 1255800 w 1306267" name="connsiteX8-1513"/>
                <a:gd fmla="*/ 1142552 h 1424419" name="connsiteY8-1514"/>
                <a:gd fmla="*/ 1172881 w 1306267" name="connsiteX9-1515"/>
                <a:gd fmla="*/ 1179342 h 1424419" name="connsiteY9-1516"/>
                <a:gd fmla="*/ 792288 w 1306267" name="connsiteX10-1517"/>
                <a:gd fmla="*/ 1385653 h 1424419" name="connsiteY10-1518"/>
                <a:gd fmla="*/ 522686 w 1306267" name="connsiteX11-1519"/>
                <a:gd fmla="*/ 1384922 h 1424419" name="connsiteY11-1520"/>
                <a:gd fmla="*/ 94302 w 1306267" name="connsiteX12-1521"/>
                <a:gd fmla="*/ 1158755 h 1424419" name="connsiteY12-1522"/>
                <a:gd fmla="*/ 44843 w 1306267" name="connsiteX13-1523"/>
                <a:gd fmla="*/ 1118989 h 1424419" name="connsiteY13-1524"/>
                <a:gd fmla="*/ 667 w 1306267" name="connsiteX14-1525"/>
                <a:gd fmla="*/ 999105 h 1424419" name="connsiteY14-1526"/>
                <a:gd fmla="*/ 0 w 1306267" name="connsiteX15-1527"/>
                <a:gd fmla="*/ 972364 h 1424419" name="connsiteY15-1528"/>
                <a:gd fmla="*/ 2496 w 1306267" name="connsiteX16-1529"/>
                <a:gd fmla="*/ 463106 h 1424419" name="connsiteY16-1530"/>
                <a:gd fmla="*/ 2458 w 1306267" name="connsiteX17-1531"/>
                <a:gd fmla="*/ 429563 h 1424419" name="connsiteY17-1532"/>
                <a:gd fmla="*/ 75248 w 1306267" name="connsiteX18-1533"/>
                <a:gd fmla="*/ 303202 h 1424419" name="connsiteY18-1534"/>
                <a:gd fmla="*/ 106293 w 1306267" name="connsiteX19-1535"/>
                <a:gd fmla="*/ 282597 h 1424419" name="connsiteY19-1536"/>
                <a:gd fmla="*/ 541533 w 1306267" name="connsiteX20-1537"/>
                <a:gd fmla="*/ 38110 h 1424419" name="connsiteY20-1538"/>
                <a:gd fmla="*/ 653528 w 1306267" name="connsiteX21-1539"/>
                <a:gd fmla="*/ 0 h 1424419" name="connsiteY21-1540"/>
                <a:gd fmla="*/ 653528 w 1306267" name="connsiteX0-1541"/>
                <a:gd fmla="*/ 0 h 1424419" name="connsiteY0-1542"/>
                <a:gd fmla="*/ 757287 w 1306267" name="connsiteX1-1543"/>
                <a:gd fmla="*/ 32444 h 1424419" name="connsiteY1-1544"/>
                <a:gd fmla="*/ 1206876 w 1306267" name="connsiteX2-1545"/>
                <a:gd fmla="*/ 284945 h 1424419" name="connsiteY2-1546"/>
                <a:gd fmla="*/ 1237706 w 1306267" name="connsiteX3-1547"/>
                <a:gd fmla="*/ 306775 h 1424419" name="connsiteY3-1548"/>
                <a:gd fmla="*/ 1301712 w 1306267" name="connsiteX4-1549"/>
                <a:gd fmla="*/ 442384 h 1424419" name="connsiteY4-1550"/>
                <a:gd fmla="*/ 1303099 w 1306267" name="connsiteX5-1551"/>
                <a:gd fmla="*/ 495558 h 1424419" name="connsiteY5-1552"/>
                <a:gd fmla="*/ 1303099 w 1306267" name="connsiteX6-1553"/>
                <a:gd fmla="*/ 952393 h 1424419" name="connsiteY6-1554"/>
                <a:gd fmla="*/ 1305306 w 1306267" name="connsiteX7-1555"/>
                <a:gd fmla="*/ 990115 h 1424419" name="connsiteY7-1556"/>
                <a:gd fmla="*/ 1255800 w 1306267" name="connsiteX8-1557"/>
                <a:gd fmla="*/ 1142552 h 1424419" name="connsiteY8-1558"/>
                <a:gd fmla="*/ 1172881 w 1306267" name="connsiteX9-1559"/>
                <a:gd fmla="*/ 1179342 h 1424419" name="connsiteY9-1560"/>
                <a:gd fmla="*/ 792288 w 1306267" name="connsiteX10-1561"/>
                <a:gd fmla="*/ 1385653 h 1424419" name="connsiteY10-1562"/>
                <a:gd fmla="*/ 522686 w 1306267" name="connsiteX11-1563"/>
                <a:gd fmla="*/ 1384922 h 1424419" name="connsiteY11-1564"/>
                <a:gd fmla="*/ 94302 w 1306267" name="connsiteX12-1565"/>
                <a:gd fmla="*/ 1158755 h 1424419" name="connsiteY12-1566"/>
                <a:gd fmla="*/ 39429 w 1306267" name="connsiteX13-1567"/>
                <a:gd fmla="*/ 1117635 h 1424419" name="connsiteY13-1568"/>
                <a:gd fmla="*/ 667 w 1306267" name="connsiteX14-1569"/>
                <a:gd fmla="*/ 999105 h 1424419" name="connsiteY14-1570"/>
                <a:gd fmla="*/ 0 w 1306267" name="connsiteX15-1571"/>
                <a:gd fmla="*/ 972364 h 1424419" name="connsiteY15-1572"/>
                <a:gd fmla="*/ 2496 w 1306267" name="connsiteX16-1573"/>
                <a:gd fmla="*/ 463106 h 1424419" name="connsiteY16-1574"/>
                <a:gd fmla="*/ 2458 w 1306267" name="connsiteX17-1575"/>
                <a:gd fmla="*/ 429563 h 1424419" name="connsiteY17-1576"/>
                <a:gd fmla="*/ 75248 w 1306267" name="connsiteX18-1577"/>
                <a:gd fmla="*/ 303202 h 1424419" name="connsiteY18-1578"/>
                <a:gd fmla="*/ 106293 w 1306267" name="connsiteX19-1579"/>
                <a:gd fmla="*/ 282597 h 1424419" name="connsiteY19-1580"/>
                <a:gd fmla="*/ 541533 w 1306267" name="connsiteX20-1581"/>
                <a:gd fmla="*/ 38110 h 1424419" name="connsiteY20-1582"/>
                <a:gd fmla="*/ 653528 w 1306267" name="connsiteX21-1583"/>
                <a:gd fmla="*/ 0 h 1424419" name="connsiteY21-1584"/>
                <a:gd fmla="*/ 653528 w 1305333" name="connsiteX0-1585"/>
                <a:gd fmla="*/ 0 h 1424419" name="connsiteY0-1586"/>
                <a:gd fmla="*/ 757287 w 1305333" name="connsiteX1-1587"/>
                <a:gd fmla="*/ 32444 h 1424419" name="connsiteY1-1588"/>
                <a:gd fmla="*/ 1206876 w 1305333" name="connsiteX2-1589"/>
                <a:gd fmla="*/ 284945 h 1424419" name="connsiteY2-1590"/>
                <a:gd fmla="*/ 1237706 w 1305333" name="connsiteX3-1591"/>
                <a:gd fmla="*/ 306775 h 1424419" name="connsiteY3-1592"/>
                <a:gd fmla="*/ 1301712 w 1305333" name="connsiteX4-1593"/>
                <a:gd fmla="*/ 442384 h 1424419" name="connsiteY4-1594"/>
                <a:gd fmla="*/ 1303099 w 1305333" name="connsiteX5-1595"/>
                <a:gd fmla="*/ 495558 h 1424419" name="connsiteY5-1596"/>
                <a:gd fmla="*/ 1303099 w 1305333" name="connsiteX6-1597"/>
                <a:gd fmla="*/ 952393 h 1424419" name="connsiteY6-1598"/>
                <a:gd fmla="*/ 1305306 w 1305333" name="connsiteX7-1599"/>
                <a:gd fmla="*/ 990115 h 1424419" name="connsiteY7-1600"/>
                <a:gd fmla="*/ 1227376 w 1305333" name="connsiteX8-1601"/>
                <a:gd fmla="*/ 1152027 h 1424419" name="connsiteY8-1602"/>
                <a:gd fmla="*/ 1172881 w 1305333" name="connsiteX9-1603"/>
                <a:gd fmla="*/ 1179342 h 1424419" name="connsiteY9-1604"/>
                <a:gd fmla="*/ 792288 w 1305333" name="connsiteX10-1605"/>
                <a:gd fmla="*/ 1385653 h 1424419" name="connsiteY10-1606"/>
                <a:gd fmla="*/ 522686 w 1305333" name="connsiteX11-1607"/>
                <a:gd fmla="*/ 1384922 h 1424419" name="connsiteY11-1608"/>
                <a:gd fmla="*/ 94302 w 1305333" name="connsiteX12-1609"/>
                <a:gd fmla="*/ 1158755 h 1424419" name="connsiteY12-1610"/>
                <a:gd fmla="*/ 39429 w 1305333" name="connsiteX13-1611"/>
                <a:gd fmla="*/ 1117635 h 1424419" name="connsiteY13-1612"/>
                <a:gd fmla="*/ 667 w 1305333" name="connsiteX14-1613"/>
                <a:gd fmla="*/ 999105 h 1424419" name="connsiteY14-1614"/>
                <a:gd fmla="*/ 0 w 1305333" name="connsiteX15-1615"/>
                <a:gd fmla="*/ 972364 h 1424419" name="connsiteY15-1616"/>
                <a:gd fmla="*/ 2496 w 1305333" name="connsiteX16-1617"/>
                <a:gd fmla="*/ 463106 h 1424419" name="connsiteY16-1618"/>
                <a:gd fmla="*/ 2458 w 1305333" name="connsiteX17-1619"/>
                <a:gd fmla="*/ 429563 h 1424419" name="connsiteY17-1620"/>
                <a:gd fmla="*/ 75248 w 1305333" name="connsiteX18-1621"/>
                <a:gd fmla="*/ 303202 h 1424419" name="connsiteY18-1622"/>
                <a:gd fmla="*/ 106293 w 1305333" name="connsiteX19-1623"/>
                <a:gd fmla="*/ 282597 h 1424419" name="connsiteY19-1624"/>
                <a:gd fmla="*/ 541533 w 1305333" name="connsiteX20-1625"/>
                <a:gd fmla="*/ 38110 h 1424419" name="connsiteY20-1626"/>
                <a:gd fmla="*/ 653528 w 1305333" name="connsiteX21-1627"/>
                <a:gd fmla="*/ 0 h 1424419" name="connsiteY21-1628"/>
                <a:gd fmla="*/ 653528 w 1305333" name="connsiteX0-1629"/>
                <a:gd fmla="*/ 0 h 1424419" name="connsiteY0-1630"/>
                <a:gd fmla="*/ 757287 w 1305333" name="connsiteX1-1631"/>
                <a:gd fmla="*/ 32444 h 1424419" name="connsiteY1-1632"/>
                <a:gd fmla="*/ 1206876 w 1305333" name="connsiteX2-1633"/>
                <a:gd fmla="*/ 284945 h 1424419" name="connsiteY2-1634"/>
                <a:gd fmla="*/ 1237706 w 1305333" name="connsiteX3-1635"/>
                <a:gd fmla="*/ 306775 h 1424419" name="connsiteY3-1636"/>
                <a:gd fmla="*/ 1301712 w 1305333" name="connsiteX4-1637"/>
                <a:gd fmla="*/ 442384 h 1424419" name="connsiteY4-1638"/>
                <a:gd fmla="*/ 1303099 w 1305333" name="connsiteX5-1639"/>
                <a:gd fmla="*/ 495558 h 1424419" name="connsiteY5-1640"/>
                <a:gd fmla="*/ 1303099 w 1305333" name="connsiteX6-1641"/>
                <a:gd fmla="*/ 952393 h 1424419" name="connsiteY6-1642"/>
                <a:gd fmla="*/ 1302599 w 1305333" name="connsiteX7-1643"/>
                <a:gd fmla="*/ 1003650 h 1424419" name="connsiteY7-1644"/>
                <a:gd fmla="*/ 1227376 w 1305333" name="connsiteX8-1645"/>
                <a:gd fmla="*/ 1152027 h 1424419" name="connsiteY8-1646"/>
                <a:gd fmla="*/ 1172881 w 1305333" name="connsiteX9-1647"/>
                <a:gd fmla="*/ 1179342 h 1424419" name="connsiteY9-1648"/>
                <a:gd fmla="*/ 792288 w 1305333" name="connsiteX10-1649"/>
                <a:gd fmla="*/ 1385653 h 1424419" name="connsiteY10-1650"/>
                <a:gd fmla="*/ 522686 w 1305333" name="connsiteX11-1651"/>
                <a:gd fmla="*/ 1384922 h 1424419" name="connsiteY11-1652"/>
                <a:gd fmla="*/ 94302 w 1305333" name="connsiteX12-1653"/>
                <a:gd fmla="*/ 1158755 h 1424419" name="connsiteY12-1654"/>
                <a:gd fmla="*/ 39429 w 1305333" name="connsiteX13-1655"/>
                <a:gd fmla="*/ 1117635 h 1424419" name="connsiteY13-1656"/>
                <a:gd fmla="*/ 667 w 1305333" name="connsiteX14-1657"/>
                <a:gd fmla="*/ 999105 h 1424419" name="connsiteY14-1658"/>
                <a:gd fmla="*/ 0 w 1305333" name="connsiteX15-1659"/>
                <a:gd fmla="*/ 972364 h 1424419" name="connsiteY15-1660"/>
                <a:gd fmla="*/ 2496 w 1305333" name="connsiteX16-1661"/>
                <a:gd fmla="*/ 463106 h 1424419" name="connsiteY16-1662"/>
                <a:gd fmla="*/ 2458 w 1305333" name="connsiteX17-1663"/>
                <a:gd fmla="*/ 429563 h 1424419" name="connsiteY17-1664"/>
                <a:gd fmla="*/ 75248 w 1305333" name="connsiteX18-1665"/>
                <a:gd fmla="*/ 303202 h 1424419" name="connsiteY18-1666"/>
                <a:gd fmla="*/ 106293 w 1305333" name="connsiteX19-1667"/>
                <a:gd fmla="*/ 282597 h 1424419" name="connsiteY19-1668"/>
                <a:gd fmla="*/ 541533 w 1305333" name="connsiteX20-1669"/>
                <a:gd fmla="*/ 38110 h 1424419" name="connsiteY20-1670"/>
                <a:gd fmla="*/ 653528 w 1305333" name="connsiteX21-1671"/>
                <a:gd fmla="*/ 0 h 1424419" name="connsiteY21-1672"/>
                <a:gd fmla="*/ 653528 w 1305080" name="connsiteX0-1673"/>
                <a:gd fmla="*/ 0 h 1424419" name="connsiteY0-1674"/>
                <a:gd fmla="*/ 757287 w 1305080" name="connsiteX1-1675"/>
                <a:gd fmla="*/ 32444 h 1424419" name="connsiteY1-1676"/>
                <a:gd fmla="*/ 1206876 w 1305080" name="connsiteX2-1677"/>
                <a:gd fmla="*/ 284945 h 1424419" name="connsiteY2-1678"/>
                <a:gd fmla="*/ 1237706 w 1305080" name="connsiteX3-1679"/>
                <a:gd fmla="*/ 306775 h 1424419" name="connsiteY3-1680"/>
                <a:gd fmla="*/ 1301712 w 1305080" name="connsiteX4-1681"/>
                <a:gd fmla="*/ 442384 h 1424419" name="connsiteY4-1682"/>
                <a:gd fmla="*/ 1303099 w 1305080" name="connsiteX5-1683"/>
                <a:gd fmla="*/ 495558 h 1424419" name="connsiteY5-1684"/>
                <a:gd fmla="*/ 1301746 w 1305080" name="connsiteX6-1685"/>
                <a:gd fmla="*/ 953747 h 1424419" name="connsiteY6-1686"/>
                <a:gd fmla="*/ 1302599 w 1305080" name="connsiteX7-1687"/>
                <a:gd fmla="*/ 1003650 h 1424419" name="connsiteY7-1688"/>
                <a:gd fmla="*/ 1227376 w 1305080" name="connsiteX8-1689"/>
                <a:gd fmla="*/ 1152027 h 1424419" name="connsiteY8-1690"/>
                <a:gd fmla="*/ 1172881 w 1305080" name="connsiteX9-1691"/>
                <a:gd fmla="*/ 1179342 h 1424419" name="connsiteY9-1692"/>
                <a:gd fmla="*/ 792288 w 1305080" name="connsiteX10-1693"/>
                <a:gd fmla="*/ 1385653 h 1424419" name="connsiteY10-1694"/>
                <a:gd fmla="*/ 522686 w 1305080" name="connsiteX11-1695"/>
                <a:gd fmla="*/ 1384922 h 1424419" name="connsiteY11-1696"/>
                <a:gd fmla="*/ 94302 w 1305080" name="connsiteX12-1697"/>
                <a:gd fmla="*/ 1158755 h 1424419" name="connsiteY12-1698"/>
                <a:gd fmla="*/ 39429 w 1305080" name="connsiteX13-1699"/>
                <a:gd fmla="*/ 1117635 h 1424419" name="connsiteY13-1700"/>
                <a:gd fmla="*/ 667 w 1305080" name="connsiteX14-1701"/>
                <a:gd fmla="*/ 999105 h 1424419" name="connsiteY14-1702"/>
                <a:gd fmla="*/ 0 w 1305080" name="connsiteX15-1703"/>
                <a:gd fmla="*/ 972364 h 1424419" name="connsiteY15-1704"/>
                <a:gd fmla="*/ 2496 w 1305080" name="connsiteX16-1705"/>
                <a:gd fmla="*/ 463106 h 1424419" name="connsiteY16-1706"/>
                <a:gd fmla="*/ 2458 w 1305080" name="connsiteX17-1707"/>
                <a:gd fmla="*/ 429563 h 1424419" name="connsiteY17-1708"/>
                <a:gd fmla="*/ 75248 w 1305080" name="connsiteX18-1709"/>
                <a:gd fmla="*/ 303202 h 1424419" name="connsiteY18-1710"/>
                <a:gd fmla="*/ 106293 w 1305080" name="connsiteX19-1711"/>
                <a:gd fmla="*/ 282597 h 1424419" name="connsiteY19-1712"/>
                <a:gd fmla="*/ 541533 w 1305080" name="connsiteX20-1713"/>
                <a:gd fmla="*/ 38110 h 1424419" name="connsiteY20-1714"/>
                <a:gd fmla="*/ 653528 w 1305080" name="connsiteX21-1715"/>
                <a:gd fmla="*/ 0 h 1424419" name="connsiteY21-1716"/>
                <a:gd fmla="*/ 653528 w 1305299" name="connsiteX0-1717"/>
                <a:gd fmla="*/ 0 h 1424419" name="connsiteY0-1718"/>
                <a:gd fmla="*/ 757287 w 1305299" name="connsiteX1-1719"/>
                <a:gd fmla="*/ 32444 h 1424419" name="connsiteY1-1720"/>
                <a:gd fmla="*/ 1206876 w 1305299" name="connsiteX2-1721"/>
                <a:gd fmla="*/ 284945 h 1424419" name="connsiteY2-1722"/>
                <a:gd fmla="*/ 1237706 w 1305299" name="connsiteX3-1723"/>
                <a:gd fmla="*/ 306775 h 1424419" name="connsiteY3-1724"/>
                <a:gd fmla="*/ 1301712 w 1305299" name="connsiteX4-1725"/>
                <a:gd fmla="*/ 442384 h 1424419" name="connsiteY4-1726"/>
                <a:gd fmla="*/ 1303099 w 1305299" name="connsiteX5-1727"/>
                <a:gd fmla="*/ 495558 h 1424419" name="connsiteY5-1728"/>
                <a:gd fmla="*/ 1301746 w 1305299" name="connsiteX6-1729"/>
                <a:gd fmla="*/ 953747 h 1424419" name="connsiteY6-1730"/>
                <a:gd fmla="*/ 1302599 w 1305299" name="connsiteX7-1731"/>
                <a:gd fmla="*/ 1003650 h 1424419" name="connsiteY7-1732"/>
                <a:gd fmla="*/ 1227376 w 1305299" name="connsiteX8-1733"/>
                <a:gd fmla="*/ 1152027 h 1424419" name="connsiteY8-1734"/>
                <a:gd fmla="*/ 1172881 w 1305299" name="connsiteX9-1735"/>
                <a:gd fmla="*/ 1179342 h 1424419" name="connsiteY9-1736"/>
                <a:gd fmla="*/ 792288 w 1305299" name="connsiteX10-1737"/>
                <a:gd fmla="*/ 1385653 h 1424419" name="connsiteY10-1738"/>
                <a:gd fmla="*/ 522686 w 1305299" name="connsiteX11-1739"/>
                <a:gd fmla="*/ 1384922 h 1424419" name="connsiteY11-1740"/>
                <a:gd fmla="*/ 94302 w 1305299" name="connsiteX12-1741"/>
                <a:gd fmla="*/ 1158755 h 1424419" name="connsiteY12-1742"/>
                <a:gd fmla="*/ 39429 w 1305299" name="connsiteX13-1743"/>
                <a:gd fmla="*/ 1117635 h 1424419" name="connsiteY13-1744"/>
                <a:gd fmla="*/ 667 w 1305299" name="connsiteX14-1745"/>
                <a:gd fmla="*/ 999105 h 1424419" name="connsiteY14-1746"/>
                <a:gd fmla="*/ 0 w 1305299" name="connsiteX15-1747"/>
                <a:gd fmla="*/ 972364 h 1424419" name="connsiteY15-1748"/>
                <a:gd fmla="*/ 2496 w 1305299" name="connsiteX16-1749"/>
                <a:gd fmla="*/ 463106 h 1424419" name="connsiteY16-1750"/>
                <a:gd fmla="*/ 2458 w 1305299" name="connsiteX17-1751"/>
                <a:gd fmla="*/ 429563 h 1424419" name="connsiteY17-1752"/>
                <a:gd fmla="*/ 75248 w 1305299" name="connsiteX18-1753"/>
                <a:gd fmla="*/ 303202 h 1424419" name="connsiteY18-1754"/>
                <a:gd fmla="*/ 106293 w 1305299" name="connsiteX19-1755"/>
                <a:gd fmla="*/ 282597 h 1424419" name="connsiteY19-1756"/>
                <a:gd fmla="*/ 541533 w 1305299" name="connsiteX20-1757"/>
                <a:gd fmla="*/ 38110 h 1424419" name="connsiteY20-1758"/>
                <a:gd fmla="*/ 653528 w 1305299" name="connsiteX21-1759"/>
                <a:gd fmla="*/ 0 h 1424419" name="connsiteY21-1760"/>
                <a:gd fmla="*/ 653528 w 1306646" name="connsiteX0-1761"/>
                <a:gd fmla="*/ 0 h 1424419" name="connsiteY0-1762"/>
                <a:gd fmla="*/ 757287 w 1306646" name="connsiteX1-1763"/>
                <a:gd fmla="*/ 32444 h 1424419" name="connsiteY1-1764"/>
                <a:gd fmla="*/ 1206876 w 1306646" name="connsiteX2-1765"/>
                <a:gd fmla="*/ 284945 h 1424419" name="connsiteY2-1766"/>
                <a:gd fmla="*/ 1237706 w 1306646" name="connsiteX3-1767"/>
                <a:gd fmla="*/ 306775 h 1424419" name="connsiteY3-1768"/>
                <a:gd fmla="*/ 1301712 w 1306646" name="connsiteX4-1769"/>
                <a:gd fmla="*/ 442384 h 1424419" name="connsiteY4-1770"/>
                <a:gd fmla="*/ 1303099 w 1306646" name="connsiteX5-1771"/>
                <a:gd fmla="*/ 495558 h 1424419" name="connsiteY5-1772"/>
                <a:gd fmla="*/ 1301746 w 1306646" name="connsiteX6-1773"/>
                <a:gd fmla="*/ 953747 h 1424419" name="connsiteY6-1774"/>
                <a:gd fmla="*/ 1302599 w 1306646" name="connsiteX7-1775"/>
                <a:gd fmla="*/ 1003650 h 1424419" name="connsiteY7-1776"/>
                <a:gd fmla="*/ 1227376 w 1306646" name="connsiteX8-1777"/>
                <a:gd fmla="*/ 1152027 h 1424419" name="connsiteY8-1778"/>
                <a:gd fmla="*/ 1172881 w 1306646" name="connsiteX9-1779"/>
                <a:gd fmla="*/ 1179342 h 1424419" name="connsiteY9-1780"/>
                <a:gd fmla="*/ 792288 w 1306646" name="connsiteX10-1781"/>
                <a:gd fmla="*/ 1385653 h 1424419" name="connsiteY10-1782"/>
                <a:gd fmla="*/ 522686 w 1306646" name="connsiteX11-1783"/>
                <a:gd fmla="*/ 1384922 h 1424419" name="connsiteY11-1784"/>
                <a:gd fmla="*/ 94302 w 1306646" name="connsiteX12-1785"/>
                <a:gd fmla="*/ 1158755 h 1424419" name="connsiteY12-1786"/>
                <a:gd fmla="*/ 39429 w 1306646" name="connsiteX13-1787"/>
                <a:gd fmla="*/ 1117635 h 1424419" name="connsiteY13-1788"/>
                <a:gd fmla="*/ 667 w 1306646" name="connsiteX14-1789"/>
                <a:gd fmla="*/ 999105 h 1424419" name="connsiteY14-1790"/>
                <a:gd fmla="*/ 0 w 1306646" name="connsiteX15-1791"/>
                <a:gd fmla="*/ 972364 h 1424419" name="connsiteY15-1792"/>
                <a:gd fmla="*/ 2496 w 1306646" name="connsiteX16-1793"/>
                <a:gd fmla="*/ 463106 h 1424419" name="connsiteY16-1794"/>
                <a:gd fmla="*/ 2458 w 1306646" name="connsiteX17-1795"/>
                <a:gd fmla="*/ 429563 h 1424419" name="connsiteY17-1796"/>
                <a:gd fmla="*/ 75248 w 1306646" name="connsiteX18-1797"/>
                <a:gd fmla="*/ 303202 h 1424419" name="connsiteY18-1798"/>
                <a:gd fmla="*/ 106293 w 1306646" name="connsiteX19-1799"/>
                <a:gd fmla="*/ 282597 h 1424419" name="connsiteY19-1800"/>
                <a:gd fmla="*/ 541533 w 1306646" name="connsiteX20-1801"/>
                <a:gd fmla="*/ 38110 h 1424419" name="connsiteY20-1802"/>
                <a:gd fmla="*/ 653528 w 1306646" name="connsiteX21-1803"/>
                <a:gd fmla="*/ 0 h 1424419" name="connsiteY21-1804"/>
                <a:gd fmla="*/ 653528 w 1305299" name="connsiteX0-1805"/>
                <a:gd fmla="*/ 0 h 1424419" name="connsiteY0-1806"/>
                <a:gd fmla="*/ 757287 w 1305299" name="connsiteX1-1807"/>
                <a:gd fmla="*/ 32444 h 1424419" name="connsiteY1-1808"/>
                <a:gd fmla="*/ 1206876 w 1305299" name="connsiteX2-1809"/>
                <a:gd fmla="*/ 284945 h 1424419" name="connsiteY2-1810"/>
                <a:gd fmla="*/ 1237706 w 1305299" name="connsiteX3-1811"/>
                <a:gd fmla="*/ 306775 h 1424419" name="connsiteY3-1812"/>
                <a:gd fmla="*/ 1301712 w 1305299" name="connsiteX4-1813"/>
                <a:gd fmla="*/ 442384 h 1424419" name="connsiteY4-1814"/>
                <a:gd fmla="*/ 1303099 w 1305299" name="connsiteX5-1815"/>
                <a:gd fmla="*/ 495558 h 1424419" name="connsiteY5-1816"/>
                <a:gd fmla="*/ 1301746 w 1305299" name="connsiteX6-1817"/>
                <a:gd fmla="*/ 953747 h 1424419" name="connsiteY6-1818"/>
                <a:gd fmla="*/ 1302599 w 1305299" name="connsiteX7-1819"/>
                <a:gd fmla="*/ 1003650 h 1424419" name="connsiteY7-1820"/>
                <a:gd fmla="*/ 1227376 w 1305299" name="connsiteX8-1821"/>
                <a:gd fmla="*/ 1152027 h 1424419" name="connsiteY8-1822"/>
                <a:gd fmla="*/ 1172881 w 1305299" name="connsiteX9-1823"/>
                <a:gd fmla="*/ 1179342 h 1424419" name="connsiteY9-1824"/>
                <a:gd fmla="*/ 792288 w 1305299" name="connsiteX10-1825"/>
                <a:gd fmla="*/ 1385653 h 1424419" name="connsiteY10-1826"/>
                <a:gd fmla="*/ 522686 w 1305299" name="connsiteX11-1827"/>
                <a:gd fmla="*/ 1384922 h 1424419" name="connsiteY11-1828"/>
                <a:gd fmla="*/ 94302 w 1305299" name="connsiteX12-1829"/>
                <a:gd fmla="*/ 1158755 h 1424419" name="connsiteY12-1830"/>
                <a:gd fmla="*/ 39429 w 1305299" name="connsiteX13-1831"/>
                <a:gd fmla="*/ 1117635 h 1424419" name="connsiteY13-1832"/>
                <a:gd fmla="*/ 667 w 1305299" name="connsiteX14-1833"/>
                <a:gd fmla="*/ 999105 h 1424419" name="connsiteY14-1834"/>
                <a:gd fmla="*/ 0 w 1305299" name="connsiteX15-1835"/>
                <a:gd fmla="*/ 972364 h 1424419" name="connsiteY15-1836"/>
                <a:gd fmla="*/ 2496 w 1305299" name="connsiteX16-1837"/>
                <a:gd fmla="*/ 463106 h 1424419" name="connsiteY16-1838"/>
                <a:gd fmla="*/ 2458 w 1305299" name="connsiteX17-1839"/>
                <a:gd fmla="*/ 429563 h 1424419" name="connsiteY17-1840"/>
                <a:gd fmla="*/ 75248 w 1305299" name="connsiteX18-1841"/>
                <a:gd fmla="*/ 303202 h 1424419" name="connsiteY18-1842"/>
                <a:gd fmla="*/ 106293 w 1305299" name="connsiteX19-1843"/>
                <a:gd fmla="*/ 282597 h 1424419" name="connsiteY19-1844"/>
                <a:gd fmla="*/ 541533 w 1305299" name="connsiteX20-1845"/>
                <a:gd fmla="*/ 38110 h 1424419" name="connsiteY20-1846"/>
                <a:gd fmla="*/ 653528 w 1305299" name="connsiteX21-1847"/>
                <a:gd fmla="*/ 0 h 1424419" name="connsiteY21-1848"/>
                <a:gd fmla="*/ 653528 w 1304127" name="connsiteX0-1849"/>
                <a:gd fmla="*/ 0 h 1424419" name="connsiteY0-1850"/>
                <a:gd fmla="*/ 757287 w 1304127" name="connsiteX1-1851"/>
                <a:gd fmla="*/ 32444 h 1424419" name="connsiteY1-1852"/>
                <a:gd fmla="*/ 1206876 w 1304127" name="connsiteX2-1853"/>
                <a:gd fmla="*/ 284945 h 1424419" name="connsiteY2-1854"/>
                <a:gd fmla="*/ 1237706 w 1304127" name="connsiteX3-1855"/>
                <a:gd fmla="*/ 306775 h 1424419" name="connsiteY3-1856"/>
                <a:gd fmla="*/ 1301712 w 1304127" name="connsiteX4-1857"/>
                <a:gd fmla="*/ 442384 h 1424419" name="connsiteY4-1858"/>
                <a:gd fmla="*/ 1303099 w 1304127" name="connsiteX5-1859"/>
                <a:gd fmla="*/ 495558 h 1424419" name="connsiteY5-1860"/>
                <a:gd fmla="*/ 1301746 w 1304127" name="connsiteX6-1861"/>
                <a:gd fmla="*/ 953747 h 1424419" name="connsiteY6-1862"/>
                <a:gd fmla="*/ 1302599 w 1304127" name="connsiteX7-1863"/>
                <a:gd fmla="*/ 1003650 h 1424419" name="connsiteY7-1864"/>
                <a:gd fmla="*/ 1227376 w 1304127" name="connsiteX8-1865"/>
                <a:gd fmla="*/ 1152027 h 1424419" name="connsiteY8-1866"/>
                <a:gd fmla="*/ 1172881 w 1304127" name="connsiteX9-1867"/>
                <a:gd fmla="*/ 1179342 h 1424419" name="connsiteY9-1868"/>
                <a:gd fmla="*/ 792288 w 1304127" name="connsiteX10-1869"/>
                <a:gd fmla="*/ 1385653 h 1424419" name="connsiteY10-1870"/>
                <a:gd fmla="*/ 522686 w 1304127" name="connsiteX11-1871"/>
                <a:gd fmla="*/ 1384922 h 1424419" name="connsiteY11-1872"/>
                <a:gd fmla="*/ 94302 w 1304127" name="connsiteX12-1873"/>
                <a:gd fmla="*/ 1158755 h 1424419" name="connsiteY12-1874"/>
                <a:gd fmla="*/ 39429 w 1304127" name="connsiteX13-1875"/>
                <a:gd fmla="*/ 1117635 h 1424419" name="connsiteY13-1876"/>
                <a:gd fmla="*/ 667 w 1304127" name="connsiteX14-1877"/>
                <a:gd fmla="*/ 999105 h 1424419" name="connsiteY14-1878"/>
                <a:gd fmla="*/ 0 w 1304127" name="connsiteX15-1879"/>
                <a:gd fmla="*/ 972364 h 1424419" name="connsiteY15-1880"/>
                <a:gd fmla="*/ 2496 w 1304127" name="connsiteX16-1881"/>
                <a:gd fmla="*/ 463106 h 1424419" name="connsiteY16-1882"/>
                <a:gd fmla="*/ 2458 w 1304127" name="connsiteX17-1883"/>
                <a:gd fmla="*/ 429563 h 1424419" name="connsiteY17-1884"/>
                <a:gd fmla="*/ 75248 w 1304127" name="connsiteX18-1885"/>
                <a:gd fmla="*/ 303202 h 1424419" name="connsiteY18-1886"/>
                <a:gd fmla="*/ 106293 w 1304127" name="connsiteX19-1887"/>
                <a:gd fmla="*/ 282597 h 1424419" name="connsiteY19-1888"/>
                <a:gd fmla="*/ 541533 w 1304127" name="connsiteX20-1889"/>
                <a:gd fmla="*/ 38110 h 1424419" name="connsiteY20-1890"/>
                <a:gd fmla="*/ 653528 w 1304127" name="connsiteX21-1891"/>
                <a:gd fmla="*/ 0 h 1424419" name="connsiteY21-1892"/>
                <a:gd fmla="*/ 653528 w 1306101" name="connsiteX0-1893"/>
                <a:gd fmla="*/ 0 h 1424419" name="connsiteY0-1894"/>
                <a:gd fmla="*/ 757287 w 1306101" name="connsiteX1-1895"/>
                <a:gd fmla="*/ 32444 h 1424419" name="connsiteY1-1896"/>
                <a:gd fmla="*/ 1206876 w 1306101" name="connsiteX2-1897"/>
                <a:gd fmla="*/ 284945 h 1424419" name="connsiteY2-1898"/>
                <a:gd fmla="*/ 1237706 w 1306101" name="connsiteX3-1899"/>
                <a:gd fmla="*/ 306775 h 1424419" name="connsiteY3-1900"/>
                <a:gd fmla="*/ 1305773 w 1306101" name="connsiteX4-1901"/>
                <a:gd fmla="*/ 442384 h 1424419" name="connsiteY4-1902"/>
                <a:gd fmla="*/ 1303099 w 1306101" name="connsiteX5-1903"/>
                <a:gd fmla="*/ 495558 h 1424419" name="connsiteY5-1904"/>
                <a:gd fmla="*/ 1301746 w 1306101" name="connsiteX6-1905"/>
                <a:gd fmla="*/ 953747 h 1424419" name="connsiteY6-1906"/>
                <a:gd fmla="*/ 1302599 w 1306101" name="connsiteX7-1907"/>
                <a:gd fmla="*/ 1003650 h 1424419" name="connsiteY7-1908"/>
                <a:gd fmla="*/ 1227376 w 1306101" name="connsiteX8-1909"/>
                <a:gd fmla="*/ 1152027 h 1424419" name="connsiteY8-1910"/>
                <a:gd fmla="*/ 1172881 w 1306101" name="connsiteX9-1911"/>
                <a:gd fmla="*/ 1179342 h 1424419" name="connsiteY9-1912"/>
                <a:gd fmla="*/ 792288 w 1306101" name="connsiteX10-1913"/>
                <a:gd fmla="*/ 1385653 h 1424419" name="connsiteY10-1914"/>
                <a:gd fmla="*/ 522686 w 1306101" name="connsiteX11-1915"/>
                <a:gd fmla="*/ 1384922 h 1424419" name="connsiteY11-1916"/>
                <a:gd fmla="*/ 94302 w 1306101" name="connsiteX12-1917"/>
                <a:gd fmla="*/ 1158755 h 1424419" name="connsiteY12-1918"/>
                <a:gd fmla="*/ 39429 w 1306101" name="connsiteX13-1919"/>
                <a:gd fmla="*/ 1117635 h 1424419" name="connsiteY13-1920"/>
                <a:gd fmla="*/ 667 w 1306101" name="connsiteX14-1921"/>
                <a:gd fmla="*/ 999105 h 1424419" name="connsiteY14-1922"/>
                <a:gd fmla="*/ 0 w 1306101" name="connsiteX15-1923"/>
                <a:gd fmla="*/ 972364 h 1424419" name="connsiteY15-1924"/>
                <a:gd fmla="*/ 2496 w 1306101" name="connsiteX16-1925"/>
                <a:gd fmla="*/ 463106 h 1424419" name="connsiteY16-1926"/>
                <a:gd fmla="*/ 2458 w 1306101" name="connsiteX17-1927"/>
                <a:gd fmla="*/ 429563 h 1424419" name="connsiteY17-1928"/>
                <a:gd fmla="*/ 75248 w 1306101" name="connsiteX18-1929"/>
                <a:gd fmla="*/ 303202 h 1424419" name="connsiteY18-1930"/>
                <a:gd fmla="*/ 106293 w 1306101" name="connsiteX19-1931"/>
                <a:gd fmla="*/ 282597 h 1424419" name="connsiteY19-1932"/>
                <a:gd fmla="*/ 541533 w 1306101" name="connsiteX20-1933"/>
                <a:gd fmla="*/ 38110 h 1424419" name="connsiteY20-1934"/>
                <a:gd fmla="*/ 653528 w 1306101" name="connsiteX21-1935"/>
                <a:gd fmla="*/ 0 h 1424419" name="connsiteY21-1936"/>
                <a:gd fmla="*/ 653528 w 1304819" name="connsiteX0-1937"/>
                <a:gd fmla="*/ 0 h 1424419" name="connsiteY0-1938"/>
                <a:gd fmla="*/ 757287 w 1304819" name="connsiteX1-1939"/>
                <a:gd fmla="*/ 32444 h 1424419" name="connsiteY1-1940"/>
                <a:gd fmla="*/ 1206876 w 1304819" name="connsiteX2-1941"/>
                <a:gd fmla="*/ 284945 h 1424419" name="connsiteY2-1942"/>
                <a:gd fmla="*/ 1237706 w 1304819" name="connsiteX3-1943"/>
                <a:gd fmla="*/ 306775 h 1424419" name="connsiteY3-1944"/>
                <a:gd fmla="*/ 1304420 w 1304819" name="connsiteX4-1945"/>
                <a:gd fmla="*/ 434263 h 1424419" name="connsiteY4-1946"/>
                <a:gd fmla="*/ 1303099 w 1304819" name="connsiteX5-1947"/>
                <a:gd fmla="*/ 495558 h 1424419" name="connsiteY5-1948"/>
                <a:gd fmla="*/ 1301746 w 1304819" name="connsiteX6-1949"/>
                <a:gd fmla="*/ 953747 h 1424419" name="connsiteY6-1950"/>
                <a:gd fmla="*/ 1302599 w 1304819" name="connsiteX7-1951"/>
                <a:gd fmla="*/ 1003650 h 1424419" name="connsiteY7-1952"/>
                <a:gd fmla="*/ 1227376 w 1304819" name="connsiteX8-1953"/>
                <a:gd fmla="*/ 1152027 h 1424419" name="connsiteY8-1954"/>
                <a:gd fmla="*/ 1172881 w 1304819" name="connsiteX9-1955"/>
                <a:gd fmla="*/ 1179342 h 1424419" name="connsiteY9-1956"/>
                <a:gd fmla="*/ 792288 w 1304819" name="connsiteX10-1957"/>
                <a:gd fmla="*/ 1385653 h 1424419" name="connsiteY10-1958"/>
                <a:gd fmla="*/ 522686 w 1304819" name="connsiteX11-1959"/>
                <a:gd fmla="*/ 1384922 h 1424419" name="connsiteY11-1960"/>
                <a:gd fmla="*/ 94302 w 1304819" name="connsiteX12-1961"/>
                <a:gd fmla="*/ 1158755 h 1424419" name="connsiteY12-1962"/>
                <a:gd fmla="*/ 39429 w 1304819" name="connsiteX13-1963"/>
                <a:gd fmla="*/ 1117635 h 1424419" name="connsiteY13-1964"/>
                <a:gd fmla="*/ 667 w 1304819" name="connsiteX14-1965"/>
                <a:gd fmla="*/ 999105 h 1424419" name="connsiteY14-1966"/>
                <a:gd fmla="*/ 0 w 1304819" name="connsiteX15-1967"/>
                <a:gd fmla="*/ 972364 h 1424419" name="connsiteY15-1968"/>
                <a:gd fmla="*/ 2496 w 1304819" name="connsiteX16-1969"/>
                <a:gd fmla="*/ 463106 h 1424419" name="connsiteY16-1970"/>
                <a:gd fmla="*/ 2458 w 1304819" name="connsiteX17-1971"/>
                <a:gd fmla="*/ 429563 h 1424419" name="connsiteY17-1972"/>
                <a:gd fmla="*/ 75248 w 1304819" name="connsiteX18-1973"/>
                <a:gd fmla="*/ 303202 h 1424419" name="connsiteY18-1974"/>
                <a:gd fmla="*/ 106293 w 1304819" name="connsiteX19-1975"/>
                <a:gd fmla="*/ 282597 h 1424419" name="connsiteY19-1976"/>
                <a:gd fmla="*/ 541533 w 1304819" name="connsiteX20-1977"/>
                <a:gd fmla="*/ 38110 h 1424419" name="connsiteY20-1978"/>
                <a:gd fmla="*/ 653528 w 1304819" name="connsiteX21-1979"/>
                <a:gd fmla="*/ 0 h 1424419" name="connsiteY21-1980"/>
                <a:gd fmla="*/ 653528 w 1306525" name="connsiteX0-1981"/>
                <a:gd fmla="*/ 0 h 1424419" name="connsiteY0-1982"/>
                <a:gd fmla="*/ 757287 w 1306525" name="connsiteX1-1983"/>
                <a:gd fmla="*/ 32444 h 1424419" name="connsiteY1-1984"/>
                <a:gd fmla="*/ 1206876 w 1306525" name="connsiteX2-1985"/>
                <a:gd fmla="*/ 284945 h 1424419" name="connsiteY2-1986"/>
                <a:gd fmla="*/ 1237706 w 1306525" name="connsiteX3-1987"/>
                <a:gd fmla="*/ 306775 h 1424419" name="connsiteY3-1988"/>
                <a:gd fmla="*/ 1304420 w 1306525" name="connsiteX4-1989"/>
                <a:gd fmla="*/ 434263 h 1424419" name="connsiteY4-1990"/>
                <a:gd fmla="*/ 1305806 w 1306525" name="connsiteX5-1991"/>
                <a:gd fmla="*/ 519922 h 1424419" name="connsiteY5-1992"/>
                <a:gd fmla="*/ 1301746 w 1306525" name="connsiteX6-1993"/>
                <a:gd fmla="*/ 953747 h 1424419" name="connsiteY6-1994"/>
                <a:gd fmla="*/ 1302599 w 1306525" name="connsiteX7-1995"/>
                <a:gd fmla="*/ 1003650 h 1424419" name="connsiteY7-1996"/>
                <a:gd fmla="*/ 1227376 w 1306525" name="connsiteX8-1997"/>
                <a:gd fmla="*/ 1152027 h 1424419" name="connsiteY8-1998"/>
                <a:gd fmla="*/ 1172881 w 1306525" name="connsiteX9-1999"/>
                <a:gd fmla="*/ 1179342 h 1424419" name="connsiteY9-2000"/>
                <a:gd fmla="*/ 792288 w 1306525" name="connsiteX10-2001"/>
                <a:gd fmla="*/ 1385653 h 1424419" name="connsiteY10-2002"/>
                <a:gd fmla="*/ 522686 w 1306525" name="connsiteX11-2003"/>
                <a:gd fmla="*/ 1384922 h 1424419" name="connsiteY11-2004"/>
                <a:gd fmla="*/ 94302 w 1306525" name="connsiteX12-2005"/>
                <a:gd fmla="*/ 1158755 h 1424419" name="connsiteY12-2006"/>
                <a:gd fmla="*/ 39429 w 1306525" name="connsiteX13-2007"/>
                <a:gd fmla="*/ 1117635 h 1424419" name="connsiteY13-2008"/>
                <a:gd fmla="*/ 667 w 1306525" name="connsiteX14-2009"/>
                <a:gd fmla="*/ 999105 h 1424419" name="connsiteY14-2010"/>
                <a:gd fmla="*/ 0 w 1306525" name="connsiteX15-2011"/>
                <a:gd fmla="*/ 972364 h 1424419" name="connsiteY15-2012"/>
                <a:gd fmla="*/ 2496 w 1306525" name="connsiteX16-2013"/>
                <a:gd fmla="*/ 463106 h 1424419" name="connsiteY16-2014"/>
                <a:gd fmla="*/ 2458 w 1306525" name="connsiteX17-2015"/>
                <a:gd fmla="*/ 429563 h 1424419" name="connsiteY17-2016"/>
                <a:gd fmla="*/ 75248 w 1306525" name="connsiteX18-2017"/>
                <a:gd fmla="*/ 303202 h 1424419" name="connsiteY18-2018"/>
                <a:gd fmla="*/ 106293 w 1306525" name="connsiteX19-2019"/>
                <a:gd fmla="*/ 282597 h 1424419" name="connsiteY19-2020"/>
                <a:gd fmla="*/ 541533 w 1306525" name="connsiteX20-2021"/>
                <a:gd fmla="*/ 38110 h 1424419" name="connsiteY20-2022"/>
                <a:gd fmla="*/ 653528 w 1306525" name="connsiteX21-2023"/>
                <a:gd fmla="*/ 0 h 1424419" name="connsiteY21-2024"/>
                <a:gd fmla="*/ 653528 w 1305814" name="connsiteX0-2025"/>
                <a:gd fmla="*/ 0 h 1424419" name="connsiteY0-2026"/>
                <a:gd fmla="*/ 757287 w 1305814" name="connsiteX1-2027"/>
                <a:gd fmla="*/ 32444 h 1424419" name="connsiteY1-2028"/>
                <a:gd fmla="*/ 1206876 w 1305814" name="connsiteX2-2029"/>
                <a:gd fmla="*/ 284945 h 1424419" name="connsiteY2-2030"/>
                <a:gd fmla="*/ 1237706 w 1305814" name="connsiteX3-2031"/>
                <a:gd fmla="*/ 306775 h 1424419" name="connsiteY3-2032"/>
                <a:gd fmla="*/ 1304420 w 1305814" name="connsiteX4-2033"/>
                <a:gd fmla="*/ 434263 h 1424419" name="connsiteY4-2034"/>
                <a:gd fmla="*/ 1305806 w 1305814" name="connsiteX5-2035"/>
                <a:gd fmla="*/ 519922 h 1424419" name="connsiteY5-2036"/>
                <a:gd fmla="*/ 1301746 w 1305814" name="connsiteX6-2037"/>
                <a:gd fmla="*/ 953747 h 1424419" name="connsiteY6-2038"/>
                <a:gd fmla="*/ 1302599 w 1305814" name="connsiteX7-2039"/>
                <a:gd fmla="*/ 1003650 h 1424419" name="connsiteY7-2040"/>
                <a:gd fmla="*/ 1227376 w 1305814" name="connsiteX8-2041"/>
                <a:gd fmla="*/ 1152027 h 1424419" name="connsiteY8-2042"/>
                <a:gd fmla="*/ 1172881 w 1305814" name="connsiteX9-2043"/>
                <a:gd fmla="*/ 1179342 h 1424419" name="connsiteY9-2044"/>
                <a:gd fmla="*/ 792288 w 1305814" name="connsiteX10-2045"/>
                <a:gd fmla="*/ 1385653 h 1424419" name="connsiteY10-2046"/>
                <a:gd fmla="*/ 522686 w 1305814" name="connsiteX11-2047"/>
                <a:gd fmla="*/ 1384922 h 1424419" name="connsiteY11-2048"/>
                <a:gd fmla="*/ 94302 w 1305814" name="connsiteX12-2049"/>
                <a:gd fmla="*/ 1158755 h 1424419" name="connsiteY12-2050"/>
                <a:gd fmla="*/ 39429 w 1305814" name="connsiteX13-2051"/>
                <a:gd fmla="*/ 1117635 h 1424419" name="connsiteY13-2052"/>
                <a:gd fmla="*/ 667 w 1305814" name="connsiteX14-2053"/>
                <a:gd fmla="*/ 999105 h 1424419" name="connsiteY14-2054"/>
                <a:gd fmla="*/ 0 w 1305814" name="connsiteX15-2055"/>
                <a:gd fmla="*/ 972364 h 1424419" name="connsiteY15-2056"/>
                <a:gd fmla="*/ 2496 w 1305814" name="connsiteX16-2057"/>
                <a:gd fmla="*/ 463106 h 1424419" name="connsiteY16-2058"/>
                <a:gd fmla="*/ 2458 w 1305814" name="connsiteX17-2059"/>
                <a:gd fmla="*/ 429563 h 1424419" name="connsiteY17-2060"/>
                <a:gd fmla="*/ 75248 w 1305814" name="connsiteX18-2061"/>
                <a:gd fmla="*/ 303202 h 1424419" name="connsiteY18-2062"/>
                <a:gd fmla="*/ 106293 w 1305814" name="connsiteX19-2063"/>
                <a:gd fmla="*/ 282597 h 1424419" name="connsiteY19-2064"/>
                <a:gd fmla="*/ 541533 w 1305814" name="connsiteX20-2065"/>
                <a:gd fmla="*/ 38110 h 1424419" name="connsiteY20-2066"/>
                <a:gd fmla="*/ 653528 w 1305814" name="connsiteX21-2067"/>
                <a:gd fmla="*/ 0 h 1424419" name="connsiteY21-2068"/>
                <a:gd fmla="*/ 653528 w 1305814" name="connsiteX0-2069"/>
                <a:gd fmla="*/ 0 h 1424419" name="connsiteY0-2070"/>
                <a:gd fmla="*/ 757287 w 1305814" name="connsiteX1-2071"/>
                <a:gd fmla="*/ 32444 h 1424419" name="connsiteY1-2072"/>
                <a:gd fmla="*/ 1206876 w 1305814" name="connsiteX2-2073"/>
                <a:gd fmla="*/ 284945 h 1424419" name="connsiteY2-2074"/>
                <a:gd fmla="*/ 1237706 w 1305814" name="connsiteX3-2075"/>
                <a:gd fmla="*/ 306775 h 1424419" name="connsiteY3-2076"/>
                <a:gd fmla="*/ 1304420 w 1305814" name="connsiteX4-2077"/>
                <a:gd fmla="*/ 434263 h 1424419" name="connsiteY4-2078"/>
                <a:gd fmla="*/ 1305806 w 1305814" name="connsiteX5-2079"/>
                <a:gd fmla="*/ 519922 h 1424419" name="connsiteY5-2080"/>
                <a:gd fmla="*/ 1301746 w 1305814" name="connsiteX6-2081"/>
                <a:gd fmla="*/ 953747 h 1424419" name="connsiteY6-2082"/>
                <a:gd fmla="*/ 1302599 w 1305814" name="connsiteX7-2083"/>
                <a:gd fmla="*/ 1003650 h 1424419" name="connsiteY7-2084"/>
                <a:gd fmla="*/ 1227376 w 1305814" name="connsiteX8-2085"/>
                <a:gd fmla="*/ 1152027 h 1424419" name="connsiteY8-2086"/>
                <a:gd fmla="*/ 1172881 w 1305814" name="connsiteX9-2087"/>
                <a:gd fmla="*/ 1179342 h 1424419" name="connsiteY9-2088"/>
                <a:gd fmla="*/ 792288 w 1305814" name="connsiteX10-2089"/>
                <a:gd fmla="*/ 1385653 h 1424419" name="connsiteY10-2090"/>
                <a:gd fmla="*/ 522686 w 1305814" name="connsiteX11-2091"/>
                <a:gd fmla="*/ 1384922 h 1424419" name="connsiteY11-2092"/>
                <a:gd fmla="*/ 94302 w 1305814" name="connsiteX12-2093"/>
                <a:gd fmla="*/ 1158755 h 1424419" name="connsiteY12-2094"/>
                <a:gd fmla="*/ 39429 w 1305814" name="connsiteX13-2095"/>
                <a:gd fmla="*/ 1117635 h 1424419" name="connsiteY13-2096"/>
                <a:gd fmla="*/ 667 w 1305814" name="connsiteX14-2097"/>
                <a:gd fmla="*/ 999105 h 1424419" name="connsiteY14-2098"/>
                <a:gd fmla="*/ 0 w 1305814" name="connsiteX15-2099"/>
                <a:gd fmla="*/ 972364 h 1424419" name="connsiteY15-2100"/>
                <a:gd fmla="*/ 2496 w 1305814" name="connsiteX16-2101"/>
                <a:gd fmla="*/ 463106 h 1424419" name="connsiteY16-2102"/>
                <a:gd fmla="*/ 2458 w 1305814" name="connsiteX17-2103"/>
                <a:gd fmla="*/ 429563 h 1424419" name="connsiteY17-2104"/>
                <a:gd fmla="*/ 75248 w 1305814" name="connsiteX18-2105"/>
                <a:gd fmla="*/ 303202 h 1424419" name="connsiteY18-2106"/>
                <a:gd fmla="*/ 106293 w 1305814" name="connsiteX19-2107"/>
                <a:gd fmla="*/ 282597 h 1424419" name="connsiteY19-2108"/>
                <a:gd fmla="*/ 541533 w 1305814" name="connsiteX20-2109"/>
                <a:gd fmla="*/ 38110 h 1424419" name="connsiteY20-2110"/>
                <a:gd fmla="*/ 653528 w 1305814" name="connsiteX21-2111"/>
                <a:gd fmla="*/ 0 h 1424419" name="connsiteY21-2112"/>
                <a:gd fmla="*/ 653528 w 1305814" name="connsiteX0-2113"/>
                <a:gd fmla="*/ 0 h 1424419" name="connsiteY0-2114"/>
                <a:gd fmla="*/ 757287 w 1305814" name="connsiteX1-2115"/>
                <a:gd fmla="*/ 32444 h 1424419" name="connsiteY1-2116"/>
                <a:gd fmla="*/ 1206876 w 1305814" name="connsiteX2-2117"/>
                <a:gd fmla="*/ 284945 h 1424419" name="connsiteY2-2118"/>
                <a:gd fmla="*/ 1237706 w 1305814" name="connsiteX3-2119"/>
                <a:gd fmla="*/ 306775 h 1424419" name="connsiteY3-2120"/>
                <a:gd fmla="*/ 1304420 w 1305814" name="connsiteX4-2121"/>
                <a:gd fmla="*/ 434263 h 1424419" name="connsiteY4-2122"/>
                <a:gd fmla="*/ 1305806 w 1305814" name="connsiteX5-2123"/>
                <a:gd fmla="*/ 519922 h 1424419" name="connsiteY5-2124"/>
                <a:gd fmla="*/ 1301746 w 1305814" name="connsiteX6-2125"/>
                <a:gd fmla="*/ 953747 h 1424419" name="connsiteY6-2126"/>
                <a:gd fmla="*/ 1302599 w 1305814" name="connsiteX7-2127"/>
                <a:gd fmla="*/ 1003650 h 1424419" name="connsiteY7-2128"/>
                <a:gd fmla="*/ 1227376 w 1305814" name="connsiteX8-2129"/>
                <a:gd fmla="*/ 1152027 h 1424419" name="connsiteY8-2130"/>
                <a:gd fmla="*/ 1174235 w 1305814" name="connsiteX9-2131"/>
                <a:gd fmla="*/ 1184756 h 1424419" name="connsiteY9-2132"/>
                <a:gd fmla="*/ 792288 w 1305814" name="connsiteX10-2133"/>
                <a:gd fmla="*/ 1385653 h 1424419" name="connsiteY10-2134"/>
                <a:gd fmla="*/ 522686 w 1305814" name="connsiteX11-2135"/>
                <a:gd fmla="*/ 1384922 h 1424419" name="connsiteY11-2136"/>
                <a:gd fmla="*/ 94302 w 1305814" name="connsiteX12-2137"/>
                <a:gd fmla="*/ 1158755 h 1424419" name="connsiteY12-2138"/>
                <a:gd fmla="*/ 39429 w 1305814" name="connsiteX13-2139"/>
                <a:gd fmla="*/ 1117635 h 1424419" name="connsiteY13-2140"/>
                <a:gd fmla="*/ 667 w 1305814" name="connsiteX14-2141"/>
                <a:gd fmla="*/ 999105 h 1424419" name="connsiteY14-2142"/>
                <a:gd fmla="*/ 0 w 1305814" name="connsiteX15-2143"/>
                <a:gd fmla="*/ 972364 h 1424419" name="connsiteY15-2144"/>
                <a:gd fmla="*/ 2496 w 1305814" name="connsiteX16-2145"/>
                <a:gd fmla="*/ 463106 h 1424419" name="connsiteY16-2146"/>
                <a:gd fmla="*/ 2458 w 1305814" name="connsiteX17-2147"/>
                <a:gd fmla="*/ 429563 h 1424419" name="connsiteY17-2148"/>
                <a:gd fmla="*/ 75248 w 1305814" name="connsiteX18-2149"/>
                <a:gd fmla="*/ 303202 h 1424419" name="connsiteY18-2150"/>
                <a:gd fmla="*/ 106293 w 1305814" name="connsiteX19-2151"/>
                <a:gd fmla="*/ 282597 h 1424419" name="connsiteY19-2152"/>
                <a:gd fmla="*/ 541533 w 1305814" name="connsiteX20-2153"/>
                <a:gd fmla="*/ 38110 h 1424419" name="connsiteY20-2154"/>
                <a:gd fmla="*/ 653528 w 1305814" name="connsiteX21-2155"/>
                <a:gd fmla="*/ 0 h 1424419" name="connsiteY21-2156"/>
                <a:gd fmla="*/ 653528 w 1305814" name="connsiteX0-2157"/>
                <a:gd fmla="*/ 0 h 1424419" name="connsiteY0-2158"/>
                <a:gd fmla="*/ 757287 w 1305814" name="connsiteX1-2159"/>
                <a:gd fmla="*/ 32444 h 1424419" name="connsiteY1-2160"/>
                <a:gd fmla="*/ 1206876 w 1305814" name="connsiteX2-2161"/>
                <a:gd fmla="*/ 284945 h 1424419" name="connsiteY2-2162"/>
                <a:gd fmla="*/ 1237706 w 1305814" name="connsiteX3-2163"/>
                <a:gd fmla="*/ 306775 h 1424419" name="connsiteY3-2164"/>
                <a:gd fmla="*/ 1304420 w 1305814" name="connsiteX4-2165"/>
                <a:gd fmla="*/ 434263 h 1424419" name="connsiteY4-2166"/>
                <a:gd fmla="*/ 1305806 w 1305814" name="connsiteX5-2167"/>
                <a:gd fmla="*/ 519922 h 1424419" name="connsiteY5-2168"/>
                <a:gd fmla="*/ 1301746 w 1305814" name="connsiteX6-2169"/>
                <a:gd fmla="*/ 953747 h 1424419" name="connsiteY6-2170"/>
                <a:gd fmla="*/ 1302599 w 1305814" name="connsiteX7-2171"/>
                <a:gd fmla="*/ 1003650 h 1424419" name="connsiteY7-2172"/>
                <a:gd fmla="*/ 1227376 w 1305814" name="connsiteX8-2173"/>
                <a:gd fmla="*/ 1152027 h 1424419" name="connsiteY8-2174"/>
                <a:gd fmla="*/ 1174235 w 1305814" name="connsiteX9-2175"/>
                <a:gd fmla="*/ 1184756 h 1424419" name="connsiteY9-2176"/>
                <a:gd fmla="*/ 792288 w 1305814" name="connsiteX10-2177"/>
                <a:gd fmla="*/ 1385653 h 1424419" name="connsiteY10-2178"/>
                <a:gd fmla="*/ 522686 w 1305814" name="connsiteX11-2179"/>
                <a:gd fmla="*/ 1384922 h 1424419" name="connsiteY11-2180"/>
                <a:gd fmla="*/ 94302 w 1305814" name="connsiteX12-2181"/>
                <a:gd fmla="*/ 1158755 h 1424419" name="connsiteY12-2182"/>
                <a:gd fmla="*/ 39429 w 1305814" name="connsiteX13-2183"/>
                <a:gd fmla="*/ 1117635 h 1424419" name="connsiteY13-2184"/>
                <a:gd fmla="*/ 667 w 1305814" name="connsiteX14-2185"/>
                <a:gd fmla="*/ 999105 h 1424419" name="connsiteY14-2186"/>
                <a:gd fmla="*/ 0 w 1305814" name="connsiteX15-2187"/>
                <a:gd fmla="*/ 972364 h 1424419" name="connsiteY15-2188"/>
                <a:gd fmla="*/ 2496 w 1305814" name="connsiteX16-2189"/>
                <a:gd fmla="*/ 463106 h 1424419" name="connsiteY16-2190"/>
                <a:gd fmla="*/ 2458 w 1305814" name="connsiteX17-2191"/>
                <a:gd fmla="*/ 429563 h 1424419" name="connsiteY17-2192"/>
                <a:gd fmla="*/ 75248 w 1305814" name="connsiteX18-2193"/>
                <a:gd fmla="*/ 303202 h 1424419" name="connsiteY18-2194"/>
                <a:gd fmla="*/ 106293 w 1305814" name="connsiteX19-2195"/>
                <a:gd fmla="*/ 282597 h 1424419" name="connsiteY19-2196"/>
                <a:gd fmla="*/ 541533 w 1305814" name="connsiteX20-2197"/>
                <a:gd fmla="*/ 38110 h 1424419" name="connsiteY20-2198"/>
                <a:gd fmla="*/ 653528 w 1305814" name="connsiteX21-2199"/>
                <a:gd fmla="*/ 0 h 1424419" name="connsiteY21-2200"/>
                <a:gd fmla="*/ 653528 w 1305814" name="connsiteX0-2201"/>
                <a:gd fmla="*/ 0 h 1427408" name="connsiteY0-2202"/>
                <a:gd fmla="*/ 757287 w 1305814" name="connsiteX1-2203"/>
                <a:gd fmla="*/ 32444 h 1427408" name="connsiteY1-2204"/>
                <a:gd fmla="*/ 1206876 w 1305814" name="connsiteX2-2205"/>
                <a:gd fmla="*/ 284945 h 1427408" name="connsiteY2-2206"/>
                <a:gd fmla="*/ 1237706 w 1305814" name="connsiteX3-2207"/>
                <a:gd fmla="*/ 306775 h 1427408" name="connsiteY3-2208"/>
                <a:gd fmla="*/ 1304420 w 1305814" name="connsiteX4-2209"/>
                <a:gd fmla="*/ 434263 h 1427408" name="connsiteY4-2210"/>
                <a:gd fmla="*/ 1305806 w 1305814" name="connsiteX5-2211"/>
                <a:gd fmla="*/ 519922 h 1427408" name="connsiteY5-2212"/>
                <a:gd fmla="*/ 1301746 w 1305814" name="connsiteX6-2213"/>
                <a:gd fmla="*/ 953747 h 1427408" name="connsiteY6-2214"/>
                <a:gd fmla="*/ 1302599 w 1305814" name="connsiteX7-2215"/>
                <a:gd fmla="*/ 1003650 h 1427408" name="connsiteY7-2216"/>
                <a:gd fmla="*/ 1227376 w 1305814" name="connsiteX8-2217"/>
                <a:gd fmla="*/ 1152027 h 1427408" name="connsiteY8-2218"/>
                <a:gd fmla="*/ 1174235 w 1305814" name="connsiteX9-2219"/>
                <a:gd fmla="*/ 1184756 h 1427408" name="connsiteY9-2220"/>
                <a:gd fmla="*/ 792288 w 1305814" name="connsiteX10-2221"/>
                <a:gd fmla="*/ 1385653 h 1427408" name="connsiteY10-2222"/>
                <a:gd fmla="*/ 517719 w 1305814" name="connsiteX11-2223"/>
                <a:gd fmla="*/ 1389889 h 1427408" name="connsiteY11-2224"/>
                <a:gd fmla="*/ 94302 w 1305814" name="connsiteX12-2225"/>
                <a:gd fmla="*/ 1158755 h 1427408" name="connsiteY12-2226"/>
                <a:gd fmla="*/ 39429 w 1305814" name="connsiteX13-2227"/>
                <a:gd fmla="*/ 1117635 h 1427408" name="connsiteY13-2228"/>
                <a:gd fmla="*/ 667 w 1305814" name="connsiteX14-2229"/>
                <a:gd fmla="*/ 999105 h 1427408" name="connsiteY14-2230"/>
                <a:gd fmla="*/ 0 w 1305814" name="connsiteX15-2231"/>
                <a:gd fmla="*/ 972364 h 1427408" name="connsiteY15-2232"/>
                <a:gd fmla="*/ 2496 w 1305814" name="connsiteX16-2233"/>
                <a:gd fmla="*/ 463106 h 1427408" name="connsiteY16-2234"/>
                <a:gd fmla="*/ 2458 w 1305814" name="connsiteX17-2235"/>
                <a:gd fmla="*/ 429563 h 1427408" name="connsiteY17-2236"/>
                <a:gd fmla="*/ 75248 w 1305814" name="connsiteX18-2237"/>
                <a:gd fmla="*/ 303202 h 1427408" name="connsiteY18-2238"/>
                <a:gd fmla="*/ 106293 w 1305814" name="connsiteX19-2239"/>
                <a:gd fmla="*/ 282597 h 1427408" name="connsiteY19-2240"/>
                <a:gd fmla="*/ 541533 w 1305814" name="connsiteX20-2241"/>
                <a:gd fmla="*/ 38110 h 1427408" name="connsiteY20-2242"/>
                <a:gd fmla="*/ 653528 w 1305814" name="connsiteX21-2243"/>
                <a:gd fmla="*/ 0 h 1427408" name="connsiteY21-2244"/>
                <a:gd fmla="*/ 653528 w 1305814" name="connsiteX0-2245"/>
                <a:gd fmla="*/ 0 h 1427408" name="connsiteY0-2246"/>
                <a:gd fmla="*/ 757287 w 1305814" name="connsiteX1-2247"/>
                <a:gd fmla="*/ 32444 h 1427408" name="connsiteY1-2248"/>
                <a:gd fmla="*/ 1206876 w 1305814" name="connsiteX2-2249"/>
                <a:gd fmla="*/ 284945 h 1427408" name="connsiteY2-2250"/>
                <a:gd fmla="*/ 1237706 w 1305814" name="connsiteX3-2251"/>
                <a:gd fmla="*/ 306775 h 1427408" name="connsiteY3-2252"/>
                <a:gd fmla="*/ 1304420 w 1305814" name="connsiteX4-2253"/>
                <a:gd fmla="*/ 434263 h 1427408" name="connsiteY4-2254"/>
                <a:gd fmla="*/ 1305806 w 1305814" name="connsiteX5-2255"/>
                <a:gd fmla="*/ 519922 h 1427408" name="connsiteY5-2256"/>
                <a:gd fmla="*/ 1301746 w 1305814" name="connsiteX6-2257"/>
                <a:gd fmla="*/ 953747 h 1427408" name="connsiteY6-2258"/>
                <a:gd fmla="*/ 1302599 w 1305814" name="connsiteX7-2259"/>
                <a:gd fmla="*/ 1003650 h 1427408" name="connsiteY7-2260"/>
                <a:gd fmla="*/ 1227376 w 1305814" name="connsiteX8-2261"/>
                <a:gd fmla="*/ 1152027 h 1427408" name="connsiteY8-2262"/>
                <a:gd fmla="*/ 1174235 w 1305814" name="connsiteX9-2263"/>
                <a:gd fmla="*/ 1184756 h 1427408" name="connsiteY9-2264"/>
                <a:gd fmla="*/ 792288 w 1305814" name="connsiteX10-2265"/>
                <a:gd fmla="*/ 1385653 h 1427408" name="connsiteY10-2266"/>
                <a:gd fmla="*/ 517719 w 1305814" name="connsiteX11-2267"/>
                <a:gd fmla="*/ 1389889 h 1427408" name="connsiteY11-2268"/>
                <a:gd fmla="*/ 94302 w 1305814" name="connsiteX12-2269"/>
                <a:gd fmla="*/ 1158755 h 1427408" name="connsiteY12-2270"/>
                <a:gd fmla="*/ 39429 w 1305814" name="connsiteX13-2271"/>
                <a:gd fmla="*/ 1117635 h 1427408" name="connsiteY13-2272"/>
                <a:gd fmla="*/ 667 w 1305814" name="connsiteX14-2273"/>
                <a:gd fmla="*/ 999105 h 1427408" name="connsiteY14-2274"/>
                <a:gd fmla="*/ 0 w 1305814" name="connsiteX15-2275"/>
                <a:gd fmla="*/ 972364 h 1427408" name="connsiteY15-2276"/>
                <a:gd fmla="*/ 2496 w 1305814" name="connsiteX16-2277"/>
                <a:gd fmla="*/ 463106 h 1427408" name="connsiteY16-2278"/>
                <a:gd fmla="*/ 2458 w 1305814" name="connsiteX17-2279"/>
                <a:gd fmla="*/ 429563 h 1427408" name="connsiteY17-2280"/>
                <a:gd fmla="*/ 75248 w 1305814" name="connsiteX18-2281"/>
                <a:gd fmla="*/ 303202 h 1427408" name="connsiteY18-2282"/>
                <a:gd fmla="*/ 106293 w 1305814" name="connsiteX19-2283"/>
                <a:gd fmla="*/ 282597 h 1427408" name="connsiteY19-2284"/>
                <a:gd fmla="*/ 541533 w 1305814" name="connsiteX20-2285"/>
                <a:gd fmla="*/ 38110 h 1427408" name="connsiteY20-2286"/>
                <a:gd fmla="*/ 653528 w 1305814" name="connsiteX21-2287"/>
                <a:gd fmla="*/ 0 h 1427408" name="connsiteY21-2288"/>
                <a:gd fmla="*/ 653528 w 1305814" name="connsiteX0-2289"/>
                <a:gd fmla="*/ 0 h 1421591" name="connsiteY0-2290"/>
                <a:gd fmla="*/ 757287 w 1305814" name="connsiteX1-2291"/>
                <a:gd fmla="*/ 32444 h 1421591" name="connsiteY1-2292"/>
                <a:gd fmla="*/ 1206876 w 1305814" name="connsiteX2-2293"/>
                <a:gd fmla="*/ 284945 h 1421591" name="connsiteY2-2294"/>
                <a:gd fmla="*/ 1237706 w 1305814" name="connsiteX3-2295"/>
                <a:gd fmla="*/ 306775 h 1421591" name="connsiteY3-2296"/>
                <a:gd fmla="*/ 1304420 w 1305814" name="connsiteX4-2297"/>
                <a:gd fmla="*/ 434263 h 1421591" name="connsiteY4-2298"/>
                <a:gd fmla="*/ 1305806 w 1305814" name="connsiteX5-2299"/>
                <a:gd fmla="*/ 519922 h 1421591" name="connsiteY5-2300"/>
                <a:gd fmla="*/ 1301746 w 1305814" name="connsiteX6-2301"/>
                <a:gd fmla="*/ 953747 h 1421591" name="connsiteY6-2302"/>
                <a:gd fmla="*/ 1302599 w 1305814" name="connsiteX7-2303"/>
                <a:gd fmla="*/ 1003650 h 1421591" name="connsiteY7-2304"/>
                <a:gd fmla="*/ 1227376 w 1305814" name="connsiteX8-2305"/>
                <a:gd fmla="*/ 1152027 h 1421591" name="connsiteY8-2306"/>
                <a:gd fmla="*/ 1174235 w 1305814" name="connsiteX9-2307"/>
                <a:gd fmla="*/ 1184756 h 1421591" name="connsiteY9-2308"/>
                <a:gd fmla="*/ 792288 w 1305814" name="connsiteX10-2309"/>
                <a:gd fmla="*/ 1385653 h 1421591" name="connsiteY10-2310"/>
                <a:gd fmla="*/ 502818 w 1305814" name="connsiteX11-2311"/>
                <a:gd fmla="*/ 1379955 h 1421591" name="connsiteY11-2312"/>
                <a:gd fmla="*/ 94302 w 1305814" name="connsiteX12-2313"/>
                <a:gd fmla="*/ 1158755 h 1421591" name="connsiteY12-2314"/>
                <a:gd fmla="*/ 39429 w 1305814" name="connsiteX13-2315"/>
                <a:gd fmla="*/ 1117635 h 1421591" name="connsiteY13-2316"/>
                <a:gd fmla="*/ 667 w 1305814" name="connsiteX14-2317"/>
                <a:gd fmla="*/ 999105 h 1421591" name="connsiteY14-2318"/>
                <a:gd fmla="*/ 0 w 1305814" name="connsiteX15-2319"/>
                <a:gd fmla="*/ 972364 h 1421591" name="connsiteY15-2320"/>
                <a:gd fmla="*/ 2496 w 1305814" name="connsiteX16-2321"/>
                <a:gd fmla="*/ 463106 h 1421591" name="connsiteY16-2322"/>
                <a:gd fmla="*/ 2458 w 1305814" name="connsiteX17-2323"/>
                <a:gd fmla="*/ 429563 h 1421591" name="connsiteY17-2324"/>
                <a:gd fmla="*/ 75248 w 1305814" name="connsiteX18-2325"/>
                <a:gd fmla="*/ 303202 h 1421591" name="connsiteY18-2326"/>
                <a:gd fmla="*/ 106293 w 1305814" name="connsiteX19-2327"/>
                <a:gd fmla="*/ 282597 h 1421591" name="connsiteY19-2328"/>
                <a:gd fmla="*/ 541533 w 1305814" name="connsiteX20-2329"/>
                <a:gd fmla="*/ 38110 h 1421591" name="connsiteY20-2330"/>
                <a:gd fmla="*/ 653528 w 1305814" name="connsiteX21-2331"/>
                <a:gd fmla="*/ 0 h 1421591" name="connsiteY21-2332"/>
                <a:gd fmla="*/ 653528 w 1305814" name="connsiteX0-2333"/>
                <a:gd fmla="*/ 0 h 1423589" name="connsiteY0-2334"/>
                <a:gd fmla="*/ 757287 w 1305814" name="connsiteX1-2335"/>
                <a:gd fmla="*/ 32444 h 1423589" name="connsiteY1-2336"/>
                <a:gd fmla="*/ 1206876 w 1305814" name="connsiteX2-2337"/>
                <a:gd fmla="*/ 284945 h 1423589" name="connsiteY2-2338"/>
                <a:gd fmla="*/ 1237706 w 1305814" name="connsiteX3-2339"/>
                <a:gd fmla="*/ 306775 h 1423589" name="connsiteY3-2340"/>
                <a:gd fmla="*/ 1304420 w 1305814" name="connsiteX4-2341"/>
                <a:gd fmla="*/ 434263 h 1423589" name="connsiteY4-2342"/>
                <a:gd fmla="*/ 1305806 w 1305814" name="connsiteX5-2343"/>
                <a:gd fmla="*/ 519922 h 1423589" name="connsiteY5-2344"/>
                <a:gd fmla="*/ 1301746 w 1305814" name="connsiteX6-2345"/>
                <a:gd fmla="*/ 953747 h 1423589" name="connsiteY6-2346"/>
                <a:gd fmla="*/ 1302599 w 1305814" name="connsiteX7-2347"/>
                <a:gd fmla="*/ 1003650 h 1423589" name="connsiteY7-2348"/>
                <a:gd fmla="*/ 1227376 w 1305814" name="connsiteX8-2349"/>
                <a:gd fmla="*/ 1152027 h 1423589" name="connsiteY8-2350"/>
                <a:gd fmla="*/ 1174235 w 1305814" name="connsiteX9-2351"/>
                <a:gd fmla="*/ 1184756 h 1423589" name="connsiteY9-2352"/>
                <a:gd fmla="*/ 792288 w 1305814" name="connsiteX10-2353"/>
                <a:gd fmla="*/ 1385653 h 1423589" name="connsiteY10-2354"/>
                <a:gd fmla="*/ 502818 w 1305814" name="connsiteX11-2355"/>
                <a:gd fmla="*/ 1379955 h 1423589" name="connsiteY11-2356"/>
                <a:gd fmla="*/ 94302 w 1305814" name="connsiteX12-2357"/>
                <a:gd fmla="*/ 1158755 h 1423589" name="connsiteY12-2358"/>
                <a:gd fmla="*/ 39429 w 1305814" name="connsiteX13-2359"/>
                <a:gd fmla="*/ 1117635 h 1423589" name="connsiteY13-2360"/>
                <a:gd fmla="*/ 667 w 1305814" name="connsiteX14-2361"/>
                <a:gd fmla="*/ 999105 h 1423589" name="connsiteY14-2362"/>
                <a:gd fmla="*/ 0 w 1305814" name="connsiteX15-2363"/>
                <a:gd fmla="*/ 972364 h 1423589" name="connsiteY15-2364"/>
                <a:gd fmla="*/ 2496 w 1305814" name="connsiteX16-2365"/>
                <a:gd fmla="*/ 463106 h 1423589" name="connsiteY16-2366"/>
                <a:gd fmla="*/ 2458 w 1305814" name="connsiteX17-2367"/>
                <a:gd fmla="*/ 429563 h 1423589" name="connsiteY17-2368"/>
                <a:gd fmla="*/ 75248 w 1305814" name="connsiteX18-2369"/>
                <a:gd fmla="*/ 303202 h 1423589" name="connsiteY18-2370"/>
                <a:gd fmla="*/ 106293 w 1305814" name="connsiteX19-2371"/>
                <a:gd fmla="*/ 282597 h 1423589" name="connsiteY19-2372"/>
                <a:gd fmla="*/ 541533 w 1305814" name="connsiteX20-2373"/>
                <a:gd fmla="*/ 38110 h 1423589" name="connsiteY20-2374"/>
                <a:gd fmla="*/ 653528 w 1305814" name="connsiteX21-2375"/>
                <a:gd fmla="*/ 0 h 1423589" name="connsiteY21-237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b="b" l="l" r="r" t="t"/>
              <a:pathLst>
                <a:path h="1423589" w="1305814">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p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r="18900000"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665">
                <a:solidFill>
                  <a:prstClr val="white"/>
                </a:solidFill>
                <a:cs typeface="+mn-ea"/>
                <a:sym typeface="+mn-lt"/>
              </a:endParaRPr>
            </a:p>
          </p:txBody>
        </p:sp>
        <p:sp>
          <p:nvSpPr>
            <p:cNvPr id="29" name="KSO_Shape"/>
            <p:cNvSpPr/>
            <p:nvPr/>
          </p:nvSpPr>
          <p:spPr bwMode="auto">
            <a:xfrm>
              <a:off x="999253" y="289574"/>
              <a:ext cx="360000" cy="360000"/>
            </a:xfrm>
            <a:custGeom>
              <a:gdLst>
                <a:gd fmla="*/ 346433 w 5026" name="T0"/>
                <a:gd fmla="*/ 0 h 5027" name="T1"/>
                <a:gd fmla="*/ 293748 w 5026" name="T2"/>
                <a:gd fmla="*/ 4164 h 5027" name="T3"/>
                <a:gd fmla="*/ 243337 w 5026" name="T4"/>
                <a:gd fmla="*/ 15897 h 5027" name="T5"/>
                <a:gd fmla="*/ 196337 w 5026" name="T6"/>
                <a:gd fmla="*/ 34065 h 5027" name="T7"/>
                <a:gd fmla="*/ 153128 w 5026" name="T8"/>
                <a:gd fmla="*/ 59046 h 5027" name="T9"/>
                <a:gd fmla="*/ 113709 w 5026" name="T10"/>
                <a:gd fmla="*/ 90083 h 5027" name="T11"/>
                <a:gd fmla="*/ 79217 w 5026" name="T12"/>
                <a:gd fmla="*/ 126041 h 5027" name="T13"/>
                <a:gd fmla="*/ 50411 w 5026" name="T14"/>
                <a:gd fmla="*/ 166541 h 5027" name="T15"/>
                <a:gd fmla="*/ 27290 w 5026" name="T16"/>
                <a:gd fmla="*/ 211204 h 5027" name="T17"/>
                <a:gd fmla="*/ 10992 w 5026" name="T18"/>
                <a:gd fmla="*/ 259652 h 5027" name="T19"/>
                <a:gd fmla="*/ 1895 w 5026" name="T20"/>
                <a:gd fmla="*/ 310750 h 5027" name="T21"/>
                <a:gd fmla="*/ 0 w 5026" name="T22"/>
                <a:gd fmla="*/ 1556777 h 5027" name="T23"/>
                <a:gd fmla="*/ 1895 w 5026" name="T24"/>
                <a:gd fmla="*/ 1591978 h 5027" name="T25"/>
                <a:gd fmla="*/ 10992 w 5026" name="T26"/>
                <a:gd fmla="*/ 1643076 h 5027" name="T27"/>
                <a:gd fmla="*/ 27290 w 5026" name="T28"/>
                <a:gd fmla="*/ 1691524 h 5027" name="T29"/>
                <a:gd fmla="*/ 50411 w 5026" name="T30"/>
                <a:gd fmla="*/ 1736566 h 5027" name="T31"/>
                <a:gd fmla="*/ 79217 w 5026" name="T32"/>
                <a:gd fmla="*/ 1777065 h 5027" name="T33"/>
                <a:gd fmla="*/ 113709 w 5026" name="T34"/>
                <a:gd fmla="*/ 1812645 h 5027" name="T35"/>
                <a:gd fmla="*/ 153128 w 5026" name="T36"/>
                <a:gd fmla="*/ 1843682 h 5027" name="T37"/>
                <a:gd fmla="*/ 196337 w 5026" name="T38"/>
                <a:gd fmla="*/ 1868663 h 5027" name="T39"/>
                <a:gd fmla="*/ 243337 w 5026" name="T40"/>
                <a:gd fmla="*/ 1887209 h 5027" name="T41"/>
                <a:gd fmla="*/ 293748 w 5026" name="T42"/>
                <a:gd fmla="*/ 1898564 h 5027" name="T43"/>
                <a:gd fmla="*/ 346433 w 5026" name="T44"/>
                <a:gd fmla="*/ 1902728 h 5027" name="T45"/>
                <a:gd fmla="*/ 1576761 w 5026" name="T46"/>
                <a:gd fmla="*/ 1901971 h 5027" name="T47"/>
                <a:gd fmla="*/ 1628688 w 5026" name="T48"/>
                <a:gd fmla="*/ 1895536 h 5027" name="T49"/>
                <a:gd fmla="*/ 1677962 w 5026" name="T50"/>
                <a:gd fmla="*/ 1881532 h 5027" name="T51"/>
                <a:gd fmla="*/ 1723824 w 5026" name="T52"/>
                <a:gd fmla="*/ 1861093 h 5027" name="T53"/>
                <a:gd fmla="*/ 1766275 w 5026" name="T54"/>
                <a:gd fmla="*/ 1834219 h 5027" name="T55"/>
                <a:gd fmla="*/ 1803799 w 5026" name="T56"/>
                <a:gd fmla="*/ 1801290 h 5027" name="T57"/>
                <a:gd fmla="*/ 1836396 w 5026" name="T58"/>
                <a:gd fmla="*/ 1763818 h 5027" name="T59"/>
                <a:gd fmla="*/ 1863686 w 5026" name="T60"/>
                <a:gd fmla="*/ 1721426 h 5027" name="T61"/>
                <a:gd fmla="*/ 1884153 w 5026" name="T62"/>
                <a:gd fmla="*/ 1675627 h 5027" name="T63"/>
                <a:gd fmla="*/ 1898177 w 5026" name="T64"/>
                <a:gd fmla="*/ 1626422 h 5027" name="T65"/>
                <a:gd fmla="*/ 1904621 w 5026" name="T66"/>
                <a:gd fmla="*/ 1574567 h 5027" name="T67"/>
                <a:gd fmla="*/ 1905000 w 5026" name="T68"/>
                <a:gd fmla="*/ 345951 h 5027" name="T69"/>
                <a:gd fmla="*/ 1901210 w 5026" name="T70"/>
                <a:gd fmla="*/ 293339 h 5027" name="T71"/>
                <a:gd fmla="*/ 1889839 w 5026" name="T72"/>
                <a:gd fmla="*/ 242998 h 5027" name="T73"/>
                <a:gd fmla="*/ 1870887 w 5026" name="T74"/>
                <a:gd fmla="*/ 196064 h 5027" name="T75"/>
                <a:gd fmla="*/ 1846250 w 5026" name="T76"/>
                <a:gd fmla="*/ 152915 h 5027" name="T77"/>
                <a:gd fmla="*/ 1815170 w 5026" name="T78"/>
                <a:gd fmla="*/ 113551 h 5027" name="T79"/>
                <a:gd fmla="*/ 1779162 w 5026" name="T80"/>
                <a:gd fmla="*/ 79107 h 5027" name="T81"/>
                <a:gd fmla="*/ 1738606 w 5026" name="T82"/>
                <a:gd fmla="*/ 50341 h 5027" name="T83"/>
                <a:gd fmla="*/ 1693881 w 5026" name="T84"/>
                <a:gd fmla="*/ 27252 h 5027" name="T85"/>
                <a:gd fmla="*/ 1645744 w 5026" name="T86"/>
                <a:gd fmla="*/ 10977 h 5027" name="T87"/>
                <a:gd fmla="*/ 1594196 w 5026" name="T88"/>
                <a:gd fmla="*/ 1893 h 5027" name="T89"/>
                <a:gd fmla="*/ 1559326 w 5026" name="T90"/>
                <a:gd fmla="*/ 1124529 h 5027" name="T91"/>
                <a:gd fmla="*/ 779663 w 5026" name="T92"/>
                <a:gd fmla="*/ 1557156 h 5027" name="T93"/>
                <a:gd fmla="*/ 346433 w 5026" name="T94"/>
                <a:gd fmla="*/ 778578 h 5027" name="T95"/>
                <a:gd fmla="*/ 1126095 w 5026" name="T96"/>
                <a:gd fmla="*/ 345951 h 5027" name="T97"/>
                <a:gd fmla="*/ 1559326 w 5026" name="T98"/>
                <a:gd fmla="*/ 1124529 h 5027"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5027" w="5026">
                  <a:moveTo>
                    <a:pt x="4113" y="0"/>
                  </a:moveTo>
                  <a:lnTo>
                    <a:pt x="914" y="0"/>
                  </a:lnTo>
                  <a:lnTo>
                    <a:pt x="867" y="1"/>
                  </a:lnTo>
                  <a:lnTo>
                    <a:pt x="821" y="5"/>
                  </a:lnTo>
                  <a:lnTo>
                    <a:pt x="775" y="11"/>
                  </a:lnTo>
                  <a:lnTo>
                    <a:pt x="730" y="19"/>
                  </a:lnTo>
                  <a:lnTo>
                    <a:pt x="686" y="29"/>
                  </a:lnTo>
                  <a:lnTo>
                    <a:pt x="642" y="42"/>
                  </a:lnTo>
                  <a:lnTo>
                    <a:pt x="599" y="56"/>
                  </a:lnTo>
                  <a:lnTo>
                    <a:pt x="558" y="72"/>
                  </a:lnTo>
                  <a:lnTo>
                    <a:pt x="518" y="90"/>
                  </a:lnTo>
                  <a:lnTo>
                    <a:pt x="478" y="111"/>
                  </a:lnTo>
                  <a:lnTo>
                    <a:pt x="440" y="133"/>
                  </a:lnTo>
                  <a:lnTo>
                    <a:pt x="404" y="156"/>
                  </a:lnTo>
                  <a:lnTo>
                    <a:pt x="368" y="182"/>
                  </a:lnTo>
                  <a:lnTo>
                    <a:pt x="333" y="209"/>
                  </a:lnTo>
                  <a:lnTo>
                    <a:pt x="300" y="238"/>
                  </a:lnTo>
                  <a:lnTo>
                    <a:pt x="268" y="268"/>
                  </a:lnTo>
                  <a:lnTo>
                    <a:pt x="238" y="300"/>
                  </a:lnTo>
                  <a:lnTo>
                    <a:pt x="209" y="333"/>
                  </a:lnTo>
                  <a:lnTo>
                    <a:pt x="181" y="368"/>
                  </a:lnTo>
                  <a:lnTo>
                    <a:pt x="156" y="404"/>
                  </a:lnTo>
                  <a:lnTo>
                    <a:pt x="133" y="440"/>
                  </a:lnTo>
                  <a:lnTo>
                    <a:pt x="111" y="478"/>
                  </a:lnTo>
                  <a:lnTo>
                    <a:pt x="90" y="518"/>
                  </a:lnTo>
                  <a:lnTo>
                    <a:pt x="72" y="558"/>
                  </a:lnTo>
                  <a:lnTo>
                    <a:pt x="56" y="599"/>
                  </a:lnTo>
                  <a:lnTo>
                    <a:pt x="42" y="642"/>
                  </a:lnTo>
                  <a:lnTo>
                    <a:pt x="29" y="686"/>
                  </a:lnTo>
                  <a:lnTo>
                    <a:pt x="19" y="730"/>
                  </a:lnTo>
                  <a:lnTo>
                    <a:pt x="11" y="775"/>
                  </a:lnTo>
                  <a:lnTo>
                    <a:pt x="5" y="821"/>
                  </a:lnTo>
                  <a:lnTo>
                    <a:pt x="1" y="867"/>
                  </a:lnTo>
                  <a:lnTo>
                    <a:pt x="0" y="914"/>
                  </a:lnTo>
                  <a:lnTo>
                    <a:pt x="0" y="4113"/>
                  </a:lnTo>
                  <a:lnTo>
                    <a:pt x="1" y="4160"/>
                  </a:lnTo>
                  <a:lnTo>
                    <a:pt x="5" y="4206"/>
                  </a:lnTo>
                  <a:lnTo>
                    <a:pt x="11" y="4252"/>
                  </a:lnTo>
                  <a:lnTo>
                    <a:pt x="19" y="4297"/>
                  </a:lnTo>
                  <a:lnTo>
                    <a:pt x="29" y="4341"/>
                  </a:lnTo>
                  <a:lnTo>
                    <a:pt x="42" y="4385"/>
                  </a:lnTo>
                  <a:lnTo>
                    <a:pt x="56" y="4427"/>
                  </a:lnTo>
                  <a:lnTo>
                    <a:pt x="72" y="4469"/>
                  </a:lnTo>
                  <a:lnTo>
                    <a:pt x="90" y="4509"/>
                  </a:lnTo>
                  <a:lnTo>
                    <a:pt x="111" y="4548"/>
                  </a:lnTo>
                  <a:lnTo>
                    <a:pt x="133" y="4588"/>
                  </a:lnTo>
                  <a:lnTo>
                    <a:pt x="156" y="4624"/>
                  </a:lnTo>
                  <a:lnTo>
                    <a:pt x="181" y="4660"/>
                  </a:lnTo>
                  <a:lnTo>
                    <a:pt x="209" y="4695"/>
                  </a:lnTo>
                  <a:lnTo>
                    <a:pt x="238" y="4728"/>
                  </a:lnTo>
                  <a:lnTo>
                    <a:pt x="268" y="4759"/>
                  </a:lnTo>
                  <a:lnTo>
                    <a:pt x="300" y="4789"/>
                  </a:lnTo>
                  <a:lnTo>
                    <a:pt x="333" y="4818"/>
                  </a:lnTo>
                  <a:lnTo>
                    <a:pt x="368" y="4846"/>
                  </a:lnTo>
                  <a:lnTo>
                    <a:pt x="404" y="4871"/>
                  </a:lnTo>
                  <a:lnTo>
                    <a:pt x="440" y="4895"/>
                  </a:lnTo>
                  <a:lnTo>
                    <a:pt x="478" y="4917"/>
                  </a:lnTo>
                  <a:lnTo>
                    <a:pt x="518" y="4937"/>
                  </a:lnTo>
                  <a:lnTo>
                    <a:pt x="558" y="4955"/>
                  </a:lnTo>
                  <a:lnTo>
                    <a:pt x="599" y="4971"/>
                  </a:lnTo>
                  <a:lnTo>
                    <a:pt x="642" y="4986"/>
                  </a:lnTo>
                  <a:lnTo>
                    <a:pt x="686" y="4999"/>
                  </a:lnTo>
                  <a:lnTo>
                    <a:pt x="730" y="5008"/>
                  </a:lnTo>
                  <a:lnTo>
                    <a:pt x="775" y="5016"/>
                  </a:lnTo>
                  <a:lnTo>
                    <a:pt x="821" y="5022"/>
                  </a:lnTo>
                  <a:lnTo>
                    <a:pt x="867" y="5025"/>
                  </a:lnTo>
                  <a:lnTo>
                    <a:pt x="914" y="5027"/>
                  </a:lnTo>
                  <a:lnTo>
                    <a:pt x="4113" y="5027"/>
                  </a:lnTo>
                  <a:lnTo>
                    <a:pt x="4160" y="5025"/>
                  </a:lnTo>
                  <a:lnTo>
                    <a:pt x="4206" y="5022"/>
                  </a:lnTo>
                  <a:lnTo>
                    <a:pt x="4252" y="5016"/>
                  </a:lnTo>
                  <a:lnTo>
                    <a:pt x="4297" y="5008"/>
                  </a:lnTo>
                  <a:lnTo>
                    <a:pt x="4342" y="4999"/>
                  </a:lnTo>
                  <a:lnTo>
                    <a:pt x="4384" y="4986"/>
                  </a:lnTo>
                  <a:lnTo>
                    <a:pt x="4427" y="4971"/>
                  </a:lnTo>
                  <a:lnTo>
                    <a:pt x="4469" y="4955"/>
                  </a:lnTo>
                  <a:lnTo>
                    <a:pt x="4509" y="4937"/>
                  </a:lnTo>
                  <a:lnTo>
                    <a:pt x="4548" y="4917"/>
                  </a:lnTo>
                  <a:lnTo>
                    <a:pt x="4587" y="4895"/>
                  </a:lnTo>
                  <a:lnTo>
                    <a:pt x="4624" y="4871"/>
                  </a:lnTo>
                  <a:lnTo>
                    <a:pt x="4660" y="4846"/>
                  </a:lnTo>
                  <a:lnTo>
                    <a:pt x="4694" y="4818"/>
                  </a:lnTo>
                  <a:lnTo>
                    <a:pt x="4728" y="4789"/>
                  </a:lnTo>
                  <a:lnTo>
                    <a:pt x="4759" y="4759"/>
                  </a:lnTo>
                  <a:lnTo>
                    <a:pt x="4789" y="4728"/>
                  </a:lnTo>
                  <a:lnTo>
                    <a:pt x="4818" y="4695"/>
                  </a:lnTo>
                  <a:lnTo>
                    <a:pt x="4845" y="4660"/>
                  </a:lnTo>
                  <a:lnTo>
                    <a:pt x="4871" y="4624"/>
                  </a:lnTo>
                  <a:lnTo>
                    <a:pt x="4895" y="4588"/>
                  </a:lnTo>
                  <a:lnTo>
                    <a:pt x="4917" y="4548"/>
                  </a:lnTo>
                  <a:lnTo>
                    <a:pt x="4936" y="4509"/>
                  </a:lnTo>
                  <a:lnTo>
                    <a:pt x="4955" y="4469"/>
                  </a:lnTo>
                  <a:lnTo>
                    <a:pt x="4971" y="4427"/>
                  </a:lnTo>
                  <a:lnTo>
                    <a:pt x="4986" y="4385"/>
                  </a:lnTo>
                  <a:lnTo>
                    <a:pt x="4997" y="4341"/>
                  </a:lnTo>
                  <a:lnTo>
                    <a:pt x="5008" y="4297"/>
                  </a:lnTo>
                  <a:lnTo>
                    <a:pt x="5016" y="4252"/>
                  </a:lnTo>
                  <a:lnTo>
                    <a:pt x="5022" y="4206"/>
                  </a:lnTo>
                  <a:lnTo>
                    <a:pt x="5025" y="4160"/>
                  </a:lnTo>
                  <a:lnTo>
                    <a:pt x="5026" y="4113"/>
                  </a:lnTo>
                  <a:lnTo>
                    <a:pt x="5026" y="914"/>
                  </a:lnTo>
                  <a:lnTo>
                    <a:pt x="5025" y="867"/>
                  </a:lnTo>
                  <a:lnTo>
                    <a:pt x="5022" y="821"/>
                  </a:lnTo>
                  <a:lnTo>
                    <a:pt x="5016" y="775"/>
                  </a:lnTo>
                  <a:lnTo>
                    <a:pt x="5008" y="730"/>
                  </a:lnTo>
                  <a:lnTo>
                    <a:pt x="4997" y="686"/>
                  </a:lnTo>
                  <a:lnTo>
                    <a:pt x="4986" y="642"/>
                  </a:lnTo>
                  <a:lnTo>
                    <a:pt x="4971" y="599"/>
                  </a:lnTo>
                  <a:lnTo>
                    <a:pt x="4955" y="558"/>
                  </a:lnTo>
                  <a:lnTo>
                    <a:pt x="4936" y="518"/>
                  </a:lnTo>
                  <a:lnTo>
                    <a:pt x="4917" y="478"/>
                  </a:lnTo>
                  <a:lnTo>
                    <a:pt x="4895" y="440"/>
                  </a:lnTo>
                  <a:lnTo>
                    <a:pt x="4871" y="404"/>
                  </a:lnTo>
                  <a:lnTo>
                    <a:pt x="4845" y="368"/>
                  </a:lnTo>
                  <a:lnTo>
                    <a:pt x="4818" y="333"/>
                  </a:lnTo>
                  <a:lnTo>
                    <a:pt x="4789" y="300"/>
                  </a:lnTo>
                  <a:lnTo>
                    <a:pt x="4759" y="268"/>
                  </a:lnTo>
                  <a:lnTo>
                    <a:pt x="4728" y="238"/>
                  </a:lnTo>
                  <a:lnTo>
                    <a:pt x="4694" y="209"/>
                  </a:lnTo>
                  <a:lnTo>
                    <a:pt x="4660" y="182"/>
                  </a:lnTo>
                  <a:lnTo>
                    <a:pt x="4624" y="156"/>
                  </a:lnTo>
                  <a:lnTo>
                    <a:pt x="4587" y="133"/>
                  </a:lnTo>
                  <a:lnTo>
                    <a:pt x="4548" y="111"/>
                  </a:lnTo>
                  <a:lnTo>
                    <a:pt x="4509" y="90"/>
                  </a:lnTo>
                  <a:lnTo>
                    <a:pt x="4469" y="72"/>
                  </a:lnTo>
                  <a:lnTo>
                    <a:pt x="4427" y="56"/>
                  </a:lnTo>
                  <a:lnTo>
                    <a:pt x="4384" y="42"/>
                  </a:lnTo>
                  <a:lnTo>
                    <a:pt x="4342" y="29"/>
                  </a:lnTo>
                  <a:lnTo>
                    <a:pt x="4297" y="19"/>
                  </a:lnTo>
                  <a:lnTo>
                    <a:pt x="4252" y="11"/>
                  </a:lnTo>
                  <a:lnTo>
                    <a:pt x="4206" y="5"/>
                  </a:lnTo>
                  <a:lnTo>
                    <a:pt x="4160" y="1"/>
                  </a:lnTo>
                  <a:lnTo>
                    <a:pt x="4113" y="0"/>
                  </a:lnTo>
                  <a:close/>
                  <a:moveTo>
                    <a:pt x="4114" y="2971"/>
                  </a:moveTo>
                  <a:lnTo>
                    <a:pt x="2971" y="2971"/>
                  </a:lnTo>
                  <a:lnTo>
                    <a:pt x="2971" y="4114"/>
                  </a:lnTo>
                  <a:lnTo>
                    <a:pt x="2057" y="4114"/>
                  </a:lnTo>
                  <a:lnTo>
                    <a:pt x="2057" y="2971"/>
                  </a:lnTo>
                  <a:lnTo>
                    <a:pt x="914" y="2971"/>
                  </a:lnTo>
                  <a:lnTo>
                    <a:pt x="914" y="2057"/>
                  </a:lnTo>
                  <a:lnTo>
                    <a:pt x="2057" y="2057"/>
                  </a:lnTo>
                  <a:lnTo>
                    <a:pt x="2057" y="914"/>
                  </a:lnTo>
                  <a:lnTo>
                    <a:pt x="2971" y="914"/>
                  </a:lnTo>
                  <a:lnTo>
                    <a:pt x="2971" y="2057"/>
                  </a:lnTo>
                  <a:lnTo>
                    <a:pt x="4114" y="2057"/>
                  </a:lnTo>
                  <a:lnTo>
                    <a:pt x="4114" y="2971"/>
                  </a:lnTo>
                  <a:close/>
                </a:path>
              </a:pathLst>
            </a:custGeom>
            <a:solidFill>
              <a:schemeClr val="bg1"/>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sz="2400">
                <a:solidFill>
                  <a:srgbClr val="FFFFFF"/>
                </a:solidFill>
                <a:latin typeface="+mn-lt"/>
                <a:ea typeface="+mn-ea"/>
                <a:cs typeface="+mn-ea"/>
                <a:sym typeface="+mn-lt"/>
              </a:endParaRPr>
            </a:p>
          </p:txBody>
        </p:sp>
      </p:grpSp>
      <p:sp>
        <p:nvSpPr>
          <p:cNvPr id="25" name="TextBox 24"/>
          <p:cNvSpPr txBox="1"/>
          <p:nvPr/>
        </p:nvSpPr>
        <p:spPr>
          <a:xfrm>
            <a:off x="6835863" y="4506413"/>
            <a:ext cx="1756420" cy="304800"/>
          </a:xfrm>
          <a:prstGeom prst="rect">
            <a:avLst/>
          </a:prstGeom>
          <a:noFill/>
        </p:spPr>
        <p:txBody>
          <a:bodyPr rtlCol="0" wrap="square">
            <a:spAutoFit/>
          </a:bodyPr>
          <a:lstStyle/>
          <a:p>
            <a:pPr indent="-171450" marL="171450">
              <a:buFont charset="0" panose="020b0604020202020204" pitchFamily="34" typeface="Arial"/>
              <a:buChar char="•"/>
            </a:pPr>
            <a:r>
              <a:rPr altLang="en-US" lang="zh-CN" sz="1400">
                <a:solidFill>
                  <a:schemeClr val="bg1"/>
                </a:solidFill>
                <a:cs typeface="+mn-ea"/>
                <a:sym typeface="+mn-lt"/>
              </a:rPr>
              <a:t>标题文字</a:t>
            </a:r>
          </a:p>
        </p:txBody>
      </p:sp>
    </p:spTree>
    <p:custDataLst>
      <p:tags r:id="rId15"/>
    </p:custDataLst>
  </p:cSld>
  <p:clrMapOvr>
    <a:masterClrMapping/>
  </p:clrMapOvr>
  <p:transition advTm="2277">
    <p:cover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5"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1000" fill="hold" id="7"/>
                                        <p:tgtEl>
                                          <p:spTgt spid="3"/>
                                        </p:tgtEl>
                                        <p:attrNameLst>
                                          <p:attrName>ppt_w</p:attrName>
                                        </p:attrNameLst>
                                      </p:cBhvr>
                                      <p:tavLst>
                                        <p:tav tm="0">
                                          <p:val>
                                            <p:strVal val="#ppt_w*0.70"/>
                                          </p:val>
                                        </p:tav>
                                        <p:tav tm="100000">
                                          <p:val>
                                            <p:strVal val="#ppt_w"/>
                                          </p:val>
                                        </p:tav>
                                      </p:tavLst>
                                    </p:anim>
                                    <p:anim calcmode="lin" valueType="num">
                                      <p:cBhvr>
                                        <p:cTn dur="1000" fill="hold" id="8"/>
                                        <p:tgtEl>
                                          <p:spTgt spid="3"/>
                                        </p:tgtEl>
                                        <p:attrNameLst>
                                          <p:attrName>ppt_h</p:attrName>
                                        </p:attrNameLst>
                                      </p:cBhvr>
                                      <p:tavLst>
                                        <p:tav tm="0">
                                          <p:val>
                                            <p:strVal val="#ppt_h"/>
                                          </p:val>
                                        </p:tav>
                                        <p:tav tm="100000">
                                          <p:val>
                                            <p:strVal val="#ppt_h"/>
                                          </p:val>
                                        </p:tav>
                                      </p:tavLst>
                                    </p:anim>
                                    <p:animEffect filter="fade" transition="in">
                                      <p:cBhvr>
                                        <p:cTn dur="1000" id="9"/>
                                        <p:tgtEl>
                                          <p:spTgt spid="3"/>
                                        </p:tgtEl>
                                      </p:cBhvr>
                                    </p:animEffect>
                                  </p:childTnLst>
                                </p:cTn>
                              </p:par>
                              <p:par>
                                <p:cTn fill="hold" grpId="0" id="10" nodeType="withEffect" presetClass="entr" presetID="55" presetSubtype="0">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p:cTn dur="1000" fill="hold" id="12"/>
                                        <p:tgtEl>
                                          <p:spTgt spid="4"/>
                                        </p:tgtEl>
                                        <p:attrNameLst>
                                          <p:attrName>ppt_w</p:attrName>
                                        </p:attrNameLst>
                                      </p:cBhvr>
                                      <p:tavLst>
                                        <p:tav tm="0">
                                          <p:val>
                                            <p:strVal val="#ppt_w*0.70"/>
                                          </p:val>
                                        </p:tav>
                                        <p:tav tm="100000">
                                          <p:val>
                                            <p:strVal val="#ppt_w"/>
                                          </p:val>
                                        </p:tav>
                                      </p:tavLst>
                                    </p:anim>
                                    <p:anim calcmode="lin" valueType="num">
                                      <p:cBhvr>
                                        <p:cTn dur="1000" fill="hold" id="13"/>
                                        <p:tgtEl>
                                          <p:spTgt spid="4"/>
                                        </p:tgtEl>
                                        <p:attrNameLst>
                                          <p:attrName>ppt_h</p:attrName>
                                        </p:attrNameLst>
                                      </p:cBhvr>
                                      <p:tavLst>
                                        <p:tav tm="0">
                                          <p:val>
                                            <p:strVal val="#ppt_h"/>
                                          </p:val>
                                        </p:tav>
                                        <p:tav tm="100000">
                                          <p:val>
                                            <p:strVal val="#ppt_h"/>
                                          </p:val>
                                        </p:tav>
                                      </p:tavLst>
                                    </p:anim>
                                    <p:animEffect filter="fade" transition="in">
                                      <p:cBhvr>
                                        <p:cTn dur="1000" id="14"/>
                                        <p:tgtEl>
                                          <p:spTgt spid="4"/>
                                        </p:tgtEl>
                                      </p:cBhvr>
                                    </p:animEffect>
                                  </p:childTnLst>
                                </p:cTn>
                              </p:par>
                              <p:par>
                                <p:cTn fill="hold" grpId="0" id="15" nodeType="withEffect" presetClass="entr" presetID="55" presetSubtype="0">
                                  <p:stCondLst>
                                    <p:cond delay="0"/>
                                  </p:stCondLst>
                                  <p:childTnLst>
                                    <p:set>
                                      <p:cBhvr>
                                        <p:cTn dur="1" fill="hold" id="16">
                                          <p:stCondLst>
                                            <p:cond delay="0"/>
                                          </p:stCondLst>
                                        </p:cTn>
                                        <p:tgtEl>
                                          <p:spTgt spid="10"/>
                                        </p:tgtEl>
                                        <p:attrNameLst>
                                          <p:attrName>style.visibility</p:attrName>
                                        </p:attrNameLst>
                                      </p:cBhvr>
                                      <p:to>
                                        <p:strVal val="visible"/>
                                      </p:to>
                                    </p:set>
                                    <p:anim calcmode="lin" valueType="num">
                                      <p:cBhvr>
                                        <p:cTn dur="1000" fill="hold" id="17"/>
                                        <p:tgtEl>
                                          <p:spTgt spid="10"/>
                                        </p:tgtEl>
                                        <p:attrNameLst>
                                          <p:attrName>ppt_w</p:attrName>
                                        </p:attrNameLst>
                                      </p:cBhvr>
                                      <p:tavLst>
                                        <p:tav tm="0">
                                          <p:val>
                                            <p:strVal val="#ppt_w*0.70"/>
                                          </p:val>
                                        </p:tav>
                                        <p:tav tm="100000">
                                          <p:val>
                                            <p:strVal val="#ppt_w"/>
                                          </p:val>
                                        </p:tav>
                                      </p:tavLst>
                                    </p:anim>
                                    <p:anim calcmode="lin" valueType="num">
                                      <p:cBhvr>
                                        <p:cTn dur="1000" fill="hold" id="18"/>
                                        <p:tgtEl>
                                          <p:spTgt spid="10"/>
                                        </p:tgtEl>
                                        <p:attrNameLst>
                                          <p:attrName>ppt_h</p:attrName>
                                        </p:attrNameLst>
                                      </p:cBhvr>
                                      <p:tavLst>
                                        <p:tav tm="0">
                                          <p:val>
                                            <p:strVal val="#ppt_h"/>
                                          </p:val>
                                        </p:tav>
                                        <p:tav tm="100000">
                                          <p:val>
                                            <p:strVal val="#ppt_h"/>
                                          </p:val>
                                        </p:tav>
                                      </p:tavLst>
                                    </p:anim>
                                    <p:animEffect filter="fade" transition="in">
                                      <p:cBhvr>
                                        <p:cTn dur="1000" id="19"/>
                                        <p:tgtEl>
                                          <p:spTgt spid="10"/>
                                        </p:tgtEl>
                                      </p:cBhvr>
                                    </p:animEffect>
                                  </p:childTnLst>
                                </p:cTn>
                              </p:par>
                              <p:par>
                                <p:cTn fill="hold" grpId="0" id="20" nodeType="withEffect" presetClass="entr" presetID="55" presetSubtype="0">
                                  <p:stCondLst>
                                    <p:cond delay="0"/>
                                  </p:stCondLst>
                                  <p:childTnLst>
                                    <p:set>
                                      <p:cBhvr>
                                        <p:cTn dur="1" fill="hold" id="21">
                                          <p:stCondLst>
                                            <p:cond delay="0"/>
                                          </p:stCondLst>
                                        </p:cTn>
                                        <p:tgtEl>
                                          <p:spTgt spid="11"/>
                                        </p:tgtEl>
                                        <p:attrNameLst>
                                          <p:attrName>style.visibility</p:attrName>
                                        </p:attrNameLst>
                                      </p:cBhvr>
                                      <p:to>
                                        <p:strVal val="visible"/>
                                      </p:to>
                                    </p:set>
                                    <p:anim calcmode="lin" valueType="num">
                                      <p:cBhvr>
                                        <p:cTn dur="1000" fill="hold" id="22"/>
                                        <p:tgtEl>
                                          <p:spTgt spid="11"/>
                                        </p:tgtEl>
                                        <p:attrNameLst>
                                          <p:attrName>ppt_w</p:attrName>
                                        </p:attrNameLst>
                                      </p:cBhvr>
                                      <p:tavLst>
                                        <p:tav tm="0">
                                          <p:val>
                                            <p:strVal val="#ppt_w*0.70"/>
                                          </p:val>
                                        </p:tav>
                                        <p:tav tm="100000">
                                          <p:val>
                                            <p:strVal val="#ppt_w"/>
                                          </p:val>
                                        </p:tav>
                                      </p:tavLst>
                                    </p:anim>
                                    <p:anim calcmode="lin" valueType="num">
                                      <p:cBhvr>
                                        <p:cTn dur="1000" fill="hold" id="23"/>
                                        <p:tgtEl>
                                          <p:spTgt spid="11"/>
                                        </p:tgtEl>
                                        <p:attrNameLst>
                                          <p:attrName>ppt_h</p:attrName>
                                        </p:attrNameLst>
                                      </p:cBhvr>
                                      <p:tavLst>
                                        <p:tav tm="0">
                                          <p:val>
                                            <p:strVal val="#ppt_h"/>
                                          </p:val>
                                        </p:tav>
                                        <p:tav tm="100000">
                                          <p:val>
                                            <p:strVal val="#ppt_h"/>
                                          </p:val>
                                        </p:tav>
                                      </p:tavLst>
                                    </p:anim>
                                    <p:animEffect filter="fade" transition="in">
                                      <p:cBhvr>
                                        <p:cTn dur="1000" id="24"/>
                                        <p:tgtEl>
                                          <p:spTgt spid="11"/>
                                        </p:tgtEl>
                                      </p:cBhvr>
                                    </p:animEffect>
                                  </p:childTnLst>
                                </p:cTn>
                              </p:par>
                              <p:par>
                                <p:cTn fill="hold" grpId="0" id="25" nodeType="withEffect" presetClass="entr" presetID="55" presetSubtype="0">
                                  <p:stCondLst>
                                    <p:cond delay="0"/>
                                  </p:stCondLst>
                                  <p:childTnLst>
                                    <p:set>
                                      <p:cBhvr>
                                        <p:cTn dur="1" fill="hold" id="26">
                                          <p:stCondLst>
                                            <p:cond delay="0"/>
                                          </p:stCondLst>
                                        </p:cTn>
                                        <p:tgtEl>
                                          <p:spTgt spid="12"/>
                                        </p:tgtEl>
                                        <p:attrNameLst>
                                          <p:attrName>style.visibility</p:attrName>
                                        </p:attrNameLst>
                                      </p:cBhvr>
                                      <p:to>
                                        <p:strVal val="visible"/>
                                      </p:to>
                                    </p:set>
                                    <p:anim calcmode="lin" valueType="num">
                                      <p:cBhvr>
                                        <p:cTn dur="1000" fill="hold" id="27"/>
                                        <p:tgtEl>
                                          <p:spTgt spid="12"/>
                                        </p:tgtEl>
                                        <p:attrNameLst>
                                          <p:attrName>ppt_w</p:attrName>
                                        </p:attrNameLst>
                                      </p:cBhvr>
                                      <p:tavLst>
                                        <p:tav tm="0">
                                          <p:val>
                                            <p:strVal val="#ppt_w*0.70"/>
                                          </p:val>
                                        </p:tav>
                                        <p:tav tm="100000">
                                          <p:val>
                                            <p:strVal val="#ppt_w"/>
                                          </p:val>
                                        </p:tav>
                                      </p:tavLst>
                                    </p:anim>
                                    <p:anim calcmode="lin" valueType="num">
                                      <p:cBhvr>
                                        <p:cTn dur="1000" fill="hold" id="28"/>
                                        <p:tgtEl>
                                          <p:spTgt spid="12"/>
                                        </p:tgtEl>
                                        <p:attrNameLst>
                                          <p:attrName>ppt_h</p:attrName>
                                        </p:attrNameLst>
                                      </p:cBhvr>
                                      <p:tavLst>
                                        <p:tav tm="0">
                                          <p:val>
                                            <p:strVal val="#ppt_h"/>
                                          </p:val>
                                        </p:tav>
                                        <p:tav tm="100000">
                                          <p:val>
                                            <p:strVal val="#ppt_h"/>
                                          </p:val>
                                        </p:tav>
                                      </p:tavLst>
                                    </p:anim>
                                    <p:animEffect filter="fade" transition="in">
                                      <p:cBhvr>
                                        <p:cTn dur="1000" id="29"/>
                                        <p:tgtEl>
                                          <p:spTgt spid="12"/>
                                        </p:tgtEl>
                                      </p:cBhvr>
                                    </p:animEffect>
                                  </p:childTnLst>
                                </p:cTn>
                              </p:par>
                              <p:par>
                                <p:cTn fill="hold" grpId="0" id="30" nodeType="withEffect" presetClass="entr" presetID="55" presetSubtype="0">
                                  <p:stCondLst>
                                    <p:cond delay="0"/>
                                  </p:stCondLst>
                                  <p:childTnLst>
                                    <p:set>
                                      <p:cBhvr>
                                        <p:cTn dur="1" fill="hold" id="31">
                                          <p:stCondLst>
                                            <p:cond delay="0"/>
                                          </p:stCondLst>
                                        </p:cTn>
                                        <p:tgtEl>
                                          <p:spTgt spid="13"/>
                                        </p:tgtEl>
                                        <p:attrNameLst>
                                          <p:attrName>style.visibility</p:attrName>
                                        </p:attrNameLst>
                                      </p:cBhvr>
                                      <p:to>
                                        <p:strVal val="visible"/>
                                      </p:to>
                                    </p:set>
                                    <p:anim calcmode="lin" valueType="num">
                                      <p:cBhvr>
                                        <p:cTn dur="1000" fill="hold" id="32"/>
                                        <p:tgtEl>
                                          <p:spTgt spid="13"/>
                                        </p:tgtEl>
                                        <p:attrNameLst>
                                          <p:attrName>ppt_w</p:attrName>
                                        </p:attrNameLst>
                                      </p:cBhvr>
                                      <p:tavLst>
                                        <p:tav tm="0">
                                          <p:val>
                                            <p:strVal val="#ppt_w*0.70"/>
                                          </p:val>
                                        </p:tav>
                                        <p:tav tm="100000">
                                          <p:val>
                                            <p:strVal val="#ppt_w"/>
                                          </p:val>
                                        </p:tav>
                                      </p:tavLst>
                                    </p:anim>
                                    <p:anim calcmode="lin" valueType="num">
                                      <p:cBhvr>
                                        <p:cTn dur="1000" fill="hold" id="33"/>
                                        <p:tgtEl>
                                          <p:spTgt spid="13"/>
                                        </p:tgtEl>
                                        <p:attrNameLst>
                                          <p:attrName>ppt_h</p:attrName>
                                        </p:attrNameLst>
                                      </p:cBhvr>
                                      <p:tavLst>
                                        <p:tav tm="0">
                                          <p:val>
                                            <p:strVal val="#ppt_h"/>
                                          </p:val>
                                        </p:tav>
                                        <p:tav tm="100000">
                                          <p:val>
                                            <p:strVal val="#ppt_h"/>
                                          </p:val>
                                        </p:tav>
                                      </p:tavLst>
                                    </p:anim>
                                    <p:animEffect filter="fade" transition="in">
                                      <p:cBhvr>
                                        <p:cTn dur="1000" id="34"/>
                                        <p:tgtEl>
                                          <p:spTgt spid="13"/>
                                        </p:tgtEl>
                                      </p:cBhvr>
                                    </p:animEffect>
                                  </p:childTnLst>
                                </p:cTn>
                              </p:par>
                              <p:par>
                                <p:cTn fill="hold" grpId="0" id="35" nodeType="withEffect" presetClass="entr" presetID="55" presetSubtype="0">
                                  <p:stCondLst>
                                    <p:cond delay="0"/>
                                  </p:stCondLst>
                                  <p:childTnLst>
                                    <p:set>
                                      <p:cBhvr>
                                        <p:cTn dur="1" fill="hold" id="36">
                                          <p:stCondLst>
                                            <p:cond delay="0"/>
                                          </p:stCondLst>
                                        </p:cTn>
                                        <p:tgtEl>
                                          <p:spTgt spid="14"/>
                                        </p:tgtEl>
                                        <p:attrNameLst>
                                          <p:attrName>style.visibility</p:attrName>
                                        </p:attrNameLst>
                                      </p:cBhvr>
                                      <p:to>
                                        <p:strVal val="visible"/>
                                      </p:to>
                                    </p:set>
                                    <p:anim calcmode="lin" valueType="num">
                                      <p:cBhvr>
                                        <p:cTn dur="1000" fill="hold" id="37"/>
                                        <p:tgtEl>
                                          <p:spTgt spid="14"/>
                                        </p:tgtEl>
                                        <p:attrNameLst>
                                          <p:attrName>ppt_w</p:attrName>
                                        </p:attrNameLst>
                                      </p:cBhvr>
                                      <p:tavLst>
                                        <p:tav tm="0">
                                          <p:val>
                                            <p:strVal val="#ppt_w*0.70"/>
                                          </p:val>
                                        </p:tav>
                                        <p:tav tm="100000">
                                          <p:val>
                                            <p:strVal val="#ppt_w"/>
                                          </p:val>
                                        </p:tav>
                                      </p:tavLst>
                                    </p:anim>
                                    <p:anim calcmode="lin" valueType="num">
                                      <p:cBhvr>
                                        <p:cTn dur="1000" fill="hold" id="38"/>
                                        <p:tgtEl>
                                          <p:spTgt spid="14"/>
                                        </p:tgtEl>
                                        <p:attrNameLst>
                                          <p:attrName>ppt_h</p:attrName>
                                        </p:attrNameLst>
                                      </p:cBhvr>
                                      <p:tavLst>
                                        <p:tav tm="0">
                                          <p:val>
                                            <p:strVal val="#ppt_h"/>
                                          </p:val>
                                        </p:tav>
                                        <p:tav tm="100000">
                                          <p:val>
                                            <p:strVal val="#ppt_h"/>
                                          </p:val>
                                        </p:tav>
                                      </p:tavLst>
                                    </p:anim>
                                    <p:animEffect filter="fade" transition="in">
                                      <p:cBhvr>
                                        <p:cTn dur="1000" id="39"/>
                                        <p:tgtEl>
                                          <p:spTgt spid="14"/>
                                        </p:tgtEl>
                                      </p:cBhvr>
                                    </p:animEffect>
                                  </p:childTnLst>
                                </p:cTn>
                              </p:par>
                              <p:par>
                                <p:cTn fill="hold" grpId="0" id="40" nodeType="withEffect" presetClass="entr" presetID="55" presetSubtype="0">
                                  <p:stCondLst>
                                    <p:cond delay="0"/>
                                  </p:stCondLst>
                                  <p:childTnLst>
                                    <p:set>
                                      <p:cBhvr>
                                        <p:cTn dur="1" fill="hold" id="41">
                                          <p:stCondLst>
                                            <p:cond delay="0"/>
                                          </p:stCondLst>
                                        </p:cTn>
                                        <p:tgtEl>
                                          <p:spTgt spid="15"/>
                                        </p:tgtEl>
                                        <p:attrNameLst>
                                          <p:attrName>style.visibility</p:attrName>
                                        </p:attrNameLst>
                                      </p:cBhvr>
                                      <p:to>
                                        <p:strVal val="visible"/>
                                      </p:to>
                                    </p:set>
                                    <p:anim calcmode="lin" valueType="num">
                                      <p:cBhvr>
                                        <p:cTn dur="1000" fill="hold" id="42"/>
                                        <p:tgtEl>
                                          <p:spTgt spid="15"/>
                                        </p:tgtEl>
                                        <p:attrNameLst>
                                          <p:attrName>ppt_w</p:attrName>
                                        </p:attrNameLst>
                                      </p:cBhvr>
                                      <p:tavLst>
                                        <p:tav tm="0">
                                          <p:val>
                                            <p:strVal val="#ppt_w*0.70"/>
                                          </p:val>
                                        </p:tav>
                                        <p:tav tm="100000">
                                          <p:val>
                                            <p:strVal val="#ppt_w"/>
                                          </p:val>
                                        </p:tav>
                                      </p:tavLst>
                                    </p:anim>
                                    <p:anim calcmode="lin" valueType="num">
                                      <p:cBhvr>
                                        <p:cTn dur="1000" fill="hold" id="43"/>
                                        <p:tgtEl>
                                          <p:spTgt spid="15"/>
                                        </p:tgtEl>
                                        <p:attrNameLst>
                                          <p:attrName>ppt_h</p:attrName>
                                        </p:attrNameLst>
                                      </p:cBhvr>
                                      <p:tavLst>
                                        <p:tav tm="0">
                                          <p:val>
                                            <p:strVal val="#ppt_h"/>
                                          </p:val>
                                        </p:tav>
                                        <p:tav tm="100000">
                                          <p:val>
                                            <p:strVal val="#ppt_h"/>
                                          </p:val>
                                        </p:tav>
                                      </p:tavLst>
                                    </p:anim>
                                    <p:animEffect filter="fade" transition="in">
                                      <p:cBhvr>
                                        <p:cTn dur="1000" id="44"/>
                                        <p:tgtEl>
                                          <p:spTgt spid="15"/>
                                        </p:tgtEl>
                                      </p:cBhvr>
                                    </p:animEffect>
                                  </p:childTnLst>
                                </p:cTn>
                              </p:par>
                              <p:par>
                                <p:cTn fill="hold" grpId="0" id="45" nodeType="withEffect" presetClass="entr" presetID="55" presetSubtype="0">
                                  <p:stCondLst>
                                    <p:cond delay="0"/>
                                  </p:stCondLst>
                                  <p:childTnLst>
                                    <p:set>
                                      <p:cBhvr>
                                        <p:cTn dur="1" fill="hold" id="46">
                                          <p:stCondLst>
                                            <p:cond delay="0"/>
                                          </p:stCondLst>
                                        </p:cTn>
                                        <p:tgtEl>
                                          <p:spTgt spid="30"/>
                                        </p:tgtEl>
                                        <p:attrNameLst>
                                          <p:attrName>style.visibility</p:attrName>
                                        </p:attrNameLst>
                                      </p:cBhvr>
                                      <p:to>
                                        <p:strVal val="visible"/>
                                      </p:to>
                                    </p:set>
                                    <p:anim calcmode="lin" valueType="num">
                                      <p:cBhvr>
                                        <p:cTn dur="1000" fill="hold" id="47"/>
                                        <p:tgtEl>
                                          <p:spTgt spid="30"/>
                                        </p:tgtEl>
                                        <p:attrNameLst>
                                          <p:attrName>ppt_w</p:attrName>
                                        </p:attrNameLst>
                                      </p:cBhvr>
                                      <p:tavLst>
                                        <p:tav tm="0">
                                          <p:val>
                                            <p:strVal val="#ppt_w*0.70"/>
                                          </p:val>
                                        </p:tav>
                                        <p:tav tm="100000">
                                          <p:val>
                                            <p:strVal val="#ppt_w"/>
                                          </p:val>
                                        </p:tav>
                                      </p:tavLst>
                                    </p:anim>
                                    <p:anim calcmode="lin" valueType="num">
                                      <p:cBhvr>
                                        <p:cTn dur="1000" fill="hold" id="48"/>
                                        <p:tgtEl>
                                          <p:spTgt spid="30"/>
                                        </p:tgtEl>
                                        <p:attrNameLst>
                                          <p:attrName>ppt_h</p:attrName>
                                        </p:attrNameLst>
                                      </p:cBhvr>
                                      <p:tavLst>
                                        <p:tav tm="0">
                                          <p:val>
                                            <p:strVal val="#ppt_h"/>
                                          </p:val>
                                        </p:tav>
                                        <p:tav tm="100000">
                                          <p:val>
                                            <p:strVal val="#ppt_h"/>
                                          </p:val>
                                        </p:tav>
                                      </p:tavLst>
                                    </p:anim>
                                    <p:animEffect filter="fade" transition="in">
                                      <p:cBhvr>
                                        <p:cTn dur="1000" id="49"/>
                                        <p:tgtEl>
                                          <p:spTgt spid="30"/>
                                        </p:tgtEl>
                                      </p:cBhvr>
                                    </p:animEffect>
                                  </p:childTnLst>
                                </p:cTn>
                              </p:par>
                              <p:par>
                                <p:cTn fill="hold" grpId="0" id="50" nodeType="withEffect" presetClass="entr" presetID="55" presetSubtype="0">
                                  <p:stCondLst>
                                    <p:cond delay="0"/>
                                  </p:stCondLst>
                                  <p:childTnLst>
                                    <p:set>
                                      <p:cBhvr>
                                        <p:cTn dur="1" fill="hold" id="51">
                                          <p:stCondLst>
                                            <p:cond delay="0"/>
                                          </p:stCondLst>
                                        </p:cTn>
                                        <p:tgtEl>
                                          <p:spTgt spid="31"/>
                                        </p:tgtEl>
                                        <p:attrNameLst>
                                          <p:attrName>style.visibility</p:attrName>
                                        </p:attrNameLst>
                                      </p:cBhvr>
                                      <p:to>
                                        <p:strVal val="visible"/>
                                      </p:to>
                                    </p:set>
                                    <p:anim calcmode="lin" valueType="num">
                                      <p:cBhvr>
                                        <p:cTn dur="1000" fill="hold" id="52"/>
                                        <p:tgtEl>
                                          <p:spTgt spid="31"/>
                                        </p:tgtEl>
                                        <p:attrNameLst>
                                          <p:attrName>ppt_w</p:attrName>
                                        </p:attrNameLst>
                                      </p:cBhvr>
                                      <p:tavLst>
                                        <p:tav tm="0">
                                          <p:val>
                                            <p:strVal val="#ppt_w*0.70"/>
                                          </p:val>
                                        </p:tav>
                                        <p:tav tm="100000">
                                          <p:val>
                                            <p:strVal val="#ppt_w"/>
                                          </p:val>
                                        </p:tav>
                                      </p:tavLst>
                                    </p:anim>
                                    <p:anim calcmode="lin" valueType="num">
                                      <p:cBhvr>
                                        <p:cTn dur="1000" fill="hold" id="53"/>
                                        <p:tgtEl>
                                          <p:spTgt spid="31"/>
                                        </p:tgtEl>
                                        <p:attrNameLst>
                                          <p:attrName>ppt_h</p:attrName>
                                        </p:attrNameLst>
                                      </p:cBhvr>
                                      <p:tavLst>
                                        <p:tav tm="0">
                                          <p:val>
                                            <p:strVal val="#ppt_h"/>
                                          </p:val>
                                        </p:tav>
                                        <p:tav tm="100000">
                                          <p:val>
                                            <p:strVal val="#ppt_h"/>
                                          </p:val>
                                        </p:tav>
                                      </p:tavLst>
                                    </p:anim>
                                    <p:animEffect filter="fade" transition="in">
                                      <p:cBhvr>
                                        <p:cTn dur="1000" id="54"/>
                                        <p:tgtEl>
                                          <p:spTgt spid="31"/>
                                        </p:tgtEl>
                                      </p:cBhvr>
                                    </p:animEffect>
                                  </p:childTnLst>
                                </p:cTn>
                              </p:par>
                              <p:par>
                                <p:cTn fill="hold" grpId="0" id="55" nodeType="withEffect" presetClass="entr" presetID="55" presetSubtype="0">
                                  <p:stCondLst>
                                    <p:cond delay="0"/>
                                  </p:stCondLst>
                                  <p:childTnLst>
                                    <p:set>
                                      <p:cBhvr>
                                        <p:cTn dur="1" fill="hold" id="56">
                                          <p:stCondLst>
                                            <p:cond delay="0"/>
                                          </p:stCondLst>
                                        </p:cTn>
                                        <p:tgtEl>
                                          <p:spTgt spid="32"/>
                                        </p:tgtEl>
                                        <p:attrNameLst>
                                          <p:attrName>style.visibility</p:attrName>
                                        </p:attrNameLst>
                                      </p:cBhvr>
                                      <p:to>
                                        <p:strVal val="visible"/>
                                      </p:to>
                                    </p:set>
                                    <p:anim calcmode="lin" valueType="num">
                                      <p:cBhvr>
                                        <p:cTn dur="1000" fill="hold" id="57"/>
                                        <p:tgtEl>
                                          <p:spTgt spid="32"/>
                                        </p:tgtEl>
                                        <p:attrNameLst>
                                          <p:attrName>ppt_w</p:attrName>
                                        </p:attrNameLst>
                                      </p:cBhvr>
                                      <p:tavLst>
                                        <p:tav tm="0">
                                          <p:val>
                                            <p:strVal val="#ppt_w*0.70"/>
                                          </p:val>
                                        </p:tav>
                                        <p:tav tm="100000">
                                          <p:val>
                                            <p:strVal val="#ppt_w"/>
                                          </p:val>
                                        </p:tav>
                                      </p:tavLst>
                                    </p:anim>
                                    <p:anim calcmode="lin" valueType="num">
                                      <p:cBhvr>
                                        <p:cTn dur="1000" fill="hold" id="58"/>
                                        <p:tgtEl>
                                          <p:spTgt spid="32"/>
                                        </p:tgtEl>
                                        <p:attrNameLst>
                                          <p:attrName>ppt_h</p:attrName>
                                        </p:attrNameLst>
                                      </p:cBhvr>
                                      <p:tavLst>
                                        <p:tav tm="0">
                                          <p:val>
                                            <p:strVal val="#ppt_h"/>
                                          </p:val>
                                        </p:tav>
                                        <p:tav tm="100000">
                                          <p:val>
                                            <p:strVal val="#ppt_h"/>
                                          </p:val>
                                        </p:tav>
                                      </p:tavLst>
                                    </p:anim>
                                    <p:animEffect filter="fade" transition="in">
                                      <p:cBhvr>
                                        <p:cTn dur="1000" id="59"/>
                                        <p:tgtEl>
                                          <p:spTgt spid="32"/>
                                        </p:tgtEl>
                                      </p:cBhvr>
                                    </p:animEffect>
                                  </p:childTnLst>
                                </p:cTn>
                              </p:par>
                              <p:par>
                                <p:cTn fill="hold" grpId="0" id="60" nodeType="withEffect" presetClass="entr" presetID="55" presetSubtype="0">
                                  <p:stCondLst>
                                    <p:cond delay="0"/>
                                  </p:stCondLst>
                                  <p:childTnLst>
                                    <p:set>
                                      <p:cBhvr>
                                        <p:cTn dur="1" fill="hold" id="61">
                                          <p:stCondLst>
                                            <p:cond delay="0"/>
                                          </p:stCondLst>
                                        </p:cTn>
                                        <p:tgtEl>
                                          <p:spTgt spid="33"/>
                                        </p:tgtEl>
                                        <p:attrNameLst>
                                          <p:attrName>style.visibility</p:attrName>
                                        </p:attrNameLst>
                                      </p:cBhvr>
                                      <p:to>
                                        <p:strVal val="visible"/>
                                      </p:to>
                                    </p:set>
                                    <p:anim calcmode="lin" valueType="num">
                                      <p:cBhvr>
                                        <p:cTn dur="1000" fill="hold" id="62"/>
                                        <p:tgtEl>
                                          <p:spTgt spid="33"/>
                                        </p:tgtEl>
                                        <p:attrNameLst>
                                          <p:attrName>ppt_w</p:attrName>
                                        </p:attrNameLst>
                                      </p:cBhvr>
                                      <p:tavLst>
                                        <p:tav tm="0">
                                          <p:val>
                                            <p:strVal val="#ppt_w*0.70"/>
                                          </p:val>
                                        </p:tav>
                                        <p:tav tm="100000">
                                          <p:val>
                                            <p:strVal val="#ppt_w"/>
                                          </p:val>
                                        </p:tav>
                                      </p:tavLst>
                                    </p:anim>
                                    <p:anim calcmode="lin" valueType="num">
                                      <p:cBhvr>
                                        <p:cTn dur="1000" fill="hold" id="63"/>
                                        <p:tgtEl>
                                          <p:spTgt spid="33"/>
                                        </p:tgtEl>
                                        <p:attrNameLst>
                                          <p:attrName>ppt_h</p:attrName>
                                        </p:attrNameLst>
                                      </p:cBhvr>
                                      <p:tavLst>
                                        <p:tav tm="0">
                                          <p:val>
                                            <p:strVal val="#ppt_h"/>
                                          </p:val>
                                        </p:tav>
                                        <p:tav tm="100000">
                                          <p:val>
                                            <p:strVal val="#ppt_h"/>
                                          </p:val>
                                        </p:tav>
                                      </p:tavLst>
                                    </p:anim>
                                    <p:animEffect filter="fade" transition="in">
                                      <p:cBhvr>
                                        <p:cTn dur="1000" id="64"/>
                                        <p:tgtEl>
                                          <p:spTgt spid="33"/>
                                        </p:tgtEl>
                                      </p:cBhvr>
                                    </p:animEffect>
                                  </p:childTnLst>
                                </p:cTn>
                              </p:par>
                              <p:par>
                                <p:cTn fill="hold" grpId="0" id="65" nodeType="withEffect" presetClass="entr" presetID="55" presetSubtype="0">
                                  <p:stCondLst>
                                    <p:cond delay="0"/>
                                  </p:stCondLst>
                                  <p:childTnLst>
                                    <p:set>
                                      <p:cBhvr>
                                        <p:cTn dur="1" fill="hold" id="66">
                                          <p:stCondLst>
                                            <p:cond delay="0"/>
                                          </p:stCondLst>
                                        </p:cTn>
                                        <p:tgtEl>
                                          <p:spTgt spid="34"/>
                                        </p:tgtEl>
                                        <p:attrNameLst>
                                          <p:attrName>style.visibility</p:attrName>
                                        </p:attrNameLst>
                                      </p:cBhvr>
                                      <p:to>
                                        <p:strVal val="visible"/>
                                      </p:to>
                                    </p:set>
                                    <p:anim calcmode="lin" valueType="num">
                                      <p:cBhvr>
                                        <p:cTn dur="1000" fill="hold" id="67"/>
                                        <p:tgtEl>
                                          <p:spTgt spid="34"/>
                                        </p:tgtEl>
                                        <p:attrNameLst>
                                          <p:attrName>ppt_w</p:attrName>
                                        </p:attrNameLst>
                                      </p:cBhvr>
                                      <p:tavLst>
                                        <p:tav tm="0">
                                          <p:val>
                                            <p:strVal val="#ppt_w*0.70"/>
                                          </p:val>
                                        </p:tav>
                                        <p:tav tm="100000">
                                          <p:val>
                                            <p:strVal val="#ppt_w"/>
                                          </p:val>
                                        </p:tav>
                                      </p:tavLst>
                                    </p:anim>
                                    <p:anim calcmode="lin" valueType="num">
                                      <p:cBhvr>
                                        <p:cTn dur="1000" fill="hold" id="68"/>
                                        <p:tgtEl>
                                          <p:spTgt spid="34"/>
                                        </p:tgtEl>
                                        <p:attrNameLst>
                                          <p:attrName>ppt_h</p:attrName>
                                        </p:attrNameLst>
                                      </p:cBhvr>
                                      <p:tavLst>
                                        <p:tav tm="0">
                                          <p:val>
                                            <p:strVal val="#ppt_h"/>
                                          </p:val>
                                        </p:tav>
                                        <p:tav tm="100000">
                                          <p:val>
                                            <p:strVal val="#ppt_h"/>
                                          </p:val>
                                        </p:tav>
                                      </p:tavLst>
                                    </p:anim>
                                    <p:animEffect filter="fade" transition="in">
                                      <p:cBhvr>
                                        <p:cTn dur="1000" id="69"/>
                                        <p:tgtEl>
                                          <p:spTgt spid="34"/>
                                        </p:tgtEl>
                                      </p:cBhvr>
                                    </p:animEffect>
                                  </p:childTnLst>
                                </p:cTn>
                              </p:par>
                              <p:par>
                                <p:cTn fill="hold" grpId="0" id="70" nodeType="withEffect" presetClass="entr" presetID="55" presetSubtype="0">
                                  <p:stCondLst>
                                    <p:cond delay="0"/>
                                  </p:stCondLst>
                                  <p:childTnLst>
                                    <p:set>
                                      <p:cBhvr>
                                        <p:cTn dur="1" fill="hold" id="71">
                                          <p:stCondLst>
                                            <p:cond delay="0"/>
                                          </p:stCondLst>
                                        </p:cTn>
                                        <p:tgtEl>
                                          <p:spTgt spid="35"/>
                                        </p:tgtEl>
                                        <p:attrNameLst>
                                          <p:attrName>style.visibility</p:attrName>
                                        </p:attrNameLst>
                                      </p:cBhvr>
                                      <p:to>
                                        <p:strVal val="visible"/>
                                      </p:to>
                                    </p:set>
                                    <p:anim calcmode="lin" valueType="num">
                                      <p:cBhvr>
                                        <p:cTn dur="1000" fill="hold" id="72"/>
                                        <p:tgtEl>
                                          <p:spTgt spid="35"/>
                                        </p:tgtEl>
                                        <p:attrNameLst>
                                          <p:attrName>ppt_w</p:attrName>
                                        </p:attrNameLst>
                                      </p:cBhvr>
                                      <p:tavLst>
                                        <p:tav tm="0">
                                          <p:val>
                                            <p:strVal val="#ppt_w*0.70"/>
                                          </p:val>
                                        </p:tav>
                                        <p:tav tm="100000">
                                          <p:val>
                                            <p:strVal val="#ppt_w"/>
                                          </p:val>
                                        </p:tav>
                                      </p:tavLst>
                                    </p:anim>
                                    <p:anim calcmode="lin" valueType="num">
                                      <p:cBhvr>
                                        <p:cTn dur="1000" fill="hold" id="73"/>
                                        <p:tgtEl>
                                          <p:spTgt spid="35"/>
                                        </p:tgtEl>
                                        <p:attrNameLst>
                                          <p:attrName>ppt_h</p:attrName>
                                        </p:attrNameLst>
                                      </p:cBhvr>
                                      <p:tavLst>
                                        <p:tav tm="0">
                                          <p:val>
                                            <p:strVal val="#ppt_h"/>
                                          </p:val>
                                        </p:tav>
                                        <p:tav tm="100000">
                                          <p:val>
                                            <p:strVal val="#ppt_h"/>
                                          </p:val>
                                        </p:tav>
                                      </p:tavLst>
                                    </p:anim>
                                    <p:animEffect filter="fade" transition="in">
                                      <p:cBhvr>
                                        <p:cTn dur="1000" id="74"/>
                                        <p:tgtEl>
                                          <p:spTgt spid="35"/>
                                        </p:tgtEl>
                                      </p:cBhvr>
                                    </p:animEffect>
                                  </p:childTnLst>
                                </p:cTn>
                              </p:par>
                              <p:par>
                                <p:cTn fill="hold" grpId="0" id="75" nodeType="withEffect" presetClass="entr" presetID="55" presetSubtype="0">
                                  <p:stCondLst>
                                    <p:cond delay="0"/>
                                  </p:stCondLst>
                                  <p:childTnLst>
                                    <p:set>
                                      <p:cBhvr>
                                        <p:cTn dur="1" fill="hold" id="76">
                                          <p:stCondLst>
                                            <p:cond delay="0"/>
                                          </p:stCondLst>
                                        </p:cTn>
                                        <p:tgtEl>
                                          <p:spTgt spid="36"/>
                                        </p:tgtEl>
                                        <p:attrNameLst>
                                          <p:attrName>style.visibility</p:attrName>
                                        </p:attrNameLst>
                                      </p:cBhvr>
                                      <p:to>
                                        <p:strVal val="visible"/>
                                      </p:to>
                                    </p:set>
                                    <p:anim calcmode="lin" valueType="num">
                                      <p:cBhvr>
                                        <p:cTn dur="1000" fill="hold" id="77"/>
                                        <p:tgtEl>
                                          <p:spTgt spid="36"/>
                                        </p:tgtEl>
                                        <p:attrNameLst>
                                          <p:attrName>ppt_w</p:attrName>
                                        </p:attrNameLst>
                                      </p:cBhvr>
                                      <p:tavLst>
                                        <p:tav tm="0">
                                          <p:val>
                                            <p:strVal val="#ppt_w*0.70"/>
                                          </p:val>
                                        </p:tav>
                                        <p:tav tm="100000">
                                          <p:val>
                                            <p:strVal val="#ppt_w"/>
                                          </p:val>
                                        </p:tav>
                                      </p:tavLst>
                                    </p:anim>
                                    <p:anim calcmode="lin" valueType="num">
                                      <p:cBhvr>
                                        <p:cTn dur="1000" fill="hold" id="78"/>
                                        <p:tgtEl>
                                          <p:spTgt spid="36"/>
                                        </p:tgtEl>
                                        <p:attrNameLst>
                                          <p:attrName>ppt_h</p:attrName>
                                        </p:attrNameLst>
                                      </p:cBhvr>
                                      <p:tavLst>
                                        <p:tav tm="0">
                                          <p:val>
                                            <p:strVal val="#ppt_h"/>
                                          </p:val>
                                        </p:tav>
                                        <p:tav tm="100000">
                                          <p:val>
                                            <p:strVal val="#ppt_h"/>
                                          </p:val>
                                        </p:tav>
                                      </p:tavLst>
                                    </p:anim>
                                    <p:animEffect filter="fade" transition="in">
                                      <p:cBhvr>
                                        <p:cTn dur="1000" id="79"/>
                                        <p:tgtEl>
                                          <p:spTgt spid="36"/>
                                        </p:tgtEl>
                                      </p:cBhvr>
                                    </p:animEffect>
                                  </p:childTnLst>
                                </p:cTn>
                              </p:par>
                              <p:par>
                                <p:cTn fill="hold" grpId="0" id="80" nodeType="withEffect" presetClass="entr" presetID="55" presetSubtype="0">
                                  <p:stCondLst>
                                    <p:cond delay="0"/>
                                  </p:stCondLst>
                                  <p:childTnLst>
                                    <p:set>
                                      <p:cBhvr>
                                        <p:cTn dur="1" fill="hold" id="81">
                                          <p:stCondLst>
                                            <p:cond delay="0"/>
                                          </p:stCondLst>
                                        </p:cTn>
                                        <p:tgtEl>
                                          <p:spTgt spid="37"/>
                                        </p:tgtEl>
                                        <p:attrNameLst>
                                          <p:attrName>style.visibility</p:attrName>
                                        </p:attrNameLst>
                                      </p:cBhvr>
                                      <p:to>
                                        <p:strVal val="visible"/>
                                      </p:to>
                                    </p:set>
                                    <p:anim calcmode="lin" valueType="num">
                                      <p:cBhvr>
                                        <p:cTn dur="1000" fill="hold" id="82"/>
                                        <p:tgtEl>
                                          <p:spTgt spid="37"/>
                                        </p:tgtEl>
                                        <p:attrNameLst>
                                          <p:attrName>ppt_w</p:attrName>
                                        </p:attrNameLst>
                                      </p:cBhvr>
                                      <p:tavLst>
                                        <p:tav tm="0">
                                          <p:val>
                                            <p:strVal val="#ppt_w*0.70"/>
                                          </p:val>
                                        </p:tav>
                                        <p:tav tm="100000">
                                          <p:val>
                                            <p:strVal val="#ppt_w"/>
                                          </p:val>
                                        </p:tav>
                                      </p:tavLst>
                                    </p:anim>
                                    <p:anim calcmode="lin" valueType="num">
                                      <p:cBhvr>
                                        <p:cTn dur="1000" fill="hold" id="83"/>
                                        <p:tgtEl>
                                          <p:spTgt spid="37"/>
                                        </p:tgtEl>
                                        <p:attrNameLst>
                                          <p:attrName>ppt_h</p:attrName>
                                        </p:attrNameLst>
                                      </p:cBhvr>
                                      <p:tavLst>
                                        <p:tav tm="0">
                                          <p:val>
                                            <p:strVal val="#ppt_h"/>
                                          </p:val>
                                        </p:tav>
                                        <p:tav tm="100000">
                                          <p:val>
                                            <p:strVal val="#ppt_h"/>
                                          </p:val>
                                        </p:tav>
                                      </p:tavLst>
                                    </p:anim>
                                    <p:animEffect filter="fade" transition="in">
                                      <p:cBhvr>
                                        <p:cTn dur="1000" id="84"/>
                                        <p:tgtEl>
                                          <p:spTgt spid="37"/>
                                        </p:tgtEl>
                                      </p:cBhvr>
                                    </p:animEffect>
                                  </p:childTnLst>
                                </p:cTn>
                              </p:par>
                              <p:par>
                                <p:cTn fill="hold" grpId="0" id="85" nodeType="withEffect" presetClass="entr" presetID="55" presetSubtype="0">
                                  <p:stCondLst>
                                    <p:cond delay="0"/>
                                  </p:stCondLst>
                                  <p:childTnLst>
                                    <p:set>
                                      <p:cBhvr>
                                        <p:cTn dur="1" fill="hold" id="86">
                                          <p:stCondLst>
                                            <p:cond delay="0"/>
                                          </p:stCondLst>
                                        </p:cTn>
                                        <p:tgtEl>
                                          <p:spTgt spid="38"/>
                                        </p:tgtEl>
                                        <p:attrNameLst>
                                          <p:attrName>style.visibility</p:attrName>
                                        </p:attrNameLst>
                                      </p:cBhvr>
                                      <p:to>
                                        <p:strVal val="visible"/>
                                      </p:to>
                                    </p:set>
                                    <p:anim calcmode="lin" valueType="num">
                                      <p:cBhvr>
                                        <p:cTn dur="1000" fill="hold" id="87"/>
                                        <p:tgtEl>
                                          <p:spTgt spid="38"/>
                                        </p:tgtEl>
                                        <p:attrNameLst>
                                          <p:attrName>ppt_w</p:attrName>
                                        </p:attrNameLst>
                                      </p:cBhvr>
                                      <p:tavLst>
                                        <p:tav tm="0">
                                          <p:val>
                                            <p:strVal val="#ppt_w*0.70"/>
                                          </p:val>
                                        </p:tav>
                                        <p:tav tm="100000">
                                          <p:val>
                                            <p:strVal val="#ppt_w"/>
                                          </p:val>
                                        </p:tav>
                                      </p:tavLst>
                                    </p:anim>
                                    <p:anim calcmode="lin" valueType="num">
                                      <p:cBhvr>
                                        <p:cTn dur="1000" fill="hold" id="88"/>
                                        <p:tgtEl>
                                          <p:spTgt spid="38"/>
                                        </p:tgtEl>
                                        <p:attrNameLst>
                                          <p:attrName>ppt_h</p:attrName>
                                        </p:attrNameLst>
                                      </p:cBhvr>
                                      <p:tavLst>
                                        <p:tav tm="0">
                                          <p:val>
                                            <p:strVal val="#ppt_h"/>
                                          </p:val>
                                        </p:tav>
                                        <p:tav tm="100000">
                                          <p:val>
                                            <p:strVal val="#ppt_h"/>
                                          </p:val>
                                        </p:tav>
                                      </p:tavLst>
                                    </p:anim>
                                    <p:animEffect filter="fade" transition="in">
                                      <p:cBhvr>
                                        <p:cTn dur="1000" id="89"/>
                                        <p:tgtEl>
                                          <p:spTgt spid="38"/>
                                        </p:tgtEl>
                                      </p:cBhvr>
                                    </p:animEffect>
                                  </p:childTnLst>
                                </p:cTn>
                              </p:par>
                              <p:par>
                                <p:cTn fill="hold" grpId="0" id="90" nodeType="withEffect" presetClass="entr" presetID="55" presetSubtype="0">
                                  <p:stCondLst>
                                    <p:cond delay="0"/>
                                  </p:stCondLst>
                                  <p:childTnLst>
                                    <p:set>
                                      <p:cBhvr>
                                        <p:cTn dur="1" fill="hold" id="91">
                                          <p:stCondLst>
                                            <p:cond delay="0"/>
                                          </p:stCondLst>
                                        </p:cTn>
                                        <p:tgtEl>
                                          <p:spTgt spid="39"/>
                                        </p:tgtEl>
                                        <p:attrNameLst>
                                          <p:attrName>style.visibility</p:attrName>
                                        </p:attrNameLst>
                                      </p:cBhvr>
                                      <p:to>
                                        <p:strVal val="visible"/>
                                      </p:to>
                                    </p:set>
                                    <p:anim calcmode="lin" valueType="num">
                                      <p:cBhvr>
                                        <p:cTn dur="1000" fill="hold" id="92"/>
                                        <p:tgtEl>
                                          <p:spTgt spid="39"/>
                                        </p:tgtEl>
                                        <p:attrNameLst>
                                          <p:attrName>ppt_w</p:attrName>
                                        </p:attrNameLst>
                                      </p:cBhvr>
                                      <p:tavLst>
                                        <p:tav tm="0">
                                          <p:val>
                                            <p:strVal val="#ppt_w*0.70"/>
                                          </p:val>
                                        </p:tav>
                                        <p:tav tm="100000">
                                          <p:val>
                                            <p:strVal val="#ppt_w"/>
                                          </p:val>
                                        </p:tav>
                                      </p:tavLst>
                                    </p:anim>
                                    <p:anim calcmode="lin" valueType="num">
                                      <p:cBhvr>
                                        <p:cTn dur="1000" fill="hold" id="93"/>
                                        <p:tgtEl>
                                          <p:spTgt spid="39"/>
                                        </p:tgtEl>
                                        <p:attrNameLst>
                                          <p:attrName>ppt_h</p:attrName>
                                        </p:attrNameLst>
                                      </p:cBhvr>
                                      <p:tavLst>
                                        <p:tav tm="0">
                                          <p:val>
                                            <p:strVal val="#ppt_h"/>
                                          </p:val>
                                        </p:tav>
                                        <p:tav tm="100000">
                                          <p:val>
                                            <p:strVal val="#ppt_h"/>
                                          </p:val>
                                        </p:tav>
                                      </p:tavLst>
                                    </p:anim>
                                    <p:animEffect filter="fade" transition="in">
                                      <p:cBhvr>
                                        <p:cTn dur="1000" id="94"/>
                                        <p:tgtEl>
                                          <p:spTgt spid="39"/>
                                        </p:tgtEl>
                                      </p:cBhvr>
                                    </p:animEffect>
                                  </p:childTnLst>
                                </p:cTn>
                              </p:par>
                              <p:par>
                                <p:cTn fill="hold" grpId="0" id="95" nodeType="withEffect" presetClass="entr" presetID="55" presetSubtype="0">
                                  <p:stCondLst>
                                    <p:cond delay="0"/>
                                  </p:stCondLst>
                                  <p:childTnLst>
                                    <p:set>
                                      <p:cBhvr>
                                        <p:cTn dur="1" fill="hold" id="96">
                                          <p:stCondLst>
                                            <p:cond delay="0"/>
                                          </p:stCondLst>
                                        </p:cTn>
                                        <p:tgtEl>
                                          <p:spTgt spid="40"/>
                                        </p:tgtEl>
                                        <p:attrNameLst>
                                          <p:attrName>style.visibility</p:attrName>
                                        </p:attrNameLst>
                                      </p:cBhvr>
                                      <p:to>
                                        <p:strVal val="visible"/>
                                      </p:to>
                                    </p:set>
                                    <p:anim calcmode="lin" valueType="num">
                                      <p:cBhvr>
                                        <p:cTn dur="1000" fill="hold" id="97"/>
                                        <p:tgtEl>
                                          <p:spTgt spid="40"/>
                                        </p:tgtEl>
                                        <p:attrNameLst>
                                          <p:attrName>ppt_w</p:attrName>
                                        </p:attrNameLst>
                                      </p:cBhvr>
                                      <p:tavLst>
                                        <p:tav tm="0">
                                          <p:val>
                                            <p:strVal val="#ppt_w*0.70"/>
                                          </p:val>
                                        </p:tav>
                                        <p:tav tm="100000">
                                          <p:val>
                                            <p:strVal val="#ppt_w"/>
                                          </p:val>
                                        </p:tav>
                                      </p:tavLst>
                                    </p:anim>
                                    <p:anim calcmode="lin" valueType="num">
                                      <p:cBhvr>
                                        <p:cTn dur="1000" fill="hold" id="98"/>
                                        <p:tgtEl>
                                          <p:spTgt spid="40"/>
                                        </p:tgtEl>
                                        <p:attrNameLst>
                                          <p:attrName>ppt_h</p:attrName>
                                        </p:attrNameLst>
                                      </p:cBhvr>
                                      <p:tavLst>
                                        <p:tav tm="0">
                                          <p:val>
                                            <p:strVal val="#ppt_h"/>
                                          </p:val>
                                        </p:tav>
                                        <p:tav tm="100000">
                                          <p:val>
                                            <p:strVal val="#ppt_h"/>
                                          </p:val>
                                        </p:tav>
                                      </p:tavLst>
                                    </p:anim>
                                    <p:animEffect filter="fade" transition="in">
                                      <p:cBhvr>
                                        <p:cTn dur="1000" id="99"/>
                                        <p:tgtEl>
                                          <p:spTgt spid="40"/>
                                        </p:tgtEl>
                                      </p:cBhvr>
                                    </p:animEffect>
                                  </p:childTnLst>
                                </p:cTn>
                              </p:par>
                              <p:par>
                                <p:cTn fill="hold" grpId="0" id="100" nodeType="withEffect" presetClass="entr" presetID="55" presetSubtype="0">
                                  <p:stCondLst>
                                    <p:cond delay="0"/>
                                  </p:stCondLst>
                                  <p:childTnLst>
                                    <p:set>
                                      <p:cBhvr>
                                        <p:cTn dur="1" fill="hold" id="101">
                                          <p:stCondLst>
                                            <p:cond delay="0"/>
                                          </p:stCondLst>
                                        </p:cTn>
                                        <p:tgtEl>
                                          <p:spTgt spid="41"/>
                                        </p:tgtEl>
                                        <p:attrNameLst>
                                          <p:attrName>style.visibility</p:attrName>
                                        </p:attrNameLst>
                                      </p:cBhvr>
                                      <p:to>
                                        <p:strVal val="visible"/>
                                      </p:to>
                                    </p:set>
                                    <p:anim calcmode="lin" valueType="num">
                                      <p:cBhvr>
                                        <p:cTn dur="1000" fill="hold" id="102"/>
                                        <p:tgtEl>
                                          <p:spTgt spid="41"/>
                                        </p:tgtEl>
                                        <p:attrNameLst>
                                          <p:attrName>ppt_w</p:attrName>
                                        </p:attrNameLst>
                                      </p:cBhvr>
                                      <p:tavLst>
                                        <p:tav tm="0">
                                          <p:val>
                                            <p:strVal val="#ppt_w*0.70"/>
                                          </p:val>
                                        </p:tav>
                                        <p:tav tm="100000">
                                          <p:val>
                                            <p:strVal val="#ppt_w"/>
                                          </p:val>
                                        </p:tav>
                                      </p:tavLst>
                                    </p:anim>
                                    <p:anim calcmode="lin" valueType="num">
                                      <p:cBhvr>
                                        <p:cTn dur="1000" fill="hold" id="103"/>
                                        <p:tgtEl>
                                          <p:spTgt spid="41"/>
                                        </p:tgtEl>
                                        <p:attrNameLst>
                                          <p:attrName>ppt_h</p:attrName>
                                        </p:attrNameLst>
                                      </p:cBhvr>
                                      <p:tavLst>
                                        <p:tav tm="0">
                                          <p:val>
                                            <p:strVal val="#ppt_h"/>
                                          </p:val>
                                        </p:tav>
                                        <p:tav tm="100000">
                                          <p:val>
                                            <p:strVal val="#ppt_h"/>
                                          </p:val>
                                        </p:tav>
                                      </p:tavLst>
                                    </p:anim>
                                    <p:animEffect filter="fade" transition="in">
                                      <p:cBhvr>
                                        <p:cTn dur="1000" id="104"/>
                                        <p:tgtEl>
                                          <p:spTgt spid="41"/>
                                        </p:tgtEl>
                                      </p:cBhvr>
                                    </p:animEffect>
                                  </p:childTnLst>
                                </p:cTn>
                              </p:par>
                              <p:par>
                                <p:cTn fill="hold" id="105" nodeType="withEffect" presetClass="entr" presetID="55" presetSubtype="0">
                                  <p:stCondLst>
                                    <p:cond delay="0"/>
                                  </p:stCondLst>
                                  <p:childTnLst>
                                    <p:set>
                                      <p:cBhvr>
                                        <p:cTn dur="1" fill="hold" id="106">
                                          <p:stCondLst>
                                            <p:cond delay="0"/>
                                          </p:stCondLst>
                                        </p:cTn>
                                        <p:tgtEl>
                                          <p:spTgt spid="2"/>
                                        </p:tgtEl>
                                        <p:attrNameLst>
                                          <p:attrName>style.visibility</p:attrName>
                                        </p:attrNameLst>
                                      </p:cBhvr>
                                      <p:to>
                                        <p:strVal val="visible"/>
                                      </p:to>
                                    </p:set>
                                    <p:anim calcmode="lin" valueType="num">
                                      <p:cBhvr>
                                        <p:cTn dur="1000" fill="hold" id="107"/>
                                        <p:tgtEl>
                                          <p:spTgt spid="2"/>
                                        </p:tgtEl>
                                        <p:attrNameLst>
                                          <p:attrName>ppt_w</p:attrName>
                                        </p:attrNameLst>
                                      </p:cBhvr>
                                      <p:tavLst>
                                        <p:tav tm="0">
                                          <p:val>
                                            <p:strVal val="#ppt_w*0.70"/>
                                          </p:val>
                                        </p:tav>
                                        <p:tav tm="100000">
                                          <p:val>
                                            <p:strVal val="#ppt_w"/>
                                          </p:val>
                                        </p:tav>
                                      </p:tavLst>
                                    </p:anim>
                                    <p:anim calcmode="lin" valueType="num">
                                      <p:cBhvr>
                                        <p:cTn dur="1000" fill="hold" id="108"/>
                                        <p:tgtEl>
                                          <p:spTgt spid="2"/>
                                        </p:tgtEl>
                                        <p:attrNameLst>
                                          <p:attrName>ppt_h</p:attrName>
                                        </p:attrNameLst>
                                      </p:cBhvr>
                                      <p:tavLst>
                                        <p:tav tm="0">
                                          <p:val>
                                            <p:strVal val="#ppt_h"/>
                                          </p:val>
                                        </p:tav>
                                        <p:tav tm="100000">
                                          <p:val>
                                            <p:strVal val="#ppt_h"/>
                                          </p:val>
                                        </p:tav>
                                      </p:tavLst>
                                    </p:anim>
                                    <p:animEffect filter="fade" transition="in">
                                      <p:cBhvr>
                                        <p:cTn dur="1000" id="109"/>
                                        <p:tgtEl>
                                          <p:spTgt spid="2"/>
                                        </p:tgtEl>
                                      </p:cBhvr>
                                    </p:animEffect>
                                  </p:childTnLst>
                                </p:cTn>
                              </p:par>
                              <p:par>
                                <p:cTn fill="hold" grpId="0" id="110" nodeType="withEffect" presetClass="entr" presetID="55" presetSubtype="0">
                                  <p:stCondLst>
                                    <p:cond delay="0"/>
                                  </p:stCondLst>
                                  <p:childTnLst>
                                    <p:set>
                                      <p:cBhvr>
                                        <p:cTn dur="1" fill="hold" id="111">
                                          <p:stCondLst>
                                            <p:cond delay="0"/>
                                          </p:stCondLst>
                                        </p:cTn>
                                        <p:tgtEl>
                                          <p:spTgt spid="25"/>
                                        </p:tgtEl>
                                        <p:attrNameLst>
                                          <p:attrName>style.visibility</p:attrName>
                                        </p:attrNameLst>
                                      </p:cBhvr>
                                      <p:to>
                                        <p:strVal val="visible"/>
                                      </p:to>
                                    </p:set>
                                    <p:anim calcmode="lin" valueType="num">
                                      <p:cBhvr>
                                        <p:cTn dur="1000" fill="hold" id="112"/>
                                        <p:tgtEl>
                                          <p:spTgt spid="25"/>
                                        </p:tgtEl>
                                        <p:attrNameLst>
                                          <p:attrName>ppt_w</p:attrName>
                                        </p:attrNameLst>
                                      </p:cBhvr>
                                      <p:tavLst>
                                        <p:tav tm="0">
                                          <p:val>
                                            <p:strVal val="#ppt_w*0.70"/>
                                          </p:val>
                                        </p:tav>
                                        <p:tav tm="100000">
                                          <p:val>
                                            <p:strVal val="#ppt_w"/>
                                          </p:val>
                                        </p:tav>
                                      </p:tavLst>
                                    </p:anim>
                                    <p:anim calcmode="lin" valueType="num">
                                      <p:cBhvr>
                                        <p:cTn dur="1000" fill="hold" id="113"/>
                                        <p:tgtEl>
                                          <p:spTgt spid="25"/>
                                        </p:tgtEl>
                                        <p:attrNameLst>
                                          <p:attrName>ppt_h</p:attrName>
                                        </p:attrNameLst>
                                      </p:cBhvr>
                                      <p:tavLst>
                                        <p:tav tm="0">
                                          <p:val>
                                            <p:strVal val="#ppt_h"/>
                                          </p:val>
                                        </p:tav>
                                        <p:tav tm="100000">
                                          <p:val>
                                            <p:strVal val="#ppt_h"/>
                                          </p:val>
                                        </p:tav>
                                      </p:tavLst>
                                    </p:anim>
                                    <p:animEffect filter="fade" transition="in">
                                      <p:cBhvr>
                                        <p:cTn dur="1000" id="114"/>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10"/>
      <p:bldP grpId="0" spid="11"/>
      <p:bldP grpId="0" spid="12"/>
      <p:bldP grpId="0" spid="13"/>
      <p:bldP grpId="0" spid="14"/>
      <p:bldP grpId="0" spid="15"/>
      <p:bldP grpId="0" spid="30"/>
      <p:bldP grpId="0" spid="31"/>
      <p:bldP grpId="0" spid="32"/>
      <p:bldP grpId="0" spid="33"/>
      <p:bldP grpId="0" spid="34"/>
      <p:bldP grpId="0" spid="35"/>
      <p:bldP grpId="0" spid="36"/>
      <p:bldP grpId="0" spid="37"/>
      <p:bldP grpId="0" spid="38"/>
      <p:bldP grpId="0" spid="39"/>
      <p:bldP grpId="0" spid="40"/>
      <p:bldP grpId="0" spid="41"/>
      <p:bldP grpId="0" spid="25"/>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descr="E:\素材\美食素材\51miz-E176245-A9170335.png51miz-E176245-A9170335" id="26" name="图片 25"/>
          <p:cNvPicPr>
            <a:picLocks noChangeAspect="1"/>
          </p:cNvPicPr>
          <p:nvPr/>
        </p:nvPicPr>
        <p:blipFill>
          <a:blip r:embed="rId3">
            <a:extLst>
              <a:ext uri="{28A0092B-C50C-407E-A947-70E740481C1C}">
                <a14:useLocalDpi/>
              </a:ext>
            </a:extLst>
          </a:blip>
          <a:stretch>
            <a:fillRect/>
          </a:stretch>
        </p:blipFill>
        <p:spPr>
          <a:xfrm flipH="1">
            <a:off x="1031875" y="1440815"/>
            <a:ext cx="5015230" cy="4500245"/>
          </a:xfrm>
          <a:prstGeom prst="rect">
            <a:avLst/>
          </a:prstGeom>
        </p:spPr>
      </p:pic>
      <p:sp>
        <p:nvSpPr>
          <p:cNvPr id="10" name="PA_矩形 9"/>
          <p:cNvSpPr/>
          <p:nvPr>
            <p:custDataLst>
              <p:tags r:id="rId4"/>
            </p:custDataLst>
          </p:nvPr>
        </p:nvSpPr>
        <p:spPr>
          <a:xfrm>
            <a:off x="600" y="224525"/>
            <a:ext cx="144000" cy="639292"/>
          </a:xfrm>
          <a:prstGeom prst="rect">
            <a:avLst/>
          </a:prstGeom>
          <a:solidFill>
            <a:schemeClr val="accent1"/>
          </a:solidFill>
          <a:ln>
            <a:noFill/>
          </a:ln>
          <a:effectLst>
            <a:outerShdw algn="ctr" blurRad="63500" rotWithShape="0">
              <a:prstClr val="black">
                <a:alpha val="40000"/>
              </a:prstClr>
            </a:outerShdw>
          </a:effectLst>
        </p:spPr>
        <p:txBody>
          <a:bodyPr anchor="t" anchorCtr="0" bIns="45720" compatLnSpc="1" lIns="91440" numCol="1" rIns="91440" tIns="45720" vert="horz" wrap="square"/>
          <a:lstStyle/>
          <a:p>
            <a:endParaRPr altLang="en-US" lang="zh-CN">
              <a:cs typeface="+mn-ea"/>
              <a:sym typeface="+mn-lt"/>
            </a:endParaRPr>
          </a:p>
        </p:txBody>
      </p:sp>
      <p:sp>
        <p:nvSpPr>
          <p:cNvPr id="11" name="PA_文本框 6"/>
          <p:cNvSpPr txBox="1"/>
          <p:nvPr>
            <p:custDataLst>
              <p:tags r:id="rId5"/>
            </p:custDataLst>
          </p:nvPr>
        </p:nvSpPr>
        <p:spPr>
          <a:xfrm>
            <a:off x="144600" y="293306"/>
            <a:ext cx="6094755" cy="49758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wrap="square">
            <a:spAutoFit/>
          </a:bodyPr>
          <a:lstStyle/>
          <a:p>
            <a:r>
              <a:rPr altLang="en-US" lang="zh-CN" spc="225" sz="2665">
                <a:solidFill>
                  <a:srgbClr val="459BBE"/>
                </a:solidFill>
                <a:cs typeface="+mn-ea"/>
                <a:sym typeface="+mn-lt"/>
              </a:rPr>
              <a:t>健康是什么?</a:t>
            </a:r>
          </a:p>
        </p:txBody>
      </p:sp>
      <p:sp>
        <p:nvSpPr>
          <p:cNvPr id="61" name="Rectangle 30"/>
          <p:cNvSpPr>
            <a:spLocks noChangeArrowheads="1"/>
          </p:cNvSpPr>
          <p:nvPr/>
        </p:nvSpPr>
        <p:spPr bwMode="auto">
          <a:xfrm>
            <a:off x="6663593" y="2438579"/>
            <a:ext cx="4446207" cy="16583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7838" lIns="135676" rIns="135676" tIns="67838" wrap="square">
            <a:noAutofit/>
          </a:bodyPr>
          <a:lstStyle/>
          <a:p>
            <a:pPr algn="just" fontAlgn="base">
              <a:lnSpc>
                <a:spcPct val="150000"/>
              </a:lnSpc>
              <a:spcBef>
                <a:spcPct val="0"/>
              </a:spcBef>
              <a:spcAft>
                <a:spcPct val="0"/>
              </a:spcAft>
            </a:pPr>
            <a:r>
              <a:rPr altLang="en-US" lang="zh-CN" sz="2200">
                <a:solidFill>
                  <a:schemeClr val="bg1">
                    <a:lumMod val="50000"/>
                  </a:schemeClr>
                </a:solidFill>
                <a:cs typeface="+mn-ea"/>
                <a:sym typeface="+mn-lt"/>
              </a:rPr>
              <a:t>相对于无边无际的物质欲望、金钱、名誉、地位，健康比什么都珍贵，健康就是人生最大的财富。没有健康，人生的追求、事业、财富、爱情，都失去了依附。 </a:t>
            </a:r>
          </a:p>
        </p:txBody>
      </p:sp>
      <p:sp>
        <p:nvSpPr>
          <p:cNvPr id="67" name="MH_Text_1"/>
          <p:cNvSpPr/>
          <p:nvPr>
            <p:custDataLst>
              <p:tags r:id="rId6"/>
            </p:custDataLst>
          </p:nvPr>
        </p:nvSpPr>
        <p:spPr>
          <a:xfrm>
            <a:off x="7193280" y="2051050"/>
            <a:ext cx="3387090" cy="387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bIns="0" lIns="178042" rIns="178042" rtlCol="0" tIns="0" wrap="square">
            <a:noAutofit/>
          </a:bodyPr>
          <a:lstStyle/>
          <a:p>
            <a:pPr algn="ctr" indent="-319405" marL="319405">
              <a:lnSpc>
                <a:spcPct val="120000"/>
              </a:lnSpc>
              <a:buClr>
                <a:schemeClr val="accent1"/>
              </a:buClr>
              <a:buFont charset="2" panose="05000000000000000000" pitchFamily="2" typeface="Wingdings"/>
              <a:buChar char="n"/>
            </a:pPr>
            <a:r>
              <a:rPr altLang="en-US" b="1" lang="zh-CN" sz="2900">
                <a:solidFill>
                  <a:schemeClr val="bg1">
                    <a:lumMod val="50000"/>
                  </a:schemeClr>
                </a:solidFill>
                <a:cs typeface="+mn-ea"/>
                <a:sym typeface="+mn-lt"/>
              </a:rPr>
              <a:t>健康是什么？</a:t>
            </a:r>
          </a:p>
        </p:txBody>
      </p:sp>
    </p:spTree>
    <p:custDataLst>
      <p:tags r:id="rId7"/>
    </p:custDataLst>
  </p:cSld>
  <p:clrMapOvr>
    <a:masterClrMapping/>
  </p:clrMapOvr>
  <p:transition advTm="1703">
    <p:cover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10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750" fill="hold" id="7"/>
                                        <p:tgtEl>
                                          <p:spTgt spid="10"/>
                                        </p:tgtEl>
                                        <p:attrNameLst>
                                          <p:attrName>ppt_x</p:attrName>
                                        </p:attrNameLst>
                                      </p:cBhvr>
                                      <p:tavLst>
                                        <p:tav tm="0">
                                          <p:val>
                                            <p:strVal val="0-#ppt_w/2"/>
                                          </p:val>
                                        </p:tav>
                                        <p:tav tm="100000">
                                          <p:val>
                                            <p:strVal val="#ppt_x"/>
                                          </p:val>
                                        </p:tav>
                                      </p:tavLst>
                                    </p:anim>
                                    <p:anim calcmode="lin" valueType="num">
                                      <p:cBhvr additive="base">
                                        <p:cTn dur="750" fill="hold" id="8"/>
                                        <p:tgtEl>
                                          <p:spTgt spid="10"/>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 calcmode="lin" valueType="num">
                                      <p:cBhvr additive="base">
                                        <p:cTn dur="750" fill="hold" id="11"/>
                                        <p:tgtEl>
                                          <p:spTgt spid="11"/>
                                        </p:tgtEl>
                                        <p:attrNameLst>
                                          <p:attrName>ppt_x</p:attrName>
                                        </p:attrNameLst>
                                      </p:cBhvr>
                                      <p:tavLst>
                                        <p:tav tm="0">
                                          <p:val>
                                            <p:strVal val="0-#ppt_w/2"/>
                                          </p:val>
                                        </p:tav>
                                        <p:tav tm="100000">
                                          <p:val>
                                            <p:strVal val="#ppt_x"/>
                                          </p:val>
                                        </p:tav>
                                      </p:tavLst>
                                    </p:anim>
                                    <p:anim calcmode="lin" valueType="num">
                                      <p:cBhvr additive="base">
                                        <p:cTn dur="750" fill="hold" id="12"/>
                                        <p:tgtEl>
                                          <p:spTgt spid="11"/>
                                        </p:tgtEl>
                                        <p:attrNameLst>
                                          <p:attrName>ppt_y</p:attrName>
                                        </p:attrNameLst>
                                      </p:cBhvr>
                                      <p:tavLst>
                                        <p:tav tm="0">
                                          <p:val>
                                            <p:strVal val="#ppt_y"/>
                                          </p:val>
                                        </p:tav>
                                        <p:tav tm="100000">
                                          <p:val>
                                            <p:strVal val="#ppt_y"/>
                                          </p:val>
                                        </p:tav>
                                      </p:tavLst>
                                    </p:anim>
                                  </p:childTnLst>
                                </p:cTn>
                              </p:par>
                              <p:par>
                                <p:cTn decel="100000" fill="hold" id="13" nodeType="withEffect" presetClass="entr" presetID="2" presetSubtype="8">
                                  <p:stCondLst>
                                    <p:cond delay="0"/>
                                  </p:stCondLst>
                                  <p:childTnLst>
                                    <p:set>
                                      <p:cBhvr>
                                        <p:cTn dur="1" fill="hold" id="14">
                                          <p:stCondLst>
                                            <p:cond delay="0"/>
                                          </p:stCondLst>
                                        </p:cTn>
                                        <p:tgtEl>
                                          <p:spTgt spid="26"/>
                                        </p:tgtEl>
                                        <p:attrNameLst>
                                          <p:attrName>style.visibility</p:attrName>
                                        </p:attrNameLst>
                                      </p:cBhvr>
                                      <p:to>
                                        <p:strVal val="visible"/>
                                      </p:to>
                                    </p:set>
                                    <p:anim calcmode="lin" valueType="num">
                                      <p:cBhvr additive="base">
                                        <p:cTn dur="1500" fill="hold" id="15"/>
                                        <p:tgtEl>
                                          <p:spTgt spid="26"/>
                                        </p:tgtEl>
                                        <p:attrNameLst>
                                          <p:attrName>ppt_x</p:attrName>
                                        </p:attrNameLst>
                                      </p:cBhvr>
                                      <p:tavLst>
                                        <p:tav tm="0">
                                          <p:val>
                                            <p:strVal val="0-#ppt_w/2"/>
                                          </p:val>
                                        </p:tav>
                                        <p:tav tm="100000">
                                          <p:val>
                                            <p:strVal val="#ppt_x"/>
                                          </p:val>
                                        </p:tav>
                                      </p:tavLst>
                                    </p:anim>
                                    <p:anim calcmode="lin" valueType="num">
                                      <p:cBhvr additive="base">
                                        <p:cTn dur="1500" fill="hold" id="16"/>
                                        <p:tgtEl>
                                          <p:spTgt spid="26"/>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500"/>
                            </p:stCondLst>
                            <p:childTnLst>
                              <p:par>
                                <p:cTn fill="hold" grpId="0" id="18" nodeType="afterEffect" presetClass="entr" presetID="47" presetSubtype="0">
                                  <p:stCondLst>
                                    <p:cond delay="0"/>
                                  </p:stCondLst>
                                  <p:childTnLst>
                                    <p:set>
                                      <p:cBhvr>
                                        <p:cTn dur="1" fill="hold" id="19">
                                          <p:stCondLst>
                                            <p:cond delay="0"/>
                                          </p:stCondLst>
                                        </p:cTn>
                                        <p:tgtEl>
                                          <p:spTgt spid="61"/>
                                        </p:tgtEl>
                                        <p:attrNameLst>
                                          <p:attrName>style.visibility</p:attrName>
                                        </p:attrNameLst>
                                      </p:cBhvr>
                                      <p:to>
                                        <p:strVal val="visible"/>
                                      </p:to>
                                    </p:set>
                                    <p:animEffect filter="fade" transition="in">
                                      <p:cBhvr>
                                        <p:cTn dur="1000" id="20"/>
                                        <p:tgtEl>
                                          <p:spTgt spid="61"/>
                                        </p:tgtEl>
                                      </p:cBhvr>
                                    </p:animEffect>
                                    <p:anim calcmode="lin" valueType="num">
                                      <p:cBhvr>
                                        <p:cTn dur="1000" fill="hold" id="21"/>
                                        <p:tgtEl>
                                          <p:spTgt spid="61"/>
                                        </p:tgtEl>
                                        <p:attrNameLst>
                                          <p:attrName>ppt_x</p:attrName>
                                        </p:attrNameLst>
                                      </p:cBhvr>
                                      <p:tavLst>
                                        <p:tav tm="0">
                                          <p:val>
                                            <p:strVal val="#ppt_x"/>
                                          </p:val>
                                        </p:tav>
                                        <p:tav tm="100000">
                                          <p:val>
                                            <p:strVal val="#ppt_x"/>
                                          </p:val>
                                        </p:tav>
                                      </p:tavLst>
                                    </p:anim>
                                    <p:anim calcmode="lin" valueType="num">
                                      <p:cBhvr>
                                        <p:cTn dur="1000" fill="hold" id="22"/>
                                        <p:tgtEl>
                                          <p:spTgt spid="61"/>
                                        </p:tgtEl>
                                        <p:attrNameLst>
                                          <p:attrName>ppt_y</p:attrName>
                                        </p:attrNameLst>
                                      </p:cBhvr>
                                      <p:tavLst>
                                        <p:tav tm="0">
                                          <p:val>
                                            <p:strVal val="#ppt_y-.1"/>
                                          </p:val>
                                        </p:tav>
                                        <p:tav tm="100000">
                                          <p:val>
                                            <p:strVal val="#ppt_y"/>
                                          </p:val>
                                        </p:tav>
                                      </p:tavLst>
                                    </p:anim>
                                  </p:childTnLst>
                                </p:cTn>
                              </p:par>
                              <p:par>
                                <p:cTn fill="hold" grpId="0" id="23" nodeType="withEffect" presetClass="entr" presetID="47" presetSubtype="0">
                                  <p:stCondLst>
                                    <p:cond delay="0"/>
                                  </p:stCondLst>
                                  <p:childTnLst>
                                    <p:set>
                                      <p:cBhvr>
                                        <p:cTn dur="1" fill="hold" id="24">
                                          <p:stCondLst>
                                            <p:cond delay="0"/>
                                          </p:stCondLst>
                                        </p:cTn>
                                        <p:tgtEl>
                                          <p:spTgt spid="67"/>
                                        </p:tgtEl>
                                        <p:attrNameLst>
                                          <p:attrName>style.visibility</p:attrName>
                                        </p:attrNameLst>
                                      </p:cBhvr>
                                      <p:to>
                                        <p:strVal val="visible"/>
                                      </p:to>
                                    </p:set>
                                    <p:animEffect filter="fade" transition="in">
                                      <p:cBhvr>
                                        <p:cTn dur="1000" id="25"/>
                                        <p:tgtEl>
                                          <p:spTgt spid="67"/>
                                        </p:tgtEl>
                                      </p:cBhvr>
                                    </p:animEffect>
                                    <p:anim calcmode="lin" valueType="num">
                                      <p:cBhvr>
                                        <p:cTn dur="1000" fill="hold" id="26"/>
                                        <p:tgtEl>
                                          <p:spTgt spid="67"/>
                                        </p:tgtEl>
                                        <p:attrNameLst>
                                          <p:attrName>ppt_x</p:attrName>
                                        </p:attrNameLst>
                                      </p:cBhvr>
                                      <p:tavLst>
                                        <p:tav tm="0">
                                          <p:val>
                                            <p:strVal val="#ppt_x"/>
                                          </p:val>
                                        </p:tav>
                                        <p:tav tm="100000">
                                          <p:val>
                                            <p:strVal val="#ppt_x"/>
                                          </p:val>
                                        </p:tav>
                                      </p:tavLst>
                                    </p:anim>
                                    <p:anim calcmode="lin" valueType="num">
                                      <p:cBhvr>
                                        <p:cTn dur="1000" fill="hold" id="27"/>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61"/>
      <p:bldP grpId="0" spid="6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3" name="TextBox 12"/>
          <p:cNvSpPr txBox="1"/>
          <p:nvPr/>
        </p:nvSpPr>
        <p:spPr>
          <a:xfrm>
            <a:off x="10327803" y="5292134"/>
            <a:ext cx="1440159" cy="142240"/>
          </a:xfrm>
          <a:prstGeom prst="rect">
            <a:avLst/>
          </a:prstGeom>
          <a:noFill/>
        </p:spPr>
        <p:txBody>
          <a:bodyPr rtlCol="0" wrap="square">
            <a:spAutoFit/>
          </a:bodyPr>
          <a:lstStyle/>
          <a:p>
            <a:pPr defTabSz="914400" eaLnBrk="1" fontAlgn="auto" hangingPunct="1" indent="0" latinLnBrk="0" lvl="0" marL="0" marR="0">
              <a:lnSpc>
                <a:spcPct val="200000"/>
              </a:lnSpc>
              <a:spcBef>
                <a:spcPct val="0"/>
              </a:spcBef>
              <a:spcAft>
                <a:spcPct val="0"/>
              </a:spcAft>
              <a:buClrTx/>
              <a:buSzTx/>
              <a:buFontTx/>
              <a:buNone/>
              <a:defRPr/>
            </a:pPr>
            <a:r>
              <a:rPr altLang="en-US" b="0" baseline="0" cap="none" i="0" kern="0" kumimoji="0" lang="zh-CN" noProof="0" normalizeH="0" smtClean="0" spc="0" strike="noStrike" sz="100" u="none">
                <a:ln>
                  <a:noFill/>
                </a:ln>
                <a:solidFill>
                  <a:prstClr val="black"/>
                </a:solidFill>
                <a:effectLst/>
                <a:uLnTx/>
                <a:uFillTx/>
                <a:hlinkClick r:id="rId3"/>
              </a:rPr>
              <a:t>行业PPT模板http://www.1ppt.com/hangye/</a:t>
            </a:r>
          </a:p>
        </p:txBody>
      </p:sp>
      <p:sp>
        <p:nvSpPr>
          <p:cNvPr id="10" name="PA_矩形 9"/>
          <p:cNvSpPr/>
          <p:nvPr>
            <p:custDataLst>
              <p:tags r:id="rId4"/>
            </p:custDataLst>
          </p:nvPr>
        </p:nvSpPr>
        <p:spPr>
          <a:xfrm>
            <a:off x="600" y="224525"/>
            <a:ext cx="144000" cy="639292"/>
          </a:xfrm>
          <a:prstGeom prst="rect">
            <a:avLst/>
          </a:prstGeom>
          <a:solidFill>
            <a:schemeClr val="accent1"/>
          </a:solidFill>
          <a:ln>
            <a:noFill/>
          </a:ln>
          <a:effectLst>
            <a:outerShdw algn="ctr" blurRad="63500" rotWithShape="0">
              <a:prstClr val="black">
                <a:alpha val="40000"/>
              </a:prstClr>
            </a:outerShdw>
          </a:effectLst>
        </p:spPr>
        <p:txBody>
          <a:bodyPr anchor="t" anchorCtr="0" bIns="45720" compatLnSpc="1" lIns="91440" numCol="1" rIns="91440" tIns="45720" vert="horz" wrap="square"/>
          <a:lstStyle/>
          <a:p>
            <a:endParaRPr altLang="en-US" lang="zh-CN">
              <a:cs typeface="+mn-ea"/>
              <a:sym typeface="+mn-lt"/>
            </a:endParaRPr>
          </a:p>
        </p:txBody>
      </p:sp>
      <p:sp>
        <p:nvSpPr>
          <p:cNvPr id="11" name="PA_文本框 6"/>
          <p:cNvSpPr txBox="1"/>
          <p:nvPr>
            <p:custDataLst>
              <p:tags r:id="rId5"/>
            </p:custDataLst>
          </p:nvPr>
        </p:nvSpPr>
        <p:spPr>
          <a:xfrm>
            <a:off x="144600" y="277431"/>
            <a:ext cx="6094755" cy="49758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wrap="square">
            <a:spAutoFit/>
          </a:bodyPr>
          <a:lstStyle/>
          <a:p>
            <a:r>
              <a:rPr altLang="en-US" lang="zh-CN" spc="225" sz="2665">
                <a:solidFill>
                  <a:srgbClr val="459BBE"/>
                </a:solidFill>
                <a:cs typeface="+mn-ea"/>
                <a:sym typeface="+mn-lt"/>
              </a:rPr>
              <a:t>完整理解健康的概念</a:t>
            </a:r>
          </a:p>
        </p:txBody>
      </p:sp>
      <p:pic>
        <p:nvPicPr>
          <p:cNvPr id="2" name="图片 1"/>
          <p:cNvPicPr>
            <a:picLocks noChangeAspect="1"/>
          </p:cNvPicPr>
          <p:nvPr/>
        </p:nvPicPr>
        <p:blipFill>
          <a:blip r:embed="rId6"/>
          <a:stretch>
            <a:fillRect/>
          </a:stretch>
        </p:blipFill>
        <p:spPr>
          <a:xfrm>
            <a:off x="6055360" y="1539875"/>
            <a:ext cx="5812155" cy="3894455"/>
          </a:xfrm>
          <a:prstGeom prst="rect">
            <a:avLst/>
          </a:prstGeom>
        </p:spPr>
      </p:pic>
      <p:grpSp>
        <p:nvGrpSpPr>
          <p:cNvPr id="3" name="组合 2"/>
          <p:cNvGrpSpPr/>
          <p:nvPr/>
        </p:nvGrpSpPr>
        <p:grpSpPr>
          <a:xfrm>
            <a:off x="323850" y="2288971"/>
            <a:ext cx="9794240" cy="3062377"/>
            <a:chOff x="0" y="2763951"/>
            <a:chExt cx="9794240" cy="3062377"/>
          </a:xfrm>
        </p:grpSpPr>
        <p:sp>
          <p:nvSpPr>
            <p:cNvPr id="5" name="Rectangle 3"/>
            <p:cNvSpPr/>
            <p:nvPr/>
          </p:nvSpPr>
          <p:spPr>
            <a:xfrm>
              <a:off x="0" y="2838246"/>
              <a:ext cx="9794240" cy="2705100"/>
            </a:xfrm>
            <a:prstGeom prst="rect">
              <a:avLst/>
            </a:prstGeom>
            <a:gradFill>
              <a:gsLst>
                <a:gs pos="0">
                  <a:srgbClr val="3E8EB9"/>
                </a:gs>
                <a:gs pos="100000">
                  <a:srgbClr val="68DEDB">
                    <a:alpha val="10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lang="en-US">
                <a:cs typeface="+mn-ea"/>
                <a:sym typeface="+mn-lt"/>
              </a:endParaRPr>
            </a:p>
          </p:txBody>
        </p:sp>
        <p:sp>
          <p:nvSpPr>
            <p:cNvPr id="9" name="TextBox 6"/>
            <p:cNvSpPr txBox="1"/>
            <p:nvPr/>
          </p:nvSpPr>
          <p:spPr>
            <a:xfrm>
              <a:off x="304800" y="2763951"/>
              <a:ext cx="2527300" cy="3032760"/>
            </a:xfrm>
            <a:prstGeom prst="rect">
              <a:avLst/>
            </a:prstGeom>
            <a:noFill/>
          </p:spPr>
          <p:txBody>
            <a:bodyPr bIns="0" lIns="0" rIns="0" rtlCol="0" tIns="0" wrap="none">
              <a:spAutoFit/>
            </a:bodyPr>
            <a:lstStyle/>
            <a:p>
              <a:r>
                <a:rPr lang="en-US" sz="19900">
                  <a:solidFill>
                    <a:schemeClr val="bg1"/>
                  </a:solidFill>
                  <a:cs typeface="+mn-ea"/>
                  <a:sym typeface="+mn-lt"/>
                </a:rPr>
                <a:t>“</a:t>
              </a:r>
            </a:p>
          </p:txBody>
        </p:sp>
        <p:sp>
          <p:nvSpPr>
            <p:cNvPr id="4" name="TextBox 7"/>
            <p:cNvSpPr txBox="1"/>
            <p:nvPr/>
          </p:nvSpPr>
          <p:spPr>
            <a:xfrm flipH="1">
              <a:off x="1405890" y="3374822"/>
              <a:ext cx="7399020" cy="1828800"/>
            </a:xfrm>
            <a:prstGeom prst="rect">
              <a:avLst/>
            </a:prstGeom>
            <a:noFill/>
          </p:spPr>
          <p:txBody>
            <a:bodyPr bIns="0" lIns="0" rIns="0" rtlCol="0" tIns="0" wrap="square">
              <a:spAutoFit/>
            </a:bodyPr>
            <a:lstStyle/>
            <a:p>
              <a:pPr>
                <a:lnSpc>
                  <a:spcPct val="150000"/>
                </a:lnSpc>
              </a:pPr>
              <a:r>
                <a:rPr altLang="en-US" b="1" lang="zh-CN" sz="2000">
                  <a:solidFill>
                    <a:schemeClr val="bg1"/>
                  </a:solidFill>
                  <a:cs typeface="+mn-ea"/>
                  <a:sym typeface="+mn-lt"/>
                </a:rPr>
                <a:t>什么是健康？</a:t>
              </a:r>
            </a:p>
            <a:p>
              <a:pPr>
                <a:lnSpc>
                  <a:spcPct val="150000"/>
                </a:lnSpc>
              </a:pPr>
              <a:r>
                <a:rPr altLang="en-US" b="1" lang="zh-CN" sz="2000">
                  <a:solidFill>
                    <a:schemeClr val="bg1"/>
                  </a:solidFill>
                  <a:cs typeface="+mn-ea"/>
                  <a:sym typeface="+mn-lt"/>
                </a:rPr>
                <a:t>1、健康是身体没有病?</a:t>
              </a:r>
            </a:p>
            <a:p>
              <a:pPr>
                <a:lnSpc>
                  <a:spcPct val="150000"/>
                </a:lnSpc>
              </a:pPr>
              <a:r>
                <a:rPr altLang="en-US" b="1" lang="zh-CN" sz="2000">
                  <a:solidFill>
                    <a:schemeClr val="bg1"/>
                  </a:solidFill>
                  <a:cs typeface="+mn-ea"/>
                  <a:sym typeface="+mn-lt"/>
                </a:rPr>
                <a:t>2、健康是能吃、能喝、能睡？</a:t>
              </a:r>
            </a:p>
            <a:p>
              <a:pPr>
                <a:lnSpc>
                  <a:spcPct val="150000"/>
                </a:lnSpc>
              </a:pPr>
              <a:r>
                <a:rPr altLang="en-US" b="1" lang="zh-CN" sz="2000">
                  <a:solidFill>
                    <a:schemeClr val="bg1"/>
                  </a:solidFill>
                  <a:cs typeface="+mn-ea"/>
                  <a:sym typeface="+mn-lt"/>
                </a:rPr>
                <a:t>健康是身体健康+心理健康+社会适应?</a:t>
              </a:r>
            </a:p>
          </p:txBody>
        </p:sp>
      </p:grpSp>
    </p:spTree>
    <p:custDataLst>
      <p:tags r:id="rId7"/>
    </p:custDataLst>
  </p:cSld>
  <p:clrMapOvr>
    <a:masterClrMapping/>
  </p:clrMapOvr>
  <p:transition advTm="2354">
    <p:cover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10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750" fill="hold" id="7"/>
                                        <p:tgtEl>
                                          <p:spTgt spid="10"/>
                                        </p:tgtEl>
                                        <p:attrNameLst>
                                          <p:attrName>ppt_x</p:attrName>
                                        </p:attrNameLst>
                                      </p:cBhvr>
                                      <p:tavLst>
                                        <p:tav tm="0">
                                          <p:val>
                                            <p:strVal val="0-#ppt_w/2"/>
                                          </p:val>
                                        </p:tav>
                                        <p:tav tm="100000">
                                          <p:val>
                                            <p:strVal val="#ppt_x"/>
                                          </p:val>
                                        </p:tav>
                                      </p:tavLst>
                                    </p:anim>
                                    <p:anim calcmode="lin" valueType="num">
                                      <p:cBhvr additive="base">
                                        <p:cTn dur="750" fill="hold" id="8"/>
                                        <p:tgtEl>
                                          <p:spTgt spid="10"/>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 calcmode="lin" valueType="num">
                                      <p:cBhvr additive="base">
                                        <p:cTn dur="750" fill="hold" id="11"/>
                                        <p:tgtEl>
                                          <p:spTgt spid="11"/>
                                        </p:tgtEl>
                                        <p:attrNameLst>
                                          <p:attrName>ppt_x</p:attrName>
                                        </p:attrNameLst>
                                      </p:cBhvr>
                                      <p:tavLst>
                                        <p:tav tm="0">
                                          <p:val>
                                            <p:strVal val="0-#ppt_w/2"/>
                                          </p:val>
                                        </p:tav>
                                        <p:tav tm="100000">
                                          <p:val>
                                            <p:strVal val="#ppt_x"/>
                                          </p:val>
                                        </p:tav>
                                      </p:tavLst>
                                    </p:anim>
                                    <p:anim calcmode="lin" valueType="num">
                                      <p:cBhvr additive="base">
                                        <p:cTn dur="750" fill="hold" id="12"/>
                                        <p:tgtEl>
                                          <p:spTgt spid="11"/>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850"/>
                            </p:stCondLst>
                            <p:childTnLst>
                              <p:par>
                                <p:cTn fill="hold" id="14" nodeType="afterEffect" presetClass="entr" presetID="22" presetSubtype="8">
                                  <p:stCondLst>
                                    <p:cond delay="0"/>
                                  </p:stCondLst>
                                  <p:childTnLst>
                                    <p:set>
                                      <p:cBhvr>
                                        <p:cTn dur="1" fill="hold" id="15">
                                          <p:stCondLst>
                                            <p:cond delay="0"/>
                                          </p:stCondLst>
                                        </p:cTn>
                                        <p:tgtEl>
                                          <p:spTgt spid="3"/>
                                        </p:tgtEl>
                                        <p:attrNameLst>
                                          <p:attrName>style.visibility</p:attrName>
                                        </p:attrNameLst>
                                      </p:cBhvr>
                                      <p:to>
                                        <p:strVal val="visible"/>
                                      </p:to>
                                    </p:set>
                                    <p:animEffect filter="wipe(left)" transition="in">
                                      <p:cBhvr>
                                        <p:cTn dur="500" id="16"/>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0" name="PA_矩形 9"/>
          <p:cNvSpPr/>
          <p:nvPr>
            <p:custDataLst>
              <p:tags r:id="rId3"/>
            </p:custDataLst>
          </p:nvPr>
        </p:nvSpPr>
        <p:spPr>
          <a:xfrm>
            <a:off x="600" y="224525"/>
            <a:ext cx="144000" cy="639292"/>
          </a:xfrm>
          <a:prstGeom prst="rect">
            <a:avLst/>
          </a:prstGeom>
          <a:solidFill>
            <a:schemeClr val="accent1"/>
          </a:solidFill>
          <a:ln>
            <a:noFill/>
          </a:ln>
          <a:effectLst>
            <a:outerShdw algn="ctr" blurRad="63500" rotWithShape="0">
              <a:prstClr val="black">
                <a:alpha val="40000"/>
              </a:prstClr>
            </a:outerShdw>
          </a:effectLst>
        </p:spPr>
        <p:txBody>
          <a:bodyPr anchor="t" anchorCtr="0" bIns="45720" compatLnSpc="1" lIns="91440" numCol="1" rIns="91440" tIns="45720" vert="horz" wrap="square"/>
          <a:lstStyle/>
          <a:p>
            <a:endParaRPr altLang="en-US" lang="zh-CN">
              <a:cs typeface="+mn-ea"/>
              <a:sym typeface="+mn-lt"/>
            </a:endParaRPr>
          </a:p>
        </p:txBody>
      </p:sp>
      <p:sp>
        <p:nvSpPr>
          <p:cNvPr id="11" name="PA_文本框 6"/>
          <p:cNvSpPr txBox="1"/>
          <p:nvPr>
            <p:custDataLst>
              <p:tags r:id="rId4"/>
            </p:custDataLst>
          </p:nvPr>
        </p:nvSpPr>
        <p:spPr>
          <a:xfrm>
            <a:off x="144600" y="277431"/>
            <a:ext cx="6094755" cy="49758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wrap="square">
            <a:spAutoFit/>
          </a:bodyPr>
          <a:lstStyle/>
          <a:p>
            <a:r>
              <a:rPr altLang="en-US" lang="zh-CN" spc="225" sz="2665">
                <a:solidFill>
                  <a:srgbClr val="459BBE"/>
                </a:solidFill>
                <a:cs typeface="+mn-ea"/>
                <a:sym typeface="+mn-lt"/>
              </a:rPr>
              <a:t>三个层次</a:t>
            </a:r>
          </a:p>
        </p:txBody>
      </p:sp>
      <p:sp>
        <p:nvSpPr>
          <p:cNvPr id="19" name="MH_Other_1"/>
          <p:cNvSpPr/>
          <p:nvPr>
            <p:custDataLst>
              <p:tags r:id="rId5"/>
            </p:custDataLst>
          </p:nvPr>
        </p:nvSpPr>
        <p:spPr>
          <a:xfrm flipH="1" rot="2872115">
            <a:off x="5533447" y="3873871"/>
            <a:ext cx="756551" cy="656660"/>
          </a:xfrm>
          <a:custGeom>
            <a:rect b="b" l="l" r="r" t="t"/>
            <a:pathLst>
              <a:path h="2518788" w="2890708">
                <a:moveTo>
                  <a:pt x="0" y="0"/>
                </a:moveTo>
                <a:lnTo>
                  <a:pt x="18342" y="0"/>
                </a:lnTo>
                <a:cubicBezTo>
                  <a:pt x="18135" y="564"/>
                  <a:pt x="18042" y="1147"/>
                  <a:pt x="17949" y="1729"/>
                </a:cubicBezTo>
                <a:cubicBezTo>
                  <a:pt x="141647" y="828705"/>
                  <a:pt x="991418" y="1526365"/>
                  <a:pt x="2168031" y="1737864"/>
                </a:cubicBezTo>
                <a:lnTo>
                  <a:pt x="2168031" y="1391267"/>
                </a:lnTo>
                <a:lnTo>
                  <a:pt x="2890708" y="2018931"/>
                </a:lnTo>
                <a:lnTo>
                  <a:pt x="2168031" y="2518788"/>
                </a:lnTo>
                <a:lnTo>
                  <a:pt x="2168031" y="2172192"/>
                </a:lnTo>
                <a:cubicBezTo>
                  <a:pt x="891730" y="1942775"/>
                  <a:pt x="0" y="1141325"/>
                  <a:pt x="0" y="223656"/>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r="18900000"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lIns="0" rIns="0" wrap="none"/>
          <a:lstStyle/>
          <a:p>
            <a:pPr algn="ctr"/>
            <a:endParaRPr altLang="en-US" b="1" lang="zh-CN" sz="2400">
              <a:solidFill>
                <a:prstClr val="white"/>
              </a:solidFill>
              <a:cs typeface="+mn-ea"/>
              <a:sym typeface="+mn-lt"/>
            </a:endParaRPr>
          </a:p>
        </p:txBody>
      </p:sp>
      <p:sp>
        <p:nvSpPr>
          <p:cNvPr id="23" name="MH_Other_2"/>
          <p:cNvSpPr/>
          <p:nvPr>
            <p:custDataLst>
              <p:tags r:id="rId6"/>
            </p:custDataLst>
          </p:nvPr>
        </p:nvSpPr>
        <p:spPr>
          <a:xfrm flipH="1" rot="20998272">
            <a:off x="4095396" y="2554827"/>
            <a:ext cx="753943" cy="658932"/>
          </a:xfrm>
          <a:custGeom>
            <a:rect b="b" l="l" r="r" t="t"/>
            <a:pathLst>
              <a:path h="606972" w="696597">
                <a:moveTo>
                  <a:pt x="174149" y="0"/>
                </a:moveTo>
                <a:lnTo>
                  <a:pt x="174149" y="83522"/>
                </a:lnTo>
                <a:cubicBezTo>
                  <a:pt x="481710" y="138806"/>
                  <a:pt x="696597" y="331938"/>
                  <a:pt x="696597" y="553076"/>
                </a:cubicBezTo>
                <a:lnTo>
                  <a:pt x="696597" y="606972"/>
                </a:lnTo>
                <a:lnTo>
                  <a:pt x="692177" y="606972"/>
                </a:lnTo>
                <a:cubicBezTo>
                  <a:pt x="692227" y="606836"/>
                  <a:pt x="692249" y="606695"/>
                  <a:pt x="692272" y="606555"/>
                </a:cubicBezTo>
                <a:cubicBezTo>
                  <a:pt x="662463" y="407272"/>
                  <a:pt x="457687" y="239152"/>
                  <a:pt x="174149" y="188185"/>
                </a:cubicBezTo>
                <a:lnTo>
                  <a:pt x="174149" y="271707"/>
                </a:lnTo>
                <a:lnTo>
                  <a:pt x="0" y="120454"/>
                </a:ln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r="18900000"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lIns="0" rIns="0" wrap="none"/>
          <a:lstStyle/>
          <a:p>
            <a:pPr algn="ctr"/>
            <a:endParaRPr altLang="en-US" b="1" lang="zh-CN" sz="2400">
              <a:solidFill>
                <a:prstClr val="white"/>
              </a:solidFill>
              <a:cs typeface="+mn-ea"/>
              <a:sym typeface="+mn-lt"/>
            </a:endParaRPr>
          </a:p>
        </p:txBody>
      </p:sp>
      <p:sp>
        <p:nvSpPr>
          <p:cNvPr id="24" name="MH_Other_3"/>
          <p:cNvSpPr/>
          <p:nvPr>
            <p:custDataLst>
              <p:tags r:id="rId7"/>
            </p:custDataLst>
          </p:nvPr>
        </p:nvSpPr>
        <p:spPr>
          <a:xfrm>
            <a:off x="6973921" y="2448540"/>
            <a:ext cx="656660" cy="756551"/>
          </a:xfrm>
          <a:custGeom>
            <a:rect b="b" l="l" r="r" t="t"/>
            <a:pathLst>
              <a:path h="696597" w="606973">
                <a:moveTo>
                  <a:pt x="0" y="0"/>
                </a:moveTo>
                <a:lnTo>
                  <a:pt x="53896" y="0"/>
                </a:lnTo>
                <a:cubicBezTo>
                  <a:pt x="275035" y="0"/>
                  <a:pt x="468167" y="214887"/>
                  <a:pt x="523451" y="522448"/>
                </a:cubicBezTo>
                <a:lnTo>
                  <a:pt x="606973" y="522448"/>
                </a:lnTo>
                <a:lnTo>
                  <a:pt x="486519" y="696597"/>
                </a:lnTo>
                <a:lnTo>
                  <a:pt x="335266" y="522448"/>
                </a:lnTo>
                <a:lnTo>
                  <a:pt x="418788" y="522448"/>
                </a:lnTo>
                <a:cubicBezTo>
                  <a:pt x="367821" y="238910"/>
                  <a:pt x="199700" y="34134"/>
                  <a:pt x="417" y="4325"/>
                </a:cubicBezTo>
                <a:cubicBezTo>
                  <a:pt x="277" y="4348"/>
                  <a:pt x="136" y="4370"/>
                  <a:pt x="0" y="442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r="18900000"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lIns="0" rIns="0" wrap="none"/>
          <a:lstStyle/>
          <a:p>
            <a:pPr algn="ctr"/>
            <a:endParaRPr altLang="en-US" b="1" lang="zh-CN" sz="2400">
              <a:solidFill>
                <a:prstClr val="white"/>
              </a:solidFill>
              <a:cs typeface="+mn-ea"/>
              <a:sym typeface="+mn-lt"/>
            </a:endParaRPr>
          </a:p>
        </p:txBody>
      </p:sp>
      <p:sp>
        <p:nvSpPr>
          <p:cNvPr id="29" name="MH_Other_4"/>
          <p:cNvSpPr/>
          <p:nvPr>
            <p:custDataLst>
              <p:tags r:id="rId8"/>
            </p:custDataLst>
          </p:nvPr>
        </p:nvSpPr>
        <p:spPr bwMode="auto">
          <a:xfrm>
            <a:off x="1579923" y="4709428"/>
            <a:ext cx="8569589" cy="40093"/>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tIns="0"/>
          <a:lstStyle/>
          <a:p>
            <a:pPr algn="ctr" eaLnBrk="1" fontAlgn="auto" hangingPunct="1">
              <a:spcBef>
                <a:spcPct val="0"/>
              </a:spcBef>
              <a:spcAft>
                <a:spcPct val="0"/>
              </a:spcAft>
              <a:defRPr/>
            </a:pPr>
            <a:endParaRPr altLang="en-US" b="1" kern="10" lang="zh-CN">
              <a:solidFill>
                <a:schemeClr val="bg1"/>
              </a:solidFill>
              <a:cs typeface="+mn-ea"/>
              <a:sym typeface="+mn-lt"/>
            </a:endParaRPr>
          </a:p>
        </p:txBody>
      </p:sp>
      <p:sp>
        <p:nvSpPr>
          <p:cNvPr id="12" name="TextBox 11"/>
          <p:cNvSpPr txBox="1"/>
          <p:nvPr/>
        </p:nvSpPr>
        <p:spPr>
          <a:xfrm>
            <a:off x="1221115" y="4919364"/>
            <a:ext cx="9777743" cy="1113524"/>
          </a:xfrm>
          <a:prstGeom prst="rect">
            <a:avLst/>
          </a:prstGeom>
          <a:noFill/>
        </p:spPr>
        <p:txBody>
          <a:bodyPr bIns="81274" lIns="162549" rIns="162549" rtlCol="0" tIns="81274" wrap="square">
            <a:spAutoFit/>
          </a:bodyPr>
          <a:lstStyle>
            <a:defPPr>
              <a:defRPr lang="zh-CN"/>
            </a:defPPr>
            <a:lvl1pPr>
              <a:lnSpc>
                <a:spcPct val="130000"/>
              </a:lnSpc>
              <a:defRPr sz="1200">
                <a:solidFill>
                  <a:srgbClr val="4B4D4F">
                    <a:lumMod val="75000"/>
                  </a:srgbClr>
                </a:solidFill>
                <a:cs typeface="+mn-ea"/>
              </a:defRPr>
            </a:lvl1pPr>
          </a:lstStyle>
          <a:p>
            <a:r>
              <a:rPr altLang="en-US" lang="zh-CN" sz="1600">
                <a:solidFill>
                  <a:schemeClr val="bg1">
                    <a:lumMod val="50000"/>
                  </a:schemeClr>
                </a:solidFill>
                <a:sym typeface="+mn-lt"/>
              </a:rPr>
              <a:t>        您的内容打在这里，或者通过复制您的文本后，在此框中选项粘贴，并选择只保留文字。您的内容打在这里，或者通过复制您的文本后，在此框中选项粘贴，并选择只保留文字。 您的内容打在这里，或者通过复制您的文本后，在此框中选项粘贴，并选择只保留文字。</a:t>
            </a:r>
          </a:p>
        </p:txBody>
      </p:sp>
      <p:grpSp>
        <p:nvGrpSpPr>
          <p:cNvPr id="3" name="组合 2"/>
          <p:cNvGrpSpPr/>
          <p:nvPr/>
        </p:nvGrpSpPr>
        <p:grpSpPr>
          <a:xfrm>
            <a:off x="4898069" y="1413064"/>
            <a:ext cx="1902231" cy="1162719"/>
            <a:chOff x="3673482" y="966968"/>
            <a:chExt cx="1426673" cy="872039"/>
          </a:xfrm>
        </p:grpSpPr>
        <p:sp>
          <p:nvSpPr>
            <p:cNvPr id="27" name="MH_SubTitle_2"/>
            <p:cNvSpPr>
              <a:spLocks noChangeArrowheads="1"/>
            </p:cNvSpPr>
            <p:nvPr>
              <p:custDataLst>
                <p:tags r:id="rId9"/>
              </p:custDataLst>
            </p:nvPr>
          </p:nvSpPr>
          <p:spPr bwMode="auto">
            <a:xfrm>
              <a:off x="3673482" y="966968"/>
              <a:ext cx="1426673" cy="872039"/>
            </a:xfrm>
            <a:prstGeom prst="roundRect">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zh-CN" lang="zh-CN" sz="2400">
                <a:solidFill>
                  <a:prstClr val="white"/>
                </a:solidFill>
                <a:cs typeface="+mn-ea"/>
                <a:sym typeface="+mn-lt"/>
              </a:endParaRPr>
            </a:p>
          </p:txBody>
        </p:sp>
        <p:sp>
          <p:nvSpPr>
            <p:cNvPr id="13" name="MH_SubTitle_2"/>
            <p:cNvSpPr>
              <a:spLocks noChangeArrowheads="1"/>
            </p:cNvSpPr>
            <p:nvPr>
              <p:custDataLst>
                <p:tags r:id="rId10"/>
              </p:custDataLst>
            </p:nvPr>
          </p:nvSpPr>
          <p:spPr bwMode="auto">
            <a:xfrm>
              <a:off x="3774818" y="1060987"/>
              <a:ext cx="1224000" cy="684000"/>
            </a:xfrm>
            <a:prstGeom prst="roundRect">
              <a:avLst/>
            </a:prstGeom>
            <a:gradFill flip="none" rotWithShape="1">
              <a:gsLst>
                <a:gs pos="0">
                  <a:srgbClr val="3E8EB9"/>
                </a:gs>
                <a:gs pos="100000">
                  <a:srgbClr val="68DEDB">
                    <a:alpha val="60000"/>
                  </a:srgbClr>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r="18900000"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lIns="0" rIns="0" wrap="none"/>
            <a:lstStyle/>
            <a:p>
              <a:pPr algn="ctr"/>
              <a:r>
                <a:rPr altLang="en-US" b="1" lang="zh-CN" sz="2400">
                  <a:solidFill>
                    <a:prstClr val="white"/>
                  </a:solidFill>
                  <a:cs typeface="+mn-ea"/>
                  <a:sym typeface="+mn-lt"/>
                </a:rPr>
                <a:t>身体层次</a:t>
              </a:r>
            </a:p>
          </p:txBody>
        </p:sp>
      </p:grpSp>
      <p:grpSp>
        <p:nvGrpSpPr>
          <p:cNvPr id="14" name="组合 13"/>
          <p:cNvGrpSpPr/>
          <p:nvPr/>
        </p:nvGrpSpPr>
        <p:grpSpPr>
          <a:xfrm>
            <a:off x="6665092" y="3274380"/>
            <a:ext cx="1902231" cy="1162719"/>
            <a:chOff x="3673482" y="966968"/>
            <a:chExt cx="1426673" cy="872039"/>
          </a:xfrm>
        </p:grpSpPr>
        <p:sp>
          <p:nvSpPr>
            <p:cNvPr id="15" name="MH_SubTitle_2"/>
            <p:cNvSpPr>
              <a:spLocks noChangeArrowheads="1"/>
            </p:cNvSpPr>
            <p:nvPr>
              <p:custDataLst>
                <p:tags r:id="rId11"/>
              </p:custDataLst>
            </p:nvPr>
          </p:nvSpPr>
          <p:spPr bwMode="auto">
            <a:xfrm>
              <a:off x="3673482" y="966968"/>
              <a:ext cx="1426673" cy="872039"/>
            </a:xfrm>
            <a:prstGeom prst="roundRect">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zh-CN" lang="zh-CN" sz="2400">
                <a:solidFill>
                  <a:prstClr val="white"/>
                </a:solidFill>
                <a:cs typeface="+mn-ea"/>
                <a:sym typeface="+mn-lt"/>
              </a:endParaRPr>
            </a:p>
          </p:txBody>
        </p:sp>
        <p:sp>
          <p:nvSpPr>
            <p:cNvPr id="16" name="MH_SubTitle_2"/>
            <p:cNvSpPr>
              <a:spLocks noChangeArrowheads="1"/>
            </p:cNvSpPr>
            <p:nvPr>
              <p:custDataLst>
                <p:tags r:id="rId12"/>
              </p:custDataLst>
            </p:nvPr>
          </p:nvSpPr>
          <p:spPr bwMode="auto">
            <a:xfrm>
              <a:off x="3774818" y="1060987"/>
              <a:ext cx="1224000" cy="684000"/>
            </a:xfrm>
            <a:prstGeom prst="roundRect">
              <a:avLst/>
            </a:prstGeom>
            <a:gradFill flip="none" rotWithShape="1">
              <a:gsLst>
                <a:gs pos="0">
                  <a:srgbClr val="3E8EB9"/>
                </a:gs>
                <a:gs pos="100000">
                  <a:srgbClr val="68DEDB">
                    <a:alpha val="60000"/>
                  </a:srgbClr>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r="18900000"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lIns="0" rIns="0" wrap="none"/>
            <a:lstStyle/>
            <a:p>
              <a:pPr algn="ctr"/>
              <a:r>
                <a:rPr altLang="en-US" b="1" lang="zh-CN" sz="2400">
                  <a:solidFill>
                    <a:prstClr val="white"/>
                  </a:solidFill>
                  <a:cs typeface="+mn-ea"/>
                  <a:sym typeface="+mn-lt"/>
                </a:rPr>
                <a:t>社会层次 </a:t>
              </a:r>
            </a:p>
          </p:txBody>
        </p:sp>
      </p:grpSp>
      <p:grpSp>
        <p:nvGrpSpPr>
          <p:cNvPr id="30" name="组合 29"/>
          <p:cNvGrpSpPr/>
          <p:nvPr/>
        </p:nvGrpSpPr>
        <p:grpSpPr>
          <a:xfrm>
            <a:off x="3266081" y="3274380"/>
            <a:ext cx="1902231" cy="1162719"/>
            <a:chOff x="3673482" y="966968"/>
            <a:chExt cx="1426673" cy="872039"/>
          </a:xfrm>
        </p:grpSpPr>
        <p:sp>
          <p:nvSpPr>
            <p:cNvPr id="31" name="MH_SubTitle_2"/>
            <p:cNvSpPr>
              <a:spLocks noChangeArrowheads="1"/>
            </p:cNvSpPr>
            <p:nvPr>
              <p:custDataLst>
                <p:tags r:id="rId13"/>
              </p:custDataLst>
            </p:nvPr>
          </p:nvSpPr>
          <p:spPr bwMode="auto">
            <a:xfrm>
              <a:off x="3673482" y="966968"/>
              <a:ext cx="1426673" cy="872039"/>
            </a:xfrm>
            <a:prstGeom prst="roundRect">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zh-CN" lang="zh-CN" sz="2400">
                <a:solidFill>
                  <a:prstClr val="white"/>
                </a:solidFill>
                <a:cs typeface="+mn-ea"/>
                <a:sym typeface="+mn-lt"/>
              </a:endParaRPr>
            </a:p>
          </p:txBody>
        </p:sp>
        <p:sp>
          <p:nvSpPr>
            <p:cNvPr id="32" name="MH_SubTitle_2"/>
            <p:cNvSpPr>
              <a:spLocks noChangeArrowheads="1"/>
            </p:cNvSpPr>
            <p:nvPr>
              <p:custDataLst>
                <p:tags r:id="rId14"/>
              </p:custDataLst>
            </p:nvPr>
          </p:nvSpPr>
          <p:spPr bwMode="auto">
            <a:xfrm>
              <a:off x="3774818" y="1060987"/>
              <a:ext cx="1224000" cy="684000"/>
            </a:xfrm>
            <a:prstGeom prst="roundRect">
              <a:avLst/>
            </a:prstGeom>
            <a:gradFill flip="none" rotWithShape="1">
              <a:gsLst>
                <a:gs pos="0">
                  <a:srgbClr val="3E8EB9"/>
                </a:gs>
                <a:gs pos="100000">
                  <a:srgbClr val="68DEDB">
                    <a:alpha val="60000"/>
                  </a:srgbClr>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r="18900000"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lIns="0" rIns="0" wrap="none"/>
            <a:lstStyle/>
            <a:p>
              <a:pPr algn="ctr"/>
              <a:r>
                <a:rPr altLang="en-US" b="1" lang="zh-CN" sz="2400">
                  <a:solidFill>
                    <a:prstClr val="white"/>
                  </a:solidFill>
                  <a:cs typeface="+mn-ea"/>
                  <a:sym typeface="+mn-lt"/>
                </a:rPr>
                <a:t>心理层次</a:t>
              </a:r>
            </a:p>
          </p:txBody>
        </p:sp>
      </p:grpSp>
    </p:spTree>
    <p:custDataLst>
      <p:tags r:id="rId15"/>
    </p:custDataLst>
  </p:cSld>
  <p:clrMapOvr>
    <a:masterClrMapping/>
  </p:clrMapOvr>
  <p:transition advTm="1470">
    <p:cover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10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750" fill="hold" id="7"/>
                                        <p:tgtEl>
                                          <p:spTgt spid="10"/>
                                        </p:tgtEl>
                                        <p:attrNameLst>
                                          <p:attrName>ppt_x</p:attrName>
                                        </p:attrNameLst>
                                      </p:cBhvr>
                                      <p:tavLst>
                                        <p:tav tm="0">
                                          <p:val>
                                            <p:strVal val="0-#ppt_w/2"/>
                                          </p:val>
                                        </p:tav>
                                        <p:tav tm="100000">
                                          <p:val>
                                            <p:strVal val="#ppt_x"/>
                                          </p:val>
                                        </p:tav>
                                      </p:tavLst>
                                    </p:anim>
                                    <p:anim calcmode="lin" valueType="num">
                                      <p:cBhvr additive="base">
                                        <p:cTn dur="750" fill="hold" id="8"/>
                                        <p:tgtEl>
                                          <p:spTgt spid="10"/>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 calcmode="lin" valueType="num">
                                      <p:cBhvr additive="base">
                                        <p:cTn dur="750" fill="hold" id="11"/>
                                        <p:tgtEl>
                                          <p:spTgt spid="11"/>
                                        </p:tgtEl>
                                        <p:attrNameLst>
                                          <p:attrName>ppt_x</p:attrName>
                                        </p:attrNameLst>
                                      </p:cBhvr>
                                      <p:tavLst>
                                        <p:tav tm="0">
                                          <p:val>
                                            <p:strVal val="0-#ppt_w/2"/>
                                          </p:val>
                                        </p:tav>
                                        <p:tav tm="100000">
                                          <p:val>
                                            <p:strVal val="#ppt_x"/>
                                          </p:val>
                                        </p:tav>
                                      </p:tavLst>
                                    </p:anim>
                                    <p:anim calcmode="lin" valueType="num">
                                      <p:cBhvr additive="base">
                                        <p:cTn dur="750" fill="hold" id="12"/>
                                        <p:tgtEl>
                                          <p:spTgt spid="11"/>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850"/>
                            </p:stCondLst>
                            <p:childTnLst>
                              <p:par>
                                <p:cTn fill="hold" id="14" nodeType="afterEffect" presetClass="entr" presetID="22" presetSubtype="8">
                                  <p:stCondLst>
                                    <p:cond delay="0"/>
                                  </p:stCondLst>
                                  <p:childTnLst>
                                    <p:set>
                                      <p:cBhvr>
                                        <p:cTn dur="1" fill="hold" id="15">
                                          <p:stCondLst>
                                            <p:cond delay="0"/>
                                          </p:stCondLst>
                                        </p:cTn>
                                        <p:tgtEl>
                                          <p:spTgt spid="3"/>
                                        </p:tgtEl>
                                        <p:attrNameLst>
                                          <p:attrName>style.visibility</p:attrName>
                                        </p:attrNameLst>
                                      </p:cBhvr>
                                      <p:to>
                                        <p:strVal val="visible"/>
                                      </p:to>
                                    </p:set>
                                    <p:animEffect filter="wipe(left)" transition="in">
                                      <p:cBhvr>
                                        <p:cTn dur="500" id="16"/>
                                        <p:tgtEl>
                                          <p:spTgt spid="3"/>
                                        </p:tgtEl>
                                      </p:cBhvr>
                                    </p:animEffect>
                                  </p:childTnLst>
                                </p:cTn>
                              </p:par>
                            </p:childTnLst>
                          </p:cTn>
                        </p:par>
                        <p:par>
                          <p:cTn fill="hold" id="17" nodeType="afterGroup">
                            <p:stCondLst>
                              <p:cond delay="1350"/>
                            </p:stCondLst>
                            <p:childTnLst>
                              <p:par>
                                <p:cTn fill="hold" grpId="0" id="18" nodeType="afterEffect" presetClass="entr" presetID="22" presetSubtype="1">
                                  <p:stCondLst>
                                    <p:cond delay="0"/>
                                  </p:stCondLst>
                                  <p:childTnLst>
                                    <p:set>
                                      <p:cBhvr>
                                        <p:cTn dur="1" fill="hold" id="19">
                                          <p:stCondLst>
                                            <p:cond delay="0"/>
                                          </p:stCondLst>
                                        </p:cTn>
                                        <p:tgtEl>
                                          <p:spTgt spid="24"/>
                                        </p:tgtEl>
                                        <p:attrNameLst>
                                          <p:attrName>style.visibility</p:attrName>
                                        </p:attrNameLst>
                                      </p:cBhvr>
                                      <p:to>
                                        <p:strVal val="visible"/>
                                      </p:to>
                                    </p:set>
                                    <p:animEffect filter="wipe(up)" transition="in">
                                      <p:cBhvr>
                                        <p:cTn dur="500" id="20"/>
                                        <p:tgtEl>
                                          <p:spTgt spid="24"/>
                                        </p:tgtEl>
                                      </p:cBhvr>
                                    </p:animEffect>
                                  </p:childTnLst>
                                </p:cTn>
                              </p:par>
                            </p:childTnLst>
                          </p:cTn>
                        </p:par>
                        <p:par>
                          <p:cTn fill="hold" id="21" nodeType="afterGroup">
                            <p:stCondLst>
                              <p:cond delay="1850"/>
                            </p:stCondLst>
                            <p:childTnLst>
                              <p:par>
                                <p:cTn fill="hold" id="22" nodeType="afterEffect" presetClass="entr" presetID="22" presetSubtype="1">
                                  <p:stCondLst>
                                    <p:cond delay="0"/>
                                  </p:stCondLst>
                                  <p:childTnLst>
                                    <p:set>
                                      <p:cBhvr>
                                        <p:cTn dur="1" fill="hold" id="23">
                                          <p:stCondLst>
                                            <p:cond delay="0"/>
                                          </p:stCondLst>
                                        </p:cTn>
                                        <p:tgtEl>
                                          <p:spTgt spid="14"/>
                                        </p:tgtEl>
                                        <p:attrNameLst>
                                          <p:attrName>style.visibility</p:attrName>
                                        </p:attrNameLst>
                                      </p:cBhvr>
                                      <p:to>
                                        <p:strVal val="visible"/>
                                      </p:to>
                                    </p:set>
                                    <p:animEffect filter="wipe(up)" transition="in">
                                      <p:cBhvr>
                                        <p:cTn dur="500" id="24"/>
                                        <p:tgtEl>
                                          <p:spTgt spid="14"/>
                                        </p:tgtEl>
                                      </p:cBhvr>
                                    </p:animEffect>
                                  </p:childTnLst>
                                </p:cTn>
                              </p:par>
                            </p:childTnLst>
                          </p:cTn>
                        </p:par>
                        <p:par>
                          <p:cTn fill="hold" id="25" nodeType="afterGroup">
                            <p:stCondLst>
                              <p:cond delay="2350"/>
                            </p:stCondLst>
                            <p:childTnLst>
                              <p:par>
                                <p:cTn fill="hold" grpId="0" id="26" nodeType="afterEffect" presetClass="entr" presetID="22" presetSubtype="2">
                                  <p:stCondLst>
                                    <p:cond delay="0"/>
                                  </p:stCondLst>
                                  <p:childTnLst>
                                    <p:set>
                                      <p:cBhvr>
                                        <p:cTn dur="1" fill="hold" id="27">
                                          <p:stCondLst>
                                            <p:cond delay="0"/>
                                          </p:stCondLst>
                                        </p:cTn>
                                        <p:tgtEl>
                                          <p:spTgt spid="19"/>
                                        </p:tgtEl>
                                        <p:attrNameLst>
                                          <p:attrName>style.visibility</p:attrName>
                                        </p:attrNameLst>
                                      </p:cBhvr>
                                      <p:to>
                                        <p:strVal val="visible"/>
                                      </p:to>
                                    </p:set>
                                    <p:animEffect filter="wipe(right)" transition="in">
                                      <p:cBhvr>
                                        <p:cTn dur="500" id="28"/>
                                        <p:tgtEl>
                                          <p:spTgt spid="19"/>
                                        </p:tgtEl>
                                      </p:cBhvr>
                                    </p:animEffect>
                                  </p:childTnLst>
                                </p:cTn>
                              </p:par>
                            </p:childTnLst>
                          </p:cTn>
                        </p:par>
                        <p:par>
                          <p:cTn fill="hold" id="29" nodeType="afterGroup">
                            <p:stCondLst>
                              <p:cond delay="2850"/>
                            </p:stCondLst>
                            <p:childTnLst>
                              <p:par>
                                <p:cTn fill="hold" id="30" nodeType="afterEffect" presetClass="entr" presetID="22" presetSubtype="2">
                                  <p:stCondLst>
                                    <p:cond delay="0"/>
                                  </p:stCondLst>
                                  <p:childTnLst>
                                    <p:set>
                                      <p:cBhvr>
                                        <p:cTn dur="1" fill="hold" id="31">
                                          <p:stCondLst>
                                            <p:cond delay="0"/>
                                          </p:stCondLst>
                                        </p:cTn>
                                        <p:tgtEl>
                                          <p:spTgt spid="30"/>
                                        </p:tgtEl>
                                        <p:attrNameLst>
                                          <p:attrName>style.visibility</p:attrName>
                                        </p:attrNameLst>
                                      </p:cBhvr>
                                      <p:to>
                                        <p:strVal val="visible"/>
                                      </p:to>
                                    </p:set>
                                    <p:animEffect filter="wipe(right)" transition="in">
                                      <p:cBhvr>
                                        <p:cTn dur="500" id="32"/>
                                        <p:tgtEl>
                                          <p:spTgt spid="30"/>
                                        </p:tgtEl>
                                      </p:cBhvr>
                                    </p:animEffect>
                                  </p:childTnLst>
                                </p:cTn>
                              </p:par>
                            </p:childTnLst>
                          </p:cTn>
                        </p:par>
                        <p:par>
                          <p:cTn fill="hold" id="33" nodeType="afterGroup">
                            <p:stCondLst>
                              <p:cond delay="3350"/>
                            </p:stCondLst>
                            <p:childTnLst>
                              <p:par>
                                <p:cTn fill="hold" grpId="0" id="34" nodeType="afterEffect" presetClass="entr" presetID="22" presetSubtype="4">
                                  <p:stCondLst>
                                    <p:cond delay="0"/>
                                  </p:stCondLst>
                                  <p:childTnLst>
                                    <p:set>
                                      <p:cBhvr>
                                        <p:cTn dur="1" fill="hold" id="35">
                                          <p:stCondLst>
                                            <p:cond delay="0"/>
                                          </p:stCondLst>
                                        </p:cTn>
                                        <p:tgtEl>
                                          <p:spTgt spid="23"/>
                                        </p:tgtEl>
                                        <p:attrNameLst>
                                          <p:attrName>style.visibility</p:attrName>
                                        </p:attrNameLst>
                                      </p:cBhvr>
                                      <p:to>
                                        <p:strVal val="visible"/>
                                      </p:to>
                                    </p:set>
                                    <p:animEffect filter="wipe(down)" transition="in">
                                      <p:cBhvr>
                                        <p:cTn dur="500" id="36"/>
                                        <p:tgtEl>
                                          <p:spTgt spid="23"/>
                                        </p:tgtEl>
                                      </p:cBhvr>
                                    </p:animEffect>
                                  </p:childTnLst>
                                </p:cTn>
                              </p:par>
                            </p:childTnLst>
                          </p:cTn>
                        </p:par>
                        <p:par>
                          <p:cTn fill="hold" id="37" nodeType="afterGroup">
                            <p:stCondLst>
                              <p:cond delay="3850"/>
                            </p:stCondLst>
                            <p:childTnLst>
                              <p:par>
                                <p:cTn fill="hold" grpId="0" id="38" nodeType="afterEffect" presetClass="entr" presetID="22" presetSubtype="8">
                                  <p:stCondLst>
                                    <p:cond delay="0"/>
                                  </p:stCondLst>
                                  <p:childTnLst>
                                    <p:set>
                                      <p:cBhvr>
                                        <p:cTn dur="1" fill="hold" id="39">
                                          <p:stCondLst>
                                            <p:cond delay="0"/>
                                          </p:stCondLst>
                                        </p:cTn>
                                        <p:tgtEl>
                                          <p:spTgt spid="29"/>
                                        </p:tgtEl>
                                        <p:attrNameLst>
                                          <p:attrName>style.visibility</p:attrName>
                                        </p:attrNameLst>
                                      </p:cBhvr>
                                      <p:to>
                                        <p:strVal val="visible"/>
                                      </p:to>
                                    </p:set>
                                    <p:animEffect filter="wipe(left)" transition="in">
                                      <p:cBhvr>
                                        <p:cTn dur="1000" id="40"/>
                                        <p:tgtEl>
                                          <p:spTgt spid="29"/>
                                        </p:tgtEl>
                                      </p:cBhvr>
                                    </p:animEffect>
                                  </p:childTnLst>
                                </p:cTn>
                              </p:par>
                            </p:childTnLst>
                          </p:cTn>
                        </p:par>
                        <p:par>
                          <p:cTn fill="hold" id="41" nodeType="afterGroup">
                            <p:stCondLst>
                              <p:cond delay="4850"/>
                            </p:stCondLst>
                            <p:childTnLst>
                              <p:par>
                                <p:cTn fill="hold" grpId="0" id="42" nodeType="afterEffect" presetClass="entr" presetID="2" presetSubtype="4">
                                  <p:stCondLst>
                                    <p:cond delay="0"/>
                                  </p:stCondLst>
                                  <p:childTnLst>
                                    <p:set>
                                      <p:cBhvr>
                                        <p:cTn dur="1" fill="hold" id="43">
                                          <p:stCondLst>
                                            <p:cond delay="0"/>
                                          </p:stCondLst>
                                        </p:cTn>
                                        <p:tgtEl>
                                          <p:spTgt spid="12"/>
                                        </p:tgtEl>
                                        <p:attrNameLst>
                                          <p:attrName>style.visibility</p:attrName>
                                        </p:attrNameLst>
                                      </p:cBhvr>
                                      <p:to>
                                        <p:strVal val="visible"/>
                                      </p:to>
                                    </p:set>
                                    <p:anim calcmode="lin" valueType="num">
                                      <p:cBhvr additive="base">
                                        <p:cTn dur="1500" fill="hold" id="44"/>
                                        <p:tgtEl>
                                          <p:spTgt spid="12"/>
                                        </p:tgtEl>
                                        <p:attrNameLst>
                                          <p:attrName>ppt_x</p:attrName>
                                        </p:attrNameLst>
                                      </p:cBhvr>
                                      <p:tavLst>
                                        <p:tav tm="0">
                                          <p:val>
                                            <p:strVal val="#ppt_x"/>
                                          </p:val>
                                        </p:tav>
                                        <p:tav tm="100000">
                                          <p:val>
                                            <p:strVal val="#ppt_x"/>
                                          </p:val>
                                        </p:tav>
                                      </p:tavLst>
                                    </p:anim>
                                    <p:anim calcmode="lin" valueType="num">
                                      <p:cBhvr additive="base">
                                        <p:cTn dur="1500" fill="hold" id="45"/>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9"/>
      <p:bldP grpId="0" spid="23"/>
      <p:bldP grpId="0" spid="24"/>
      <p:bldP grpId="0" spid="29"/>
      <p:bldP grpId="0" spid="1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3" name="矩形 2"/>
          <p:cNvSpPr/>
          <p:nvPr/>
        </p:nvSpPr>
        <p:spPr>
          <a:xfrm>
            <a:off x="0" y="2372884"/>
            <a:ext cx="12192000" cy="2784309"/>
          </a:xfrm>
          <a:custGeom>
            <a:rect b="b" l="l" r="r" t="t"/>
            <a:pathLst>
              <a:path h="2088232" w="9144000">
                <a:moveTo>
                  <a:pt x="0" y="0"/>
                </a:moveTo>
                <a:lnTo>
                  <a:pt x="3816349" y="0"/>
                </a:lnTo>
                <a:lnTo>
                  <a:pt x="3815397" y="194197"/>
                </a:lnTo>
                <a:cubicBezTo>
                  <a:pt x="3815639" y="203899"/>
                  <a:pt x="3815881" y="213599"/>
                  <a:pt x="3816123" y="223301"/>
                </a:cubicBezTo>
                <a:cubicBezTo>
                  <a:pt x="3815485" y="285565"/>
                  <a:pt x="3825627" y="323840"/>
                  <a:pt x="3858310" y="352306"/>
                </a:cubicBezTo>
                <a:cubicBezTo>
                  <a:pt x="3881863" y="374186"/>
                  <a:pt x="3885380" y="375377"/>
                  <a:pt x="3918032" y="397060"/>
                </a:cubicBezTo>
                <a:cubicBezTo>
                  <a:pt x="4077997" y="488212"/>
                  <a:pt x="4205762" y="552810"/>
                  <a:pt x="4362649" y="637807"/>
                </a:cubicBezTo>
                <a:cubicBezTo>
                  <a:pt x="4506032" y="713448"/>
                  <a:pt x="4580496" y="685782"/>
                  <a:pt x="4677699" y="644009"/>
                </a:cubicBezTo>
                <a:cubicBezTo>
                  <a:pt x="4888543" y="533160"/>
                  <a:pt x="5015771" y="470067"/>
                  <a:pt x="5093398" y="425358"/>
                </a:cubicBezTo>
                <a:cubicBezTo>
                  <a:pt x="5189998" y="369721"/>
                  <a:pt x="5153077" y="389285"/>
                  <a:pt x="5151235" y="389737"/>
                </a:cubicBezTo>
                <a:cubicBezTo>
                  <a:pt x="5229523" y="352156"/>
                  <a:pt x="5228181" y="330135"/>
                  <a:pt x="5233105" y="228248"/>
                </a:cubicBezTo>
                <a:cubicBezTo>
                  <a:pt x="5233287" y="209652"/>
                  <a:pt x="5231995" y="192531"/>
                  <a:pt x="5232177" y="173935"/>
                </a:cubicBezTo>
                <a:cubicBezTo>
                  <a:pt x="5232188" y="153706"/>
                  <a:pt x="5232933" y="81947"/>
                  <a:pt x="5233810" y="0"/>
                </a:cubicBezTo>
                <a:lnTo>
                  <a:pt x="9144000" y="0"/>
                </a:lnTo>
                <a:lnTo>
                  <a:pt x="9144000" y="2088232"/>
                </a:lnTo>
                <a:lnTo>
                  <a:pt x="0" y="2088232"/>
                </a:lnTo>
                <a:close/>
              </a:path>
            </a:pathLst>
          </a:custGeom>
          <a:gradFill flip="none" rotWithShape="1">
            <a:gsLst>
              <a:gs pos="0">
                <a:srgbClr val="68DEDB"/>
              </a:gs>
              <a:gs pos="89000">
                <a:srgbClr val="3E8EB9"/>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665">
              <a:solidFill>
                <a:prstClr val="white"/>
              </a:solidFill>
              <a:cs typeface="+mn-ea"/>
              <a:sym typeface="+mn-lt"/>
            </a:endParaRPr>
          </a:p>
        </p:txBody>
      </p:sp>
      <p:sp>
        <p:nvSpPr>
          <p:cNvPr id="4" name="矩形 10"/>
          <p:cNvSpPr>
            <a:spLocks noChangeAspect="1"/>
          </p:cNvSpPr>
          <p:nvPr/>
        </p:nvSpPr>
        <p:spPr>
          <a:xfrm>
            <a:off x="5207067" y="1316853"/>
            <a:ext cx="1676267" cy="1827457"/>
          </a:xfrm>
          <a:custGeom>
            <a:gdLst>
              <a:gd fmla="*/ 653528 w 1305333" name="connsiteX0"/>
              <a:gd fmla="*/ 0 h 1424419" name="connsiteY0"/>
              <a:gd fmla="*/ 757287 w 1305333" name="connsiteX1"/>
              <a:gd fmla="*/ 32444 h 1424419" name="connsiteY1"/>
              <a:gd fmla="*/ 1206876 w 1305333" name="connsiteX2"/>
              <a:gd fmla="*/ 284945 h 1424419" name="connsiteY2"/>
              <a:gd fmla="*/ 1233464 w 1305333" name="connsiteX3"/>
              <a:gd fmla="*/ 306775 h 1424419" name="connsiteY3"/>
              <a:gd fmla="*/ 1299728 w 1305333" name="connsiteX4"/>
              <a:gd fmla="*/ 452301 h 1424419" name="connsiteY4"/>
              <a:gd fmla="*/ 1303099 w 1305333" name="connsiteX5"/>
              <a:gd fmla="*/ 495558 h 1424419" name="connsiteY5"/>
              <a:gd fmla="*/ 1303099 w 1305333" name="connsiteX6"/>
              <a:gd fmla="*/ 952393 h 1424419" name="connsiteY6"/>
              <a:gd fmla="*/ 1299356 w 1305333" name="connsiteX7"/>
              <a:gd fmla="*/ 974248 h 1424419" name="connsiteY7"/>
              <a:gd fmla="*/ 1193590 w 1305333" name="connsiteX8"/>
              <a:gd fmla="*/ 1159518 h 1424419" name="connsiteY8"/>
              <a:gd fmla="*/ 1188747 w 1305333" name="connsiteX9"/>
              <a:gd fmla="*/ 1163476 h 1424419" name="connsiteY9"/>
              <a:gd fmla="*/ 792288 w 1305333" name="connsiteX10"/>
              <a:gd fmla="*/ 1385653 h 1424419" name="connsiteY10"/>
              <a:gd fmla="*/ 522686 w 1305333" name="connsiteX11"/>
              <a:gd fmla="*/ 1384922 h 1424419" name="connsiteY11"/>
              <a:gd fmla="*/ 80344 w 1305333" name="connsiteX12"/>
              <a:gd fmla="*/ 1139323 h 1424419" name="connsiteY12"/>
              <a:gd fmla="*/ 68397 w 1305333" name="connsiteX13"/>
              <a:gd fmla="*/ 1130059 h 1424419" name="connsiteY13"/>
              <a:gd fmla="*/ 667 w 1305333" name="connsiteX14"/>
              <a:gd fmla="*/ 999105 h 1424419" name="connsiteY14"/>
              <a:gd fmla="*/ 0 w 1305333" name="connsiteX15"/>
              <a:gd fmla="*/ 972364 h 1424419" name="connsiteY15"/>
              <a:gd fmla="*/ 2496 w 1305333" name="connsiteX16"/>
              <a:gd fmla="*/ 463106 h 1424419" name="connsiteY16"/>
              <a:gd fmla="*/ 2458 w 1305333" name="connsiteX17"/>
              <a:gd fmla="*/ 429563 h 1424419" name="connsiteY17"/>
              <a:gd fmla="*/ 75248 w 1305333" name="connsiteX18"/>
              <a:gd fmla="*/ 303202 h 1424419" name="connsiteY18"/>
              <a:gd fmla="*/ 103465 w 1305333" name="connsiteX19"/>
              <a:gd fmla="*/ 288252 h 1424419" name="connsiteY19"/>
              <a:gd fmla="*/ 541533 w 1305333" name="connsiteX20"/>
              <a:gd fmla="*/ 38110 h 1424419" name="connsiteY20"/>
              <a:gd fmla="*/ 653528 w 1305333" name="connsiteX21"/>
              <a:gd fmla="*/ 0 h 1424419" name="connsiteY21"/>
              <a:gd fmla="*/ 653528 w 1305333" name="connsiteX0-1"/>
              <a:gd fmla="*/ 0 h 1424419" name="connsiteY0-2"/>
              <a:gd fmla="*/ 757287 w 1305333" name="connsiteX1-3"/>
              <a:gd fmla="*/ 32444 h 1424419" name="connsiteY1-4"/>
              <a:gd fmla="*/ 1206876 w 1305333" name="connsiteX2-5"/>
              <a:gd fmla="*/ 284945 h 1424419" name="connsiteY2-6"/>
              <a:gd fmla="*/ 1233464 w 1305333" name="connsiteX3-7"/>
              <a:gd fmla="*/ 306775 h 1424419" name="connsiteY3-8"/>
              <a:gd fmla="*/ 1301712 w 1305333" name="connsiteX4-9"/>
              <a:gd fmla="*/ 442384 h 1424419" name="connsiteY4-10"/>
              <a:gd fmla="*/ 1303099 w 1305333" name="connsiteX5-11"/>
              <a:gd fmla="*/ 495558 h 1424419" name="connsiteY5-12"/>
              <a:gd fmla="*/ 1303099 w 1305333" name="connsiteX6-13"/>
              <a:gd fmla="*/ 952393 h 1424419" name="connsiteY6-14"/>
              <a:gd fmla="*/ 1299356 w 1305333" name="connsiteX7-15"/>
              <a:gd fmla="*/ 974248 h 1424419" name="connsiteY7-16"/>
              <a:gd fmla="*/ 1193590 w 1305333" name="connsiteX8-17"/>
              <a:gd fmla="*/ 1159518 h 1424419" name="connsiteY8-18"/>
              <a:gd fmla="*/ 1188747 w 1305333" name="connsiteX9-19"/>
              <a:gd fmla="*/ 1163476 h 1424419" name="connsiteY9-20"/>
              <a:gd fmla="*/ 792288 w 1305333" name="connsiteX10-21"/>
              <a:gd fmla="*/ 1385653 h 1424419" name="connsiteY10-22"/>
              <a:gd fmla="*/ 522686 w 1305333" name="connsiteX11-23"/>
              <a:gd fmla="*/ 1384922 h 1424419" name="connsiteY11-24"/>
              <a:gd fmla="*/ 80344 w 1305333" name="connsiteX12-25"/>
              <a:gd fmla="*/ 1139323 h 1424419" name="connsiteY12-26"/>
              <a:gd fmla="*/ 68397 w 1305333" name="connsiteX13-27"/>
              <a:gd fmla="*/ 1130059 h 1424419" name="connsiteY13-28"/>
              <a:gd fmla="*/ 667 w 1305333" name="connsiteX14-29"/>
              <a:gd fmla="*/ 999105 h 1424419" name="connsiteY14-30"/>
              <a:gd fmla="*/ 0 w 1305333" name="connsiteX15-31"/>
              <a:gd fmla="*/ 972364 h 1424419" name="connsiteY15-32"/>
              <a:gd fmla="*/ 2496 w 1305333" name="connsiteX16-33"/>
              <a:gd fmla="*/ 463106 h 1424419" name="connsiteY16-34"/>
              <a:gd fmla="*/ 2458 w 1305333" name="connsiteX17-35"/>
              <a:gd fmla="*/ 429563 h 1424419" name="connsiteY17-36"/>
              <a:gd fmla="*/ 75248 w 1305333" name="connsiteX18-37"/>
              <a:gd fmla="*/ 303202 h 1424419" name="connsiteY18-38"/>
              <a:gd fmla="*/ 103465 w 1305333" name="connsiteX19-39"/>
              <a:gd fmla="*/ 288252 h 1424419" name="connsiteY19-40"/>
              <a:gd fmla="*/ 541533 w 1305333" name="connsiteX20-41"/>
              <a:gd fmla="*/ 38110 h 1424419" name="connsiteY20-42"/>
              <a:gd fmla="*/ 653528 w 1305333" name="connsiteX21-43"/>
              <a:gd fmla="*/ 0 h 1424419" name="connsiteY21-44"/>
              <a:gd fmla="*/ 653528 w 1305333" name="connsiteX0-45"/>
              <a:gd fmla="*/ 0 h 1424419" name="connsiteY0-46"/>
              <a:gd fmla="*/ 757287 w 1305333" name="connsiteX1-47"/>
              <a:gd fmla="*/ 32444 h 1424419" name="connsiteY1-48"/>
              <a:gd fmla="*/ 1206876 w 1305333" name="connsiteX2-49"/>
              <a:gd fmla="*/ 284945 h 1424419" name="connsiteY2-50"/>
              <a:gd fmla="*/ 1233464 w 1305333" name="connsiteX3-51"/>
              <a:gd fmla="*/ 306775 h 1424419" name="connsiteY3-52"/>
              <a:gd fmla="*/ 1301712 w 1305333" name="connsiteX4-53"/>
              <a:gd fmla="*/ 442384 h 1424419" name="connsiteY4-54"/>
              <a:gd fmla="*/ 1303099 w 1305333" name="connsiteX5-55"/>
              <a:gd fmla="*/ 495558 h 1424419" name="connsiteY5-56"/>
              <a:gd fmla="*/ 1303099 w 1305333" name="connsiteX6-57"/>
              <a:gd fmla="*/ 952393 h 1424419" name="connsiteY6-58"/>
              <a:gd fmla="*/ 1299356 w 1305333" name="connsiteX7-59"/>
              <a:gd fmla="*/ 974248 h 1424419" name="connsiteY7-60"/>
              <a:gd fmla="*/ 1193590 w 1305333" name="connsiteX8-61"/>
              <a:gd fmla="*/ 1159518 h 1424419" name="connsiteY8-62"/>
              <a:gd fmla="*/ 1188747 w 1305333" name="connsiteX9-63"/>
              <a:gd fmla="*/ 1163476 h 1424419" name="connsiteY9-64"/>
              <a:gd fmla="*/ 792288 w 1305333" name="connsiteX10-65"/>
              <a:gd fmla="*/ 1385653 h 1424419" name="connsiteY10-66"/>
              <a:gd fmla="*/ 522686 w 1305333" name="connsiteX11-67"/>
              <a:gd fmla="*/ 1384922 h 1424419" name="connsiteY11-68"/>
              <a:gd fmla="*/ 80344 w 1305333" name="connsiteX12-69"/>
              <a:gd fmla="*/ 1139323 h 1424419" name="connsiteY12-70"/>
              <a:gd fmla="*/ 68397 w 1305333" name="connsiteX13-71"/>
              <a:gd fmla="*/ 1130059 h 1424419" name="connsiteY13-72"/>
              <a:gd fmla="*/ 667 w 1305333" name="connsiteX14-73"/>
              <a:gd fmla="*/ 999105 h 1424419" name="connsiteY14-74"/>
              <a:gd fmla="*/ 0 w 1305333" name="connsiteX15-75"/>
              <a:gd fmla="*/ 972364 h 1424419" name="connsiteY15-76"/>
              <a:gd fmla="*/ 2496 w 1305333" name="connsiteX16-77"/>
              <a:gd fmla="*/ 463106 h 1424419" name="connsiteY16-78"/>
              <a:gd fmla="*/ 2458 w 1305333" name="connsiteX17-79"/>
              <a:gd fmla="*/ 429563 h 1424419" name="connsiteY17-80"/>
              <a:gd fmla="*/ 75248 w 1305333" name="connsiteX18-81"/>
              <a:gd fmla="*/ 303202 h 1424419" name="connsiteY18-82"/>
              <a:gd fmla="*/ 103465 w 1305333" name="connsiteX19-83"/>
              <a:gd fmla="*/ 288252 h 1424419" name="connsiteY19-84"/>
              <a:gd fmla="*/ 541533 w 1305333" name="connsiteX20-85"/>
              <a:gd fmla="*/ 38110 h 1424419" name="connsiteY20-86"/>
              <a:gd fmla="*/ 653528 w 1305333" name="connsiteX21-87"/>
              <a:gd fmla="*/ 0 h 1424419" name="connsiteY21-88"/>
              <a:gd fmla="*/ 653528 w 1306046" name="connsiteX0-89"/>
              <a:gd fmla="*/ 0 h 1424419" name="connsiteY0-90"/>
              <a:gd fmla="*/ 757287 w 1306046" name="connsiteX1-91"/>
              <a:gd fmla="*/ 32444 h 1424419" name="connsiteY1-92"/>
              <a:gd fmla="*/ 1206876 w 1306046" name="connsiteX2-93"/>
              <a:gd fmla="*/ 284945 h 1424419" name="connsiteY2-94"/>
              <a:gd fmla="*/ 1233464 w 1306046" name="connsiteX3-95"/>
              <a:gd fmla="*/ 306775 h 1424419" name="connsiteY3-96"/>
              <a:gd fmla="*/ 1301712 w 1306046" name="connsiteX4-97"/>
              <a:gd fmla="*/ 442384 h 1424419" name="connsiteY4-98"/>
              <a:gd fmla="*/ 1303099 w 1306046" name="connsiteX5-99"/>
              <a:gd fmla="*/ 495558 h 1424419" name="connsiteY5-100"/>
              <a:gd fmla="*/ 1303099 w 1306046" name="connsiteX6-101"/>
              <a:gd fmla="*/ 952393 h 1424419" name="connsiteY6-102"/>
              <a:gd fmla="*/ 1305306 w 1306046" name="connsiteX7-103"/>
              <a:gd fmla="*/ 990115 h 1424419" name="connsiteY7-104"/>
              <a:gd fmla="*/ 1193590 w 1306046" name="connsiteX8-105"/>
              <a:gd fmla="*/ 1159518 h 1424419" name="connsiteY8-106"/>
              <a:gd fmla="*/ 1188747 w 1306046" name="connsiteX9-107"/>
              <a:gd fmla="*/ 1163476 h 1424419" name="connsiteY9-108"/>
              <a:gd fmla="*/ 792288 w 1306046" name="connsiteX10-109"/>
              <a:gd fmla="*/ 1385653 h 1424419" name="connsiteY10-110"/>
              <a:gd fmla="*/ 522686 w 1306046" name="connsiteX11-111"/>
              <a:gd fmla="*/ 1384922 h 1424419" name="connsiteY11-112"/>
              <a:gd fmla="*/ 80344 w 1306046" name="connsiteX12-113"/>
              <a:gd fmla="*/ 1139323 h 1424419" name="connsiteY12-114"/>
              <a:gd fmla="*/ 68397 w 1306046" name="connsiteX13-115"/>
              <a:gd fmla="*/ 1130059 h 1424419" name="connsiteY13-116"/>
              <a:gd fmla="*/ 667 w 1306046" name="connsiteX14-117"/>
              <a:gd fmla="*/ 999105 h 1424419" name="connsiteY14-118"/>
              <a:gd fmla="*/ 0 w 1306046" name="connsiteX15-119"/>
              <a:gd fmla="*/ 972364 h 1424419" name="connsiteY15-120"/>
              <a:gd fmla="*/ 2496 w 1306046" name="connsiteX16-121"/>
              <a:gd fmla="*/ 463106 h 1424419" name="connsiteY16-122"/>
              <a:gd fmla="*/ 2458 w 1306046" name="connsiteX17-123"/>
              <a:gd fmla="*/ 429563 h 1424419" name="connsiteY17-124"/>
              <a:gd fmla="*/ 75248 w 1306046" name="connsiteX18-125"/>
              <a:gd fmla="*/ 303202 h 1424419" name="connsiteY18-126"/>
              <a:gd fmla="*/ 103465 w 1306046" name="connsiteX19-127"/>
              <a:gd fmla="*/ 288252 h 1424419" name="connsiteY19-128"/>
              <a:gd fmla="*/ 541533 w 1306046" name="connsiteX20-129"/>
              <a:gd fmla="*/ 38110 h 1424419" name="connsiteY20-130"/>
              <a:gd fmla="*/ 653528 w 1306046" name="connsiteX21-131"/>
              <a:gd fmla="*/ 0 h 1424419" name="connsiteY21-132"/>
              <a:gd fmla="*/ 653528 w 1305333" name="connsiteX0-133"/>
              <a:gd fmla="*/ 0 h 1424419" name="connsiteY0-134"/>
              <a:gd fmla="*/ 757287 w 1305333" name="connsiteX1-135"/>
              <a:gd fmla="*/ 32444 h 1424419" name="connsiteY1-136"/>
              <a:gd fmla="*/ 1206876 w 1305333" name="connsiteX2-137"/>
              <a:gd fmla="*/ 284945 h 1424419" name="connsiteY2-138"/>
              <a:gd fmla="*/ 1233464 w 1305333" name="connsiteX3-139"/>
              <a:gd fmla="*/ 306775 h 1424419" name="connsiteY3-140"/>
              <a:gd fmla="*/ 1301712 w 1305333" name="connsiteX4-141"/>
              <a:gd fmla="*/ 442384 h 1424419" name="connsiteY4-142"/>
              <a:gd fmla="*/ 1303099 w 1305333" name="connsiteX5-143"/>
              <a:gd fmla="*/ 495558 h 1424419" name="connsiteY5-144"/>
              <a:gd fmla="*/ 1303099 w 1305333" name="connsiteX6-145"/>
              <a:gd fmla="*/ 952393 h 1424419" name="connsiteY6-146"/>
              <a:gd fmla="*/ 1305306 w 1305333" name="connsiteX7-147"/>
              <a:gd fmla="*/ 990115 h 1424419" name="connsiteY7-148"/>
              <a:gd fmla="*/ 1193590 w 1305333" name="connsiteX8-149"/>
              <a:gd fmla="*/ 1159518 h 1424419" name="connsiteY8-150"/>
              <a:gd fmla="*/ 1188747 w 1305333" name="connsiteX9-151"/>
              <a:gd fmla="*/ 1163476 h 1424419" name="connsiteY9-152"/>
              <a:gd fmla="*/ 792288 w 1305333" name="connsiteX10-153"/>
              <a:gd fmla="*/ 1385653 h 1424419" name="connsiteY10-154"/>
              <a:gd fmla="*/ 522686 w 1305333" name="connsiteX11-155"/>
              <a:gd fmla="*/ 1384922 h 1424419" name="connsiteY11-156"/>
              <a:gd fmla="*/ 80344 w 1305333" name="connsiteX12-157"/>
              <a:gd fmla="*/ 1139323 h 1424419" name="connsiteY12-158"/>
              <a:gd fmla="*/ 68397 w 1305333" name="connsiteX13-159"/>
              <a:gd fmla="*/ 1130059 h 1424419" name="connsiteY13-160"/>
              <a:gd fmla="*/ 667 w 1305333" name="connsiteX14-161"/>
              <a:gd fmla="*/ 999105 h 1424419" name="connsiteY14-162"/>
              <a:gd fmla="*/ 0 w 1305333" name="connsiteX15-163"/>
              <a:gd fmla="*/ 972364 h 1424419" name="connsiteY15-164"/>
              <a:gd fmla="*/ 2496 w 1305333" name="connsiteX16-165"/>
              <a:gd fmla="*/ 463106 h 1424419" name="connsiteY16-166"/>
              <a:gd fmla="*/ 2458 w 1305333" name="connsiteX17-167"/>
              <a:gd fmla="*/ 429563 h 1424419" name="connsiteY17-168"/>
              <a:gd fmla="*/ 75248 w 1305333" name="connsiteX18-169"/>
              <a:gd fmla="*/ 303202 h 1424419" name="connsiteY18-170"/>
              <a:gd fmla="*/ 103465 w 1305333" name="connsiteX19-171"/>
              <a:gd fmla="*/ 288252 h 1424419" name="connsiteY19-172"/>
              <a:gd fmla="*/ 541533 w 1305333" name="connsiteX20-173"/>
              <a:gd fmla="*/ 38110 h 1424419" name="connsiteY20-174"/>
              <a:gd fmla="*/ 653528 w 1305333" name="connsiteX21-175"/>
              <a:gd fmla="*/ 0 h 1424419" name="connsiteY21-176"/>
              <a:gd fmla="*/ 653528 w 1305333" name="connsiteX0-177"/>
              <a:gd fmla="*/ 0 h 1424419" name="connsiteY0-178"/>
              <a:gd fmla="*/ 757287 w 1305333" name="connsiteX1-179"/>
              <a:gd fmla="*/ 32444 h 1424419" name="connsiteY1-180"/>
              <a:gd fmla="*/ 1206876 w 1305333" name="connsiteX2-181"/>
              <a:gd fmla="*/ 284945 h 1424419" name="connsiteY2-182"/>
              <a:gd fmla="*/ 1233464 w 1305333" name="connsiteX3-183"/>
              <a:gd fmla="*/ 306775 h 1424419" name="connsiteY3-184"/>
              <a:gd fmla="*/ 1301712 w 1305333" name="connsiteX4-185"/>
              <a:gd fmla="*/ 442384 h 1424419" name="connsiteY4-186"/>
              <a:gd fmla="*/ 1303099 w 1305333" name="connsiteX5-187"/>
              <a:gd fmla="*/ 495558 h 1424419" name="connsiteY5-188"/>
              <a:gd fmla="*/ 1303099 w 1305333" name="connsiteX6-189"/>
              <a:gd fmla="*/ 952393 h 1424419" name="connsiteY6-190"/>
              <a:gd fmla="*/ 1305306 w 1305333" name="connsiteX7-191"/>
              <a:gd fmla="*/ 990115 h 1424419" name="connsiteY7-192"/>
              <a:gd fmla="*/ 1193590 w 1305333" name="connsiteX8-193"/>
              <a:gd fmla="*/ 1159518 h 1424419" name="connsiteY8-194"/>
              <a:gd fmla="*/ 1172881 w 1305333" name="connsiteX9-195"/>
              <a:gd fmla="*/ 1179342 h 1424419" name="connsiteY9-196"/>
              <a:gd fmla="*/ 792288 w 1305333" name="connsiteX10-197"/>
              <a:gd fmla="*/ 1385653 h 1424419" name="connsiteY10-198"/>
              <a:gd fmla="*/ 522686 w 1305333" name="connsiteX11-199"/>
              <a:gd fmla="*/ 1384922 h 1424419" name="connsiteY11-200"/>
              <a:gd fmla="*/ 80344 w 1305333" name="connsiteX12-201"/>
              <a:gd fmla="*/ 1139323 h 1424419" name="connsiteY12-202"/>
              <a:gd fmla="*/ 68397 w 1305333" name="connsiteX13-203"/>
              <a:gd fmla="*/ 1130059 h 1424419" name="connsiteY13-204"/>
              <a:gd fmla="*/ 667 w 1305333" name="connsiteX14-205"/>
              <a:gd fmla="*/ 999105 h 1424419" name="connsiteY14-206"/>
              <a:gd fmla="*/ 0 w 1305333" name="connsiteX15-207"/>
              <a:gd fmla="*/ 972364 h 1424419" name="connsiteY15-208"/>
              <a:gd fmla="*/ 2496 w 1305333" name="connsiteX16-209"/>
              <a:gd fmla="*/ 463106 h 1424419" name="connsiteY16-210"/>
              <a:gd fmla="*/ 2458 w 1305333" name="connsiteX17-211"/>
              <a:gd fmla="*/ 429563 h 1424419" name="connsiteY17-212"/>
              <a:gd fmla="*/ 75248 w 1305333" name="connsiteX18-213"/>
              <a:gd fmla="*/ 303202 h 1424419" name="connsiteY18-214"/>
              <a:gd fmla="*/ 103465 w 1305333" name="connsiteX19-215"/>
              <a:gd fmla="*/ 288252 h 1424419" name="connsiteY19-216"/>
              <a:gd fmla="*/ 541533 w 1305333" name="connsiteX20-217"/>
              <a:gd fmla="*/ 38110 h 1424419" name="connsiteY20-218"/>
              <a:gd fmla="*/ 653528 w 1305333" name="connsiteX21-219"/>
              <a:gd fmla="*/ 0 h 1424419" name="connsiteY21-220"/>
              <a:gd fmla="*/ 653528 w 1305333" name="connsiteX0-221"/>
              <a:gd fmla="*/ 0 h 1424419" name="connsiteY0-222"/>
              <a:gd fmla="*/ 757287 w 1305333" name="connsiteX1-223"/>
              <a:gd fmla="*/ 32444 h 1424419" name="connsiteY1-224"/>
              <a:gd fmla="*/ 1206876 w 1305333" name="connsiteX2-225"/>
              <a:gd fmla="*/ 284945 h 1424419" name="connsiteY2-226"/>
              <a:gd fmla="*/ 1233464 w 1305333" name="connsiteX3-227"/>
              <a:gd fmla="*/ 306775 h 1424419" name="connsiteY3-228"/>
              <a:gd fmla="*/ 1301712 w 1305333" name="connsiteX4-229"/>
              <a:gd fmla="*/ 442384 h 1424419" name="connsiteY4-230"/>
              <a:gd fmla="*/ 1303099 w 1305333" name="connsiteX5-231"/>
              <a:gd fmla="*/ 495558 h 1424419" name="connsiteY5-232"/>
              <a:gd fmla="*/ 1303099 w 1305333" name="connsiteX6-233"/>
              <a:gd fmla="*/ 952393 h 1424419" name="connsiteY6-234"/>
              <a:gd fmla="*/ 1305306 w 1305333" name="connsiteX7-235"/>
              <a:gd fmla="*/ 990115 h 1424419" name="connsiteY7-236"/>
              <a:gd fmla="*/ 1193590 w 1305333" name="connsiteX8-237"/>
              <a:gd fmla="*/ 1159518 h 1424419" name="connsiteY8-238"/>
              <a:gd fmla="*/ 1172881 w 1305333" name="connsiteX9-239"/>
              <a:gd fmla="*/ 1179342 h 1424419" name="connsiteY9-240"/>
              <a:gd fmla="*/ 792288 w 1305333" name="connsiteX10-241"/>
              <a:gd fmla="*/ 1385653 h 1424419" name="connsiteY10-242"/>
              <a:gd fmla="*/ 522686 w 1305333" name="connsiteX11-243"/>
              <a:gd fmla="*/ 1384922 h 1424419" name="connsiteY11-244"/>
              <a:gd fmla="*/ 80344 w 1305333" name="connsiteX12-245"/>
              <a:gd fmla="*/ 1139323 h 1424419" name="connsiteY12-246"/>
              <a:gd fmla="*/ 68397 w 1305333" name="connsiteX13-247"/>
              <a:gd fmla="*/ 1130059 h 1424419" name="connsiteY13-248"/>
              <a:gd fmla="*/ 667 w 1305333" name="connsiteX14-249"/>
              <a:gd fmla="*/ 999105 h 1424419" name="connsiteY14-250"/>
              <a:gd fmla="*/ 0 w 1305333" name="connsiteX15-251"/>
              <a:gd fmla="*/ 972364 h 1424419" name="connsiteY15-252"/>
              <a:gd fmla="*/ 2496 w 1305333" name="connsiteX16-253"/>
              <a:gd fmla="*/ 463106 h 1424419" name="connsiteY16-254"/>
              <a:gd fmla="*/ 2458 w 1305333" name="connsiteX17-255"/>
              <a:gd fmla="*/ 429563 h 1424419" name="connsiteY17-256"/>
              <a:gd fmla="*/ 75248 w 1305333" name="connsiteX18-257"/>
              <a:gd fmla="*/ 303202 h 1424419" name="connsiteY18-258"/>
              <a:gd fmla="*/ 103465 w 1305333" name="connsiteX19-259"/>
              <a:gd fmla="*/ 288252 h 1424419" name="connsiteY19-260"/>
              <a:gd fmla="*/ 541533 w 1305333" name="connsiteX20-261"/>
              <a:gd fmla="*/ 38110 h 1424419" name="connsiteY20-262"/>
              <a:gd fmla="*/ 653528 w 1305333" name="connsiteX21-263"/>
              <a:gd fmla="*/ 0 h 1424419" name="connsiteY21-264"/>
              <a:gd fmla="*/ 653528 w 1305333" name="connsiteX0-265"/>
              <a:gd fmla="*/ 0 h 1424419" name="connsiteY0-266"/>
              <a:gd fmla="*/ 757287 w 1305333" name="connsiteX1-267"/>
              <a:gd fmla="*/ 32444 h 1424419" name="connsiteY1-268"/>
              <a:gd fmla="*/ 1206876 w 1305333" name="connsiteX2-269"/>
              <a:gd fmla="*/ 284945 h 1424419" name="connsiteY2-270"/>
              <a:gd fmla="*/ 1233464 w 1305333" name="connsiteX3-271"/>
              <a:gd fmla="*/ 306775 h 1424419" name="connsiteY3-272"/>
              <a:gd fmla="*/ 1301712 w 1305333" name="connsiteX4-273"/>
              <a:gd fmla="*/ 442384 h 1424419" name="connsiteY4-274"/>
              <a:gd fmla="*/ 1303099 w 1305333" name="connsiteX5-275"/>
              <a:gd fmla="*/ 495558 h 1424419" name="connsiteY5-276"/>
              <a:gd fmla="*/ 1303099 w 1305333" name="connsiteX6-277"/>
              <a:gd fmla="*/ 952393 h 1424419" name="connsiteY6-278"/>
              <a:gd fmla="*/ 1305306 w 1305333" name="connsiteX7-279"/>
              <a:gd fmla="*/ 990115 h 1424419" name="connsiteY7-280"/>
              <a:gd fmla="*/ 1193590 w 1305333" name="connsiteX8-281"/>
              <a:gd fmla="*/ 1159518 h 1424419" name="connsiteY8-282"/>
              <a:gd fmla="*/ 1172881 w 1305333" name="connsiteX9-283"/>
              <a:gd fmla="*/ 1179342 h 1424419" name="connsiteY9-284"/>
              <a:gd fmla="*/ 792288 w 1305333" name="connsiteX10-285"/>
              <a:gd fmla="*/ 1385653 h 1424419" name="connsiteY10-286"/>
              <a:gd fmla="*/ 522686 w 1305333" name="connsiteX11-287"/>
              <a:gd fmla="*/ 1384922 h 1424419" name="connsiteY11-288"/>
              <a:gd fmla="*/ 80344 w 1305333" name="connsiteX12-289"/>
              <a:gd fmla="*/ 1139323 h 1424419" name="connsiteY12-290"/>
              <a:gd fmla="*/ 68397 w 1305333" name="connsiteX13-291"/>
              <a:gd fmla="*/ 1130059 h 1424419" name="connsiteY13-292"/>
              <a:gd fmla="*/ 667 w 1305333" name="connsiteX14-293"/>
              <a:gd fmla="*/ 999105 h 1424419" name="connsiteY14-294"/>
              <a:gd fmla="*/ 0 w 1305333" name="connsiteX15-295"/>
              <a:gd fmla="*/ 972364 h 1424419" name="connsiteY15-296"/>
              <a:gd fmla="*/ 2496 w 1305333" name="connsiteX16-297"/>
              <a:gd fmla="*/ 463106 h 1424419" name="connsiteY16-298"/>
              <a:gd fmla="*/ 2458 w 1305333" name="connsiteX17-299"/>
              <a:gd fmla="*/ 429563 h 1424419" name="connsiteY17-300"/>
              <a:gd fmla="*/ 75248 w 1305333" name="connsiteX18-301"/>
              <a:gd fmla="*/ 303202 h 1424419" name="connsiteY18-302"/>
              <a:gd fmla="*/ 103465 w 1305333" name="connsiteX19-303"/>
              <a:gd fmla="*/ 288252 h 1424419" name="connsiteY19-304"/>
              <a:gd fmla="*/ 541533 w 1305333" name="connsiteX20-305"/>
              <a:gd fmla="*/ 38110 h 1424419" name="connsiteY20-306"/>
              <a:gd fmla="*/ 653528 w 1305333" name="connsiteX21-307"/>
              <a:gd fmla="*/ 0 h 1424419" name="connsiteY21-308"/>
              <a:gd fmla="*/ 653528 w 1305333" name="connsiteX0-309"/>
              <a:gd fmla="*/ 0 h 1424419" name="connsiteY0-310"/>
              <a:gd fmla="*/ 757287 w 1305333" name="connsiteX1-311"/>
              <a:gd fmla="*/ 32444 h 1424419" name="connsiteY1-312"/>
              <a:gd fmla="*/ 1206876 w 1305333" name="connsiteX2-313"/>
              <a:gd fmla="*/ 284945 h 1424419" name="connsiteY2-314"/>
              <a:gd fmla="*/ 1233464 w 1305333" name="connsiteX3-315"/>
              <a:gd fmla="*/ 306775 h 1424419" name="connsiteY3-316"/>
              <a:gd fmla="*/ 1301712 w 1305333" name="connsiteX4-317"/>
              <a:gd fmla="*/ 442384 h 1424419" name="connsiteY4-318"/>
              <a:gd fmla="*/ 1303099 w 1305333" name="connsiteX5-319"/>
              <a:gd fmla="*/ 495558 h 1424419" name="connsiteY5-320"/>
              <a:gd fmla="*/ 1303099 w 1305333" name="connsiteX6-321"/>
              <a:gd fmla="*/ 952393 h 1424419" name="connsiteY6-322"/>
              <a:gd fmla="*/ 1305306 w 1305333" name="connsiteX7-323"/>
              <a:gd fmla="*/ 990115 h 1424419" name="connsiteY7-324"/>
              <a:gd fmla="*/ 1193590 w 1305333" name="connsiteX8-325"/>
              <a:gd fmla="*/ 1159518 h 1424419" name="connsiteY8-326"/>
              <a:gd fmla="*/ 1172881 w 1305333" name="connsiteX9-327"/>
              <a:gd fmla="*/ 1179342 h 1424419" name="connsiteY9-328"/>
              <a:gd fmla="*/ 792288 w 1305333" name="connsiteX10-329"/>
              <a:gd fmla="*/ 1385653 h 1424419" name="connsiteY10-330"/>
              <a:gd fmla="*/ 522686 w 1305333" name="connsiteX11-331"/>
              <a:gd fmla="*/ 1384922 h 1424419" name="connsiteY11-332"/>
              <a:gd fmla="*/ 80344 w 1305333" name="connsiteX12-333"/>
              <a:gd fmla="*/ 1139323 h 1424419" name="connsiteY12-334"/>
              <a:gd fmla="*/ 68397 w 1305333" name="connsiteX13-335"/>
              <a:gd fmla="*/ 1130059 h 1424419" name="connsiteY13-336"/>
              <a:gd fmla="*/ 667 w 1305333" name="connsiteX14-337"/>
              <a:gd fmla="*/ 999105 h 1424419" name="connsiteY14-338"/>
              <a:gd fmla="*/ 0 w 1305333" name="connsiteX15-339"/>
              <a:gd fmla="*/ 972364 h 1424419" name="connsiteY15-340"/>
              <a:gd fmla="*/ 2496 w 1305333" name="connsiteX16-341"/>
              <a:gd fmla="*/ 463106 h 1424419" name="connsiteY16-342"/>
              <a:gd fmla="*/ 2458 w 1305333" name="connsiteX17-343"/>
              <a:gd fmla="*/ 429563 h 1424419" name="connsiteY17-344"/>
              <a:gd fmla="*/ 75248 w 1305333" name="connsiteX18-345"/>
              <a:gd fmla="*/ 303202 h 1424419" name="connsiteY18-346"/>
              <a:gd fmla="*/ 103465 w 1305333" name="connsiteX19-347"/>
              <a:gd fmla="*/ 288252 h 1424419" name="connsiteY19-348"/>
              <a:gd fmla="*/ 541533 w 1305333" name="connsiteX20-349"/>
              <a:gd fmla="*/ 38110 h 1424419" name="connsiteY20-350"/>
              <a:gd fmla="*/ 653528 w 1305333" name="connsiteX21-351"/>
              <a:gd fmla="*/ 0 h 1424419" name="connsiteY21-352"/>
              <a:gd fmla="*/ 653528 w 1305333" name="connsiteX0-353"/>
              <a:gd fmla="*/ 0 h 1424419" name="connsiteY0-354"/>
              <a:gd fmla="*/ 757287 w 1305333" name="connsiteX1-355"/>
              <a:gd fmla="*/ 32444 h 1424419" name="connsiteY1-356"/>
              <a:gd fmla="*/ 1206876 w 1305333" name="connsiteX2-357"/>
              <a:gd fmla="*/ 284945 h 1424419" name="connsiteY2-358"/>
              <a:gd fmla="*/ 1233464 w 1305333" name="connsiteX3-359"/>
              <a:gd fmla="*/ 306775 h 1424419" name="connsiteY3-360"/>
              <a:gd fmla="*/ 1301712 w 1305333" name="connsiteX4-361"/>
              <a:gd fmla="*/ 442384 h 1424419" name="connsiteY4-362"/>
              <a:gd fmla="*/ 1303099 w 1305333" name="connsiteX5-363"/>
              <a:gd fmla="*/ 495558 h 1424419" name="connsiteY5-364"/>
              <a:gd fmla="*/ 1303099 w 1305333" name="connsiteX6-365"/>
              <a:gd fmla="*/ 952393 h 1424419" name="connsiteY6-366"/>
              <a:gd fmla="*/ 1305306 w 1305333" name="connsiteX7-367"/>
              <a:gd fmla="*/ 990115 h 1424419" name="connsiteY7-368"/>
              <a:gd fmla="*/ 1193590 w 1305333" name="connsiteX8-369"/>
              <a:gd fmla="*/ 1159518 h 1424419" name="connsiteY8-370"/>
              <a:gd fmla="*/ 1172881 w 1305333" name="connsiteX9-371"/>
              <a:gd fmla="*/ 1179342 h 1424419" name="connsiteY9-372"/>
              <a:gd fmla="*/ 792288 w 1305333" name="connsiteX10-373"/>
              <a:gd fmla="*/ 1385653 h 1424419" name="connsiteY10-374"/>
              <a:gd fmla="*/ 522686 w 1305333" name="connsiteX11-375"/>
              <a:gd fmla="*/ 1384922 h 1424419" name="connsiteY11-376"/>
              <a:gd fmla="*/ 80344 w 1305333" name="connsiteX12-377"/>
              <a:gd fmla="*/ 1139323 h 1424419" name="connsiteY12-378"/>
              <a:gd fmla="*/ 68397 w 1305333" name="connsiteX13-379"/>
              <a:gd fmla="*/ 1130059 h 1424419" name="connsiteY13-380"/>
              <a:gd fmla="*/ 667 w 1305333" name="connsiteX14-381"/>
              <a:gd fmla="*/ 999105 h 1424419" name="connsiteY14-382"/>
              <a:gd fmla="*/ 0 w 1305333" name="connsiteX15-383"/>
              <a:gd fmla="*/ 972364 h 1424419" name="connsiteY15-384"/>
              <a:gd fmla="*/ 2496 w 1305333" name="connsiteX16-385"/>
              <a:gd fmla="*/ 463106 h 1424419" name="connsiteY16-386"/>
              <a:gd fmla="*/ 2458 w 1305333" name="connsiteX17-387"/>
              <a:gd fmla="*/ 429563 h 1424419" name="connsiteY17-388"/>
              <a:gd fmla="*/ 75248 w 1305333" name="connsiteX18-389"/>
              <a:gd fmla="*/ 303202 h 1424419" name="connsiteY18-390"/>
              <a:gd fmla="*/ 106293 w 1305333" name="connsiteX19-391"/>
              <a:gd fmla="*/ 282597 h 1424419" name="connsiteY19-392"/>
              <a:gd fmla="*/ 541533 w 1305333" name="connsiteX20-393"/>
              <a:gd fmla="*/ 38110 h 1424419" name="connsiteY20-394"/>
              <a:gd fmla="*/ 653528 w 1305333" name="connsiteX21-395"/>
              <a:gd fmla="*/ 0 h 1424419" name="connsiteY21-396"/>
              <a:gd fmla="*/ 653528 w 1305333" name="connsiteX0-397"/>
              <a:gd fmla="*/ 0 h 1424419" name="connsiteY0-398"/>
              <a:gd fmla="*/ 757287 w 1305333" name="connsiteX1-399"/>
              <a:gd fmla="*/ 32444 h 1424419" name="connsiteY1-400"/>
              <a:gd fmla="*/ 1206876 w 1305333" name="connsiteX2-401"/>
              <a:gd fmla="*/ 284945 h 1424419" name="connsiteY2-402"/>
              <a:gd fmla="*/ 1237706 w 1305333" name="connsiteX3-403"/>
              <a:gd fmla="*/ 306775 h 1424419" name="connsiteY3-404"/>
              <a:gd fmla="*/ 1301712 w 1305333" name="connsiteX4-405"/>
              <a:gd fmla="*/ 442384 h 1424419" name="connsiteY4-406"/>
              <a:gd fmla="*/ 1303099 w 1305333" name="connsiteX5-407"/>
              <a:gd fmla="*/ 495558 h 1424419" name="connsiteY5-408"/>
              <a:gd fmla="*/ 1303099 w 1305333" name="connsiteX6-409"/>
              <a:gd fmla="*/ 952393 h 1424419" name="connsiteY6-410"/>
              <a:gd fmla="*/ 1305306 w 1305333" name="connsiteX7-411"/>
              <a:gd fmla="*/ 990115 h 1424419" name="connsiteY7-412"/>
              <a:gd fmla="*/ 1193590 w 1305333" name="connsiteX8-413"/>
              <a:gd fmla="*/ 1159518 h 1424419" name="connsiteY8-414"/>
              <a:gd fmla="*/ 1172881 w 1305333" name="connsiteX9-415"/>
              <a:gd fmla="*/ 1179342 h 1424419" name="connsiteY9-416"/>
              <a:gd fmla="*/ 792288 w 1305333" name="connsiteX10-417"/>
              <a:gd fmla="*/ 1385653 h 1424419" name="connsiteY10-418"/>
              <a:gd fmla="*/ 522686 w 1305333" name="connsiteX11-419"/>
              <a:gd fmla="*/ 1384922 h 1424419" name="connsiteY11-420"/>
              <a:gd fmla="*/ 80344 w 1305333" name="connsiteX12-421"/>
              <a:gd fmla="*/ 1139323 h 1424419" name="connsiteY12-422"/>
              <a:gd fmla="*/ 68397 w 1305333" name="connsiteX13-423"/>
              <a:gd fmla="*/ 1130059 h 1424419" name="connsiteY13-424"/>
              <a:gd fmla="*/ 667 w 1305333" name="connsiteX14-425"/>
              <a:gd fmla="*/ 999105 h 1424419" name="connsiteY14-426"/>
              <a:gd fmla="*/ 0 w 1305333" name="connsiteX15-427"/>
              <a:gd fmla="*/ 972364 h 1424419" name="connsiteY15-428"/>
              <a:gd fmla="*/ 2496 w 1305333" name="connsiteX16-429"/>
              <a:gd fmla="*/ 463106 h 1424419" name="connsiteY16-430"/>
              <a:gd fmla="*/ 2458 w 1305333" name="connsiteX17-431"/>
              <a:gd fmla="*/ 429563 h 1424419" name="connsiteY17-432"/>
              <a:gd fmla="*/ 75248 w 1305333" name="connsiteX18-433"/>
              <a:gd fmla="*/ 303202 h 1424419" name="connsiteY18-434"/>
              <a:gd fmla="*/ 106293 w 1305333" name="connsiteX19-435"/>
              <a:gd fmla="*/ 282597 h 1424419" name="connsiteY19-436"/>
              <a:gd fmla="*/ 541533 w 1305333" name="connsiteX20-437"/>
              <a:gd fmla="*/ 38110 h 1424419" name="connsiteY20-438"/>
              <a:gd fmla="*/ 653528 w 1305333" name="connsiteX21-439"/>
              <a:gd fmla="*/ 0 h 1424419" name="connsiteY21-440"/>
              <a:gd fmla="*/ 653528 w 1305333" name="connsiteX0-441"/>
              <a:gd fmla="*/ 0 h 1424419" name="connsiteY0-442"/>
              <a:gd fmla="*/ 757287 w 1305333" name="connsiteX1-443"/>
              <a:gd fmla="*/ 32444 h 1424419" name="connsiteY1-444"/>
              <a:gd fmla="*/ 1206876 w 1305333" name="connsiteX2-445"/>
              <a:gd fmla="*/ 284945 h 1424419" name="connsiteY2-446"/>
              <a:gd fmla="*/ 1237706 w 1305333" name="connsiteX3-447"/>
              <a:gd fmla="*/ 306775 h 1424419" name="connsiteY3-448"/>
              <a:gd fmla="*/ 1301712 w 1305333" name="connsiteX4-449"/>
              <a:gd fmla="*/ 442384 h 1424419" name="connsiteY4-450"/>
              <a:gd fmla="*/ 1303099 w 1305333" name="connsiteX5-451"/>
              <a:gd fmla="*/ 495558 h 1424419" name="connsiteY5-452"/>
              <a:gd fmla="*/ 1303099 w 1305333" name="connsiteX6-453"/>
              <a:gd fmla="*/ 952393 h 1424419" name="connsiteY6-454"/>
              <a:gd fmla="*/ 1305306 w 1305333" name="connsiteX7-455"/>
              <a:gd fmla="*/ 990115 h 1424419" name="connsiteY7-456"/>
              <a:gd fmla="*/ 1211970 w 1305333" name="connsiteX8-457"/>
              <a:gd fmla="*/ 1149621 h 1424419" name="connsiteY8-458"/>
              <a:gd fmla="*/ 1172881 w 1305333" name="connsiteX9-459"/>
              <a:gd fmla="*/ 1179342 h 1424419" name="connsiteY9-460"/>
              <a:gd fmla="*/ 792288 w 1305333" name="connsiteX10-461"/>
              <a:gd fmla="*/ 1385653 h 1424419" name="connsiteY10-462"/>
              <a:gd fmla="*/ 522686 w 1305333" name="connsiteX11-463"/>
              <a:gd fmla="*/ 1384922 h 1424419" name="connsiteY11-464"/>
              <a:gd fmla="*/ 80344 w 1305333" name="connsiteX12-465"/>
              <a:gd fmla="*/ 1139323 h 1424419" name="connsiteY12-466"/>
              <a:gd fmla="*/ 68397 w 1305333" name="connsiteX13-467"/>
              <a:gd fmla="*/ 1130059 h 1424419" name="connsiteY13-468"/>
              <a:gd fmla="*/ 667 w 1305333" name="connsiteX14-469"/>
              <a:gd fmla="*/ 999105 h 1424419" name="connsiteY14-470"/>
              <a:gd fmla="*/ 0 w 1305333" name="connsiteX15-471"/>
              <a:gd fmla="*/ 972364 h 1424419" name="connsiteY15-472"/>
              <a:gd fmla="*/ 2496 w 1305333" name="connsiteX16-473"/>
              <a:gd fmla="*/ 463106 h 1424419" name="connsiteY16-474"/>
              <a:gd fmla="*/ 2458 w 1305333" name="connsiteX17-475"/>
              <a:gd fmla="*/ 429563 h 1424419" name="connsiteY17-476"/>
              <a:gd fmla="*/ 75248 w 1305333" name="connsiteX18-477"/>
              <a:gd fmla="*/ 303202 h 1424419" name="connsiteY18-478"/>
              <a:gd fmla="*/ 106293 w 1305333" name="connsiteX19-479"/>
              <a:gd fmla="*/ 282597 h 1424419" name="connsiteY19-480"/>
              <a:gd fmla="*/ 541533 w 1305333" name="connsiteX20-481"/>
              <a:gd fmla="*/ 38110 h 1424419" name="connsiteY20-482"/>
              <a:gd fmla="*/ 653528 w 1305333" name="connsiteX21-483"/>
              <a:gd fmla="*/ 0 h 1424419" name="connsiteY21-484"/>
              <a:gd fmla="*/ 653528 w 1305333" name="connsiteX0-485"/>
              <a:gd fmla="*/ 0 h 1424419" name="connsiteY0-486"/>
              <a:gd fmla="*/ 757287 w 1305333" name="connsiteX1-487"/>
              <a:gd fmla="*/ 32444 h 1424419" name="connsiteY1-488"/>
              <a:gd fmla="*/ 1206876 w 1305333" name="connsiteX2-489"/>
              <a:gd fmla="*/ 284945 h 1424419" name="connsiteY2-490"/>
              <a:gd fmla="*/ 1237706 w 1305333" name="connsiteX3-491"/>
              <a:gd fmla="*/ 306775 h 1424419" name="connsiteY3-492"/>
              <a:gd fmla="*/ 1301712 w 1305333" name="connsiteX4-493"/>
              <a:gd fmla="*/ 442384 h 1424419" name="connsiteY4-494"/>
              <a:gd fmla="*/ 1303099 w 1305333" name="connsiteX5-495"/>
              <a:gd fmla="*/ 495558 h 1424419" name="connsiteY5-496"/>
              <a:gd fmla="*/ 1303099 w 1305333" name="connsiteX6-497"/>
              <a:gd fmla="*/ 952393 h 1424419" name="connsiteY6-498"/>
              <a:gd fmla="*/ 1305306 w 1305333" name="connsiteX7-499"/>
              <a:gd fmla="*/ 990115 h 1424419" name="connsiteY7-500"/>
              <a:gd fmla="*/ 1236006 w 1305333" name="connsiteX8-501"/>
              <a:gd fmla="*/ 1160932 h 1424419" name="connsiteY8-502"/>
              <a:gd fmla="*/ 1172881 w 1305333" name="connsiteX9-503"/>
              <a:gd fmla="*/ 1179342 h 1424419" name="connsiteY9-504"/>
              <a:gd fmla="*/ 792288 w 1305333" name="connsiteX10-505"/>
              <a:gd fmla="*/ 1385653 h 1424419" name="connsiteY10-506"/>
              <a:gd fmla="*/ 522686 w 1305333" name="connsiteX11-507"/>
              <a:gd fmla="*/ 1384922 h 1424419" name="connsiteY11-508"/>
              <a:gd fmla="*/ 80344 w 1305333" name="connsiteX12-509"/>
              <a:gd fmla="*/ 1139323 h 1424419" name="connsiteY12-510"/>
              <a:gd fmla="*/ 68397 w 1305333" name="connsiteX13-511"/>
              <a:gd fmla="*/ 1130059 h 1424419" name="connsiteY13-512"/>
              <a:gd fmla="*/ 667 w 1305333" name="connsiteX14-513"/>
              <a:gd fmla="*/ 999105 h 1424419" name="connsiteY14-514"/>
              <a:gd fmla="*/ 0 w 1305333" name="connsiteX15-515"/>
              <a:gd fmla="*/ 972364 h 1424419" name="connsiteY15-516"/>
              <a:gd fmla="*/ 2496 w 1305333" name="connsiteX16-517"/>
              <a:gd fmla="*/ 463106 h 1424419" name="connsiteY16-518"/>
              <a:gd fmla="*/ 2458 w 1305333" name="connsiteX17-519"/>
              <a:gd fmla="*/ 429563 h 1424419" name="connsiteY17-520"/>
              <a:gd fmla="*/ 75248 w 1305333" name="connsiteX18-521"/>
              <a:gd fmla="*/ 303202 h 1424419" name="connsiteY18-522"/>
              <a:gd fmla="*/ 106293 w 1305333" name="connsiteX19-523"/>
              <a:gd fmla="*/ 282597 h 1424419" name="connsiteY19-524"/>
              <a:gd fmla="*/ 541533 w 1305333" name="connsiteX20-525"/>
              <a:gd fmla="*/ 38110 h 1424419" name="connsiteY20-526"/>
              <a:gd fmla="*/ 653528 w 1305333" name="connsiteX21-527"/>
              <a:gd fmla="*/ 0 h 1424419" name="connsiteY21-528"/>
              <a:gd fmla="*/ 653528 w 1313169" name="connsiteX0-529"/>
              <a:gd fmla="*/ 0 h 1424419" name="connsiteY0-530"/>
              <a:gd fmla="*/ 757287 w 1313169" name="connsiteX1-531"/>
              <a:gd fmla="*/ 32444 h 1424419" name="connsiteY1-532"/>
              <a:gd fmla="*/ 1206876 w 1313169" name="connsiteX2-533"/>
              <a:gd fmla="*/ 284945 h 1424419" name="connsiteY2-534"/>
              <a:gd fmla="*/ 1237706 w 1313169" name="connsiteX3-535"/>
              <a:gd fmla="*/ 306775 h 1424419" name="connsiteY3-536"/>
              <a:gd fmla="*/ 1301712 w 1313169" name="connsiteX4-537"/>
              <a:gd fmla="*/ 442384 h 1424419" name="connsiteY4-538"/>
              <a:gd fmla="*/ 1303099 w 1313169" name="connsiteX5-539"/>
              <a:gd fmla="*/ 495558 h 1424419" name="connsiteY5-540"/>
              <a:gd fmla="*/ 1303099 w 1313169" name="connsiteX6-541"/>
              <a:gd fmla="*/ 952393 h 1424419" name="connsiteY6-542"/>
              <a:gd fmla="*/ 1305306 w 1313169" name="connsiteX7-543"/>
              <a:gd fmla="*/ 990115 h 1424419" name="connsiteY7-544"/>
              <a:gd fmla="*/ 1271352 w 1313169" name="connsiteX8-545"/>
              <a:gd fmla="*/ 1142552 h 1424419" name="connsiteY8-546"/>
              <a:gd fmla="*/ 1172881 w 1313169" name="connsiteX9-547"/>
              <a:gd fmla="*/ 1179342 h 1424419" name="connsiteY9-548"/>
              <a:gd fmla="*/ 792288 w 1313169" name="connsiteX10-549"/>
              <a:gd fmla="*/ 1385653 h 1424419" name="connsiteY10-550"/>
              <a:gd fmla="*/ 522686 w 1313169" name="connsiteX11-551"/>
              <a:gd fmla="*/ 1384922 h 1424419" name="connsiteY11-552"/>
              <a:gd fmla="*/ 80344 w 1313169" name="connsiteX12-553"/>
              <a:gd fmla="*/ 1139323 h 1424419" name="connsiteY12-554"/>
              <a:gd fmla="*/ 68397 w 1313169" name="connsiteX13-555"/>
              <a:gd fmla="*/ 1130059 h 1424419" name="connsiteY13-556"/>
              <a:gd fmla="*/ 667 w 1313169" name="connsiteX14-557"/>
              <a:gd fmla="*/ 999105 h 1424419" name="connsiteY14-558"/>
              <a:gd fmla="*/ 0 w 1313169" name="connsiteX15-559"/>
              <a:gd fmla="*/ 972364 h 1424419" name="connsiteY15-560"/>
              <a:gd fmla="*/ 2496 w 1313169" name="connsiteX16-561"/>
              <a:gd fmla="*/ 463106 h 1424419" name="connsiteY16-562"/>
              <a:gd fmla="*/ 2458 w 1313169" name="connsiteX17-563"/>
              <a:gd fmla="*/ 429563 h 1424419" name="connsiteY17-564"/>
              <a:gd fmla="*/ 75248 w 1313169" name="connsiteX18-565"/>
              <a:gd fmla="*/ 303202 h 1424419" name="connsiteY18-566"/>
              <a:gd fmla="*/ 106293 w 1313169" name="connsiteX19-567"/>
              <a:gd fmla="*/ 282597 h 1424419" name="connsiteY19-568"/>
              <a:gd fmla="*/ 541533 w 1313169" name="connsiteX20-569"/>
              <a:gd fmla="*/ 38110 h 1424419" name="connsiteY20-570"/>
              <a:gd fmla="*/ 653528 w 1313169" name="connsiteX21-571"/>
              <a:gd fmla="*/ 0 h 1424419" name="connsiteY21-572"/>
              <a:gd fmla="*/ 653528 w 1306267" name="connsiteX0-573"/>
              <a:gd fmla="*/ 0 h 1424419" name="connsiteY0-574"/>
              <a:gd fmla="*/ 757287 w 1306267" name="connsiteX1-575"/>
              <a:gd fmla="*/ 32444 h 1424419" name="connsiteY1-576"/>
              <a:gd fmla="*/ 1206876 w 1306267" name="connsiteX2-577"/>
              <a:gd fmla="*/ 284945 h 1424419" name="connsiteY2-578"/>
              <a:gd fmla="*/ 1237706 w 1306267" name="connsiteX3-579"/>
              <a:gd fmla="*/ 306775 h 1424419" name="connsiteY3-580"/>
              <a:gd fmla="*/ 1301712 w 1306267" name="connsiteX4-581"/>
              <a:gd fmla="*/ 442384 h 1424419" name="connsiteY4-582"/>
              <a:gd fmla="*/ 1303099 w 1306267" name="connsiteX5-583"/>
              <a:gd fmla="*/ 495558 h 1424419" name="connsiteY5-584"/>
              <a:gd fmla="*/ 1303099 w 1306267" name="connsiteX6-585"/>
              <a:gd fmla="*/ 952393 h 1424419" name="connsiteY6-586"/>
              <a:gd fmla="*/ 1305306 w 1306267" name="connsiteX7-587"/>
              <a:gd fmla="*/ 990115 h 1424419" name="connsiteY7-588"/>
              <a:gd fmla="*/ 1255800 w 1306267" name="connsiteX8-589"/>
              <a:gd fmla="*/ 1142552 h 1424419" name="connsiteY8-590"/>
              <a:gd fmla="*/ 1172881 w 1306267" name="connsiteX9-591"/>
              <a:gd fmla="*/ 1179342 h 1424419" name="connsiteY9-592"/>
              <a:gd fmla="*/ 792288 w 1306267" name="connsiteX10-593"/>
              <a:gd fmla="*/ 1385653 h 1424419" name="connsiteY10-594"/>
              <a:gd fmla="*/ 522686 w 1306267" name="connsiteX11-595"/>
              <a:gd fmla="*/ 1384922 h 1424419" name="connsiteY11-596"/>
              <a:gd fmla="*/ 80344 w 1306267" name="connsiteX12-597"/>
              <a:gd fmla="*/ 1139323 h 1424419" name="connsiteY12-598"/>
              <a:gd fmla="*/ 68397 w 1306267" name="connsiteX13-599"/>
              <a:gd fmla="*/ 1130059 h 1424419" name="connsiteY13-600"/>
              <a:gd fmla="*/ 667 w 1306267" name="connsiteX14-601"/>
              <a:gd fmla="*/ 999105 h 1424419" name="connsiteY14-602"/>
              <a:gd fmla="*/ 0 w 1306267" name="connsiteX15-603"/>
              <a:gd fmla="*/ 972364 h 1424419" name="connsiteY15-604"/>
              <a:gd fmla="*/ 2496 w 1306267" name="connsiteX16-605"/>
              <a:gd fmla="*/ 463106 h 1424419" name="connsiteY16-606"/>
              <a:gd fmla="*/ 2458 w 1306267" name="connsiteX17-607"/>
              <a:gd fmla="*/ 429563 h 1424419" name="connsiteY17-608"/>
              <a:gd fmla="*/ 75248 w 1306267" name="connsiteX18-609"/>
              <a:gd fmla="*/ 303202 h 1424419" name="connsiteY18-610"/>
              <a:gd fmla="*/ 106293 w 1306267" name="connsiteX19-611"/>
              <a:gd fmla="*/ 282597 h 1424419" name="connsiteY19-612"/>
              <a:gd fmla="*/ 541533 w 1306267" name="connsiteX20-613"/>
              <a:gd fmla="*/ 38110 h 1424419" name="connsiteY20-614"/>
              <a:gd fmla="*/ 653528 w 1306267" name="connsiteX21-615"/>
              <a:gd fmla="*/ 0 h 1424419" name="connsiteY21-616"/>
              <a:gd fmla="*/ 653528 w 1306267" name="connsiteX0-617"/>
              <a:gd fmla="*/ 0 h 1424419" name="connsiteY0-618"/>
              <a:gd fmla="*/ 757287 w 1306267" name="connsiteX1-619"/>
              <a:gd fmla="*/ 32444 h 1424419" name="connsiteY1-620"/>
              <a:gd fmla="*/ 1206876 w 1306267" name="connsiteX2-621"/>
              <a:gd fmla="*/ 284945 h 1424419" name="connsiteY2-622"/>
              <a:gd fmla="*/ 1237706 w 1306267" name="connsiteX3-623"/>
              <a:gd fmla="*/ 306775 h 1424419" name="connsiteY3-624"/>
              <a:gd fmla="*/ 1301712 w 1306267" name="connsiteX4-625"/>
              <a:gd fmla="*/ 442384 h 1424419" name="connsiteY4-626"/>
              <a:gd fmla="*/ 1303099 w 1306267" name="connsiteX5-627"/>
              <a:gd fmla="*/ 495558 h 1424419" name="connsiteY5-628"/>
              <a:gd fmla="*/ 1303099 w 1306267" name="connsiteX6-629"/>
              <a:gd fmla="*/ 952393 h 1424419" name="connsiteY6-630"/>
              <a:gd fmla="*/ 1305306 w 1306267" name="connsiteX7-631"/>
              <a:gd fmla="*/ 990115 h 1424419" name="connsiteY7-632"/>
              <a:gd fmla="*/ 1255800 w 1306267" name="connsiteX8-633"/>
              <a:gd fmla="*/ 1142552 h 1424419" name="connsiteY8-634"/>
              <a:gd fmla="*/ 1172881 w 1306267" name="connsiteX9-635"/>
              <a:gd fmla="*/ 1179342 h 1424419" name="connsiteY9-636"/>
              <a:gd fmla="*/ 792288 w 1306267" name="connsiteX10-637"/>
              <a:gd fmla="*/ 1385653 h 1424419" name="connsiteY10-638"/>
              <a:gd fmla="*/ 522686 w 1306267" name="connsiteX11-639"/>
              <a:gd fmla="*/ 1384922 h 1424419" name="connsiteY11-640"/>
              <a:gd fmla="*/ 80344 w 1306267" name="connsiteX12-641"/>
              <a:gd fmla="*/ 1139323 h 1424419" name="connsiteY12-642"/>
              <a:gd fmla="*/ 61328 w 1306267" name="connsiteX13-643"/>
              <a:gd fmla="*/ 1127231 h 1424419" name="connsiteY13-644"/>
              <a:gd fmla="*/ 667 w 1306267" name="connsiteX14-645"/>
              <a:gd fmla="*/ 999105 h 1424419" name="connsiteY14-646"/>
              <a:gd fmla="*/ 0 w 1306267" name="connsiteX15-647"/>
              <a:gd fmla="*/ 972364 h 1424419" name="connsiteY15-648"/>
              <a:gd fmla="*/ 2496 w 1306267" name="connsiteX16-649"/>
              <a:gd fmla="*/ 463106 h 1424419" name="connsiteY16-650"/>
              <a:gd fmla="*/ 2458 w 1306267" name="connsiteX17-651"/>
              <a:gd fmla="*/ 429563 h 1424419" name="connsiteY17-652"/>
              <a:gd fmla="*/ 75248 w 1306267" name="connsiteX18-653"/>
              <a:gd fmla="*/ 303202 h 1424419" name="connsiteY18-654"/>
              <a:gd fmla="*/ 106293 w 1306267" name="connsiteX19-655"/>
              <a:gd fmla="*/ 282597 h 1424419" name="connsiteY19-656"/>
              <a:gd fmla="*/ 541533 w 1306267" name="connsiteX20-657"/>
              <a:gd fmla="*/ 38110 h 1424419" name="connsiteY20-658"/>
              <a:gd fmla="*/ 653528 w 1306267" name="connsiteX21-659"/>
              <a:gd fmla="*/ 0 h 1424419" name="connsiteY21-660"/>
              <a:gd fmla="*/ 653528 w 1306267" name="connsiteX0-661"/>
              <a:gd fmla="*/ 0 h 1424419" name="connsiteY0-662"/>
              <a:gd fmla="*/ 757287 w 1306267" name="connsiteX1-663"/>
              <a:gd fmla="*/ 32444 h 1424419" name="connsiteY1-664"/>
              <a:gd fmla="*/ 1206876 w 1306267" name="connsiteX2-665"/>
              <a:gd fmla="*/ 284945 h 1424419" name="connsiteY2-666"/>
              <a:gd fmla="*/ 1237706 w 1306267" name="connsiteX3-667"/>
              <a:gd fmla="*/ 306775 h 1424419" name="connsiteY3-668"/>
              <a:gd fmla="*/ 1301712 w 1306267" name="connsiteX4-669"/>
              <a:gd fmla="*/ 442384 h 1424419" name="connsiteY4-670"/>
              <a:gd fmla="*/ 1303099 w 1306267" name="connsiteX5-671"/>
              <a:gd fmla="*/ 495558 h 1424419" name="connsiteY5-672"/>
              <a:gd fmla="*/ 1303099 w 1306267" name="connsiteX6-673"/>
              <a:gd fmla="*/ 952393 h 1424419" name="connsiteY6-674"/>
              <a:gd fmla="*/ 1305306 w 1306267" name="connsiteX7-675"/>
              <a:gd fmla="*/ 990115 h 1424419" name="connsiteY7-676"/>
              <a:gd fmla="*/ 1255800 w 1306267" name="connsiteX8-677"/>
              <a:gd fmla="*/ 1142552 h 1424419" name="connsiteY8-678"/>
              <a:gd fmla="*/ 1172881 w 1306267" name="connsiteX9-679"/>
              <a:gd fmla="*/ 1179342 h 1424419" name="connsiteY9-680"/>
              <a:gd fmla="*/ 792288 w 1306267" name="connsiteX10-681"/>
              <a:gd fmla="*/ 1385653 h 1424419" name="connsiteY10-682"/>
              <a:gd fmla="*/ 522686 w 1306267" name="connsiteX11-683"/>
              <a:gd fmla="*/ 1384922 h 1424419" name="connsiteY11-684"/>
              <a:gd fmla="*/ 80344 w 1306267" name="connsiteX12-685"/>
              <a:gd fmla="*/ 1139323 h 1424419" name="connsiteY12-686"/>
              <a:gd fmla="*/ 61328 w 1306267" name="connsiteX13-687"/>
              <a:gd fmla="*/ 1127231 h 1424419" name="connsiteY13-688"/>
              <a:gd fmla="*/ 667 w 1306267" name="connsiteX14-689"/>
              <a:gd fmla="*/ 999105 h 1424419" name="connsiteY14-690"/>
              <a:gd fmla="*/ 0 w 1306267" name="connsiteX15-691"/>
              <a:gd fmla="*/ 972364 h 1424419" name="connsiteY15-692"/>
              <a:gd fmla="*/ 2496 w 1306267" name="connsiteX16-693"/>
              <a:gd fmla="*/ 463106 h 1424419" name="connsiteY16-694"/>
              <a:gd fmla="*/ 2458 w 1306267" name="connsiteX17-695"/>
              <a:gd fmla="*/ 429563 h 1424419" name="connsiteY17-696"/>
              <a:gd fmla="*/ 75248 w 1306267" name="connsiteX18-697"/>
              <a:gd fmla="*/ 303202 h 1424419" name="connsiteY18-698"/>
              <a:gd fmla="*/ 106293 w 1306267" name="connsiteX19-699"/>
              <a:gd fmla="*/ 282597 h 1424419" name="connsiteY19-700"/>
              <a:gd fmla="*/ 541533 w 1306267" name="connsiteX20-701"/>
              <a:gd fmla="*/ 38110 h 1424419" name="connsiteY20-702"/>
              <a:gd fmla="*/ 653528 w 1306267" name="connsiteX21-703"/>
              <a:gd fmla="*/ 0 h 1424419" name="connsiteY21-704"/>
              <a:gd fmla="*/ 653528 w 1306267" name="connsiteX0-705"/>
              <a:gd fmla="*/ 0 h 1424419" name="connsiteY0-706"/>
              <a:gd fmla="*/ 757287 w 1306267" name="connsiteX1-707"/>
              <a:gd fmla="*/ 32444 h 1424419" name="connsiteY1-708"/>
              <a:gd fmla="*/ 1206876 w 1306267" name="connsiteX2-709"/>
              <a:gd fmla="*/ 284945 h 1424419" name="connsiteY2-710"/>
              <a:gd fmla="*/ 1237706 w 1306267" name="connsiteX3-711"/>
              <a:gd fmla="*/ 306775 h 1424419" name="connsiteY3-712"/>
              <a:gd fmla="*/ 1301712 w 1306267" name="connsiteX4-713"/>
              <a:gd fmla="*/ 442384 h 1424419" name="connsiteY4-714"/>
              <a:gd fmla="*/ 1303099 w 1306267" name="connsiteX5-715"/>
              <a:gd fmla="*/ 495558 h 1424419" name="connsiteY5-716"/>
              <a:gd fmla="*/ 1303099 w 1306267" name="connsiteX6-717"/>
              <a:gd fmla="*/ 952393 h 1424419" name="connsiteY6-718"/>
              <a:gd fmla="*/ 1305306 w 1306267" name="connsiteX7-719"/>
              <a:gd fmla="*/ 990115 h 1424419" name="connsiteY7-720"/>
              <a:gd fmla="*/ 1255800 w 1306267" name="connsiteX8-721"/>
              <a:gd fmla="*/ 1142552 h 1424419" name="connsiteY8-722"/>
              <a:gd fmla="*/ 1172881 w 1306267" name="connsiteX9-723"/>
              <a:gd fmla="*/ 1179342 h 1424419" name="connsiteY9-724"/>
              <a:gd fmla="*/ 792288 w 1306267" name="connsiteX10-725"/>
              <a:gd fmla="*/ 1385653 h 1424419" name="connsiteY10-726"/>
              <a:gd fmla="*/ 522686 w 1306267" name="connsiteX11-727"/>
              <a:gd fmla="*/ 1384922 h 1424419" name="connsiteY11-728"/>
              <a:gd fmla="*/ 90241 w 1306267" name="connsiteX12-729"/>
              <a:gd fmla="*/ 1150634 h 1424419" name="connsiteY12-730"/>
              <a:gd fmla="*/ 61328 w 1306267" name="connsiteX13-731"/>
              <a:gd fmla="*/ 1127231 h 1424419" name="connsiteY13-732"/>
              <a:gd fmla="*/ 667 w 1306267" name="connsiteX14-733"/>
              <a:gd fmla="*/ 999105 h 1424419" name="connsiteY14-734"/>
              <a:gd fmla="*/ 0 w 1306267" name="connsiteX15-735"/>
              <a:gd fmla="*/ 972364 h 1424419" name="connsiteY15-736"/>
              <a:gd fmla="*/ 2496 w 1306267" name="connsiteX16-737"/>
              <a:gd fmla="*/ 463106 h 1424419" name="connsiteY16-738"/>
              <a:gd fmla="*/ 2458 w 1306267" name="connsiteX17-739"/>
              <a:gd fmla="*/ 429563 h 1424419" name="connsiteY17-740"/>
              <a:gd fmla="*/ 75248 w 1306267" name="connsiteX18-741"/>
              <a:gd fmla="*/ 303202 h 1424419" name="connsiteY18-742"/>
              <a:gd fmla="*/ 106293 w 1306267" name="connsiteX19-743"/>
              <a:gd fmla="*/ 282597 h 1424419" name="connsiteY19-744"/>
              <a:gd fmla="*/ 541533 w 1306267" name="connsiteX20-745"/>
              <a:gd fmla="*/ 38110 h 1424419" name="connsiteY20-746"/>
              <a:gd fmla="*/ 653528 w 1306267" name="connsiteX21-747"/>
              <a:gd fmla="*/ 0 h 1424419" name="connsiteY21-748"/>
              <a:gd fmla="*/ 653528 w 1306267" name="connsiteX0-749"/>
              <a:gd fmla="*/ 0 h 1424419" name="connsiteY0-750"/>
              <a:gd fmla="*/ 757287 w 1306267" name="connsiteX1-751"/>
              <a:gd fmla="*/ 32444 h 1424419" name="connsiteY1-752"/>
              <a:gd fmla="*/ 1206876 w 1306267" name="connsiteX2-753"/>
              <a:gd fmla="*/ 284945 h 1424419" name="connsiteY2-754"/>
              <a:gd fmla="*/ 1237706 w 1306267" name="connsiteX3-755"/>
              <a:gd fmla="*/ 306775 h 1424419" name="connsiteY3-756"/>
              <a:gd fmla="*/ 1301712 w 1306267" name="connsiteX4-757"/>
              <a:gd fmla="*/ 442384 h 1424419" name="connsiteY4-758"/>
              <a:gd fmla="*/ 1303099 w 1306267" name="connsiteX5-759"/>
              <a:gd fmla="*/ 495558 h 1424419" name="connsiteY5-760"/>
              <a:gd fmla="*/ 1303099 w 1306267" name="connsiteX6-761"/>
              <a:gd fmla="*/ 952393 h 1424419" name="connsiteY6-762"/>
              <a:gd fmla="*/ 1305306 w 1306267" name="connsiteX7-763"/>
              <a:gd fmla="*/ 990115 h 1424419" name="connsiteY7-764"/>
              <a:gd fmla="*/ 1255800 w 1306267" name="connsiteX8-765"/>
              <a:gd fmla="*/ 1142552 h 1424419" name="connsiteY8-766"/>
              <a:gd fmla="*/ 1172881 w 1306267" name="connsiteX9-767"/>
              <a:gd fmla="*/ 1179342 h 1424419" name="connsiteY9-768"/>
              <a:gd fmla="*/ 792288 w 1306267" name="connsiteX10-769"/>
              <a:gd fmla="*/ 1385653 h 1424419" name="connsiteY10-770"/>
              <a:gd fmla="*/ 522686 w 1306267" name="connsiteX11-771"/>
              <a:gd fmla="*/ 1384922 h 1424419" name="connsiteY11-772"/>
              <a:gd fmla="*/ 90241 w 1306267" name="connsiteX12-773"/>
              <a:gd fmla="*/ 1150634 h 1424419" name="connsiteY12-774"/>
              <a:gd fmla="*/ 61328 w 1306267" name="connsiteX13-775"/>
              <a:gd fmla="*/ 1127231 h 1424419" name="connsiteY13-776"/>
              <a:gd fmla="*/ 667 w 1306267" name="connsiteX14-777"/>
              <a:gd fmla="*/ 999105 h 1424419" name="connsiteY14-778"/>
              <a:gd fmla="*/ 0 w 1306267" name="connsiteX15-779"/>
              <a:gd fmla="*/ 972364 h 1424419" name="connsiteY15-780"/>
              <a:gd fmla="*/ 2496 w 1306267" name="connsiteX16-781"/>
              <a:gd fmla="*/ 463106 h 1424419" name="connsiteY16-782"/>
              <a:gd fmla="*/ 2458 w 1306267" name="connsiteX17-783"/>
              <a:gd fmla="*/ 429563 h 1424419" name="connsiteY17-784"/>
              <a:gd fmla="*/ 75248 w 1306267" name="connsiteX18-785"/>
              <a:gd fmla="*/ 303202 h 1424419" name="connsiteY18-786"/>
              <a:gd fmla="*/ 106293 w 1306267" name="connsiteX19-787"/>
              <a:gd fmla="*/ 282597 h 1424419" name="connsiteY19-788"/>
              <a:gd fmla="*/ 541533 w 1306267" name="connsiteX20-789"/>
              <a:gd fmla="*/ 38110 h 1424419" name="connsiteY20-790"/>
              <a:gd fmla="*/ 653528 w 1306267" name="connsiteX21-791"/>
              <a:gd fmla="*/ 0 h 1424419" name="connsiteY21-792"/>
              <a:gd fmla="*/ 653528 w 1306267" name="connsiteX0-793"/>
              <a:gd fmla="*/ 0 h 1424419" name="connsiteY0-794"/>
              <a:gd fmla="*/ 757287 w 1306267" name="connsiteX1-795"/>
              <a:gd fmla="*/ 32444 h 1424419" name="connsiteY1-796"/>
              <a:gd fmla="*/ 1206876 w 1306267" name="connsiteX2-797"/>
              <a:gd fmla="*/ 284945 h 1424419" name="connsiteY2-798"/>
              <a:gd fmla="*/ 1237706 w 1306267" name="connsiteX3-799"/>
              <a:gd fmla="*/ 306775 h 1424419" name="connsiteY3-800"/>
              <a:gd fmla="*/ 1301712 w 1306267" name="connsiteX4-801"/>
              <a:gd fmla="*/ 442384 h 1424419" name="connsiteY4-802"/>
              <a:gd fmla="*/ 1303099 w 1306267" name="connsiteX5-803"/>
              <a:gd fmla="*/ 495558 h 1424419" name="connsiteY5-804"/>
              <a:gd fmla="*/ 1303099 w 1306267" name="connsiteX6-805"/>
              <a:gd fmla="*/ 952393 h 1424419" name="connsiteY6-806"/>
              <a:gd fmla="*/ 1305306 w 1306267" name="connsiteX7-807"/>
              <a:gd fmla="*/ 990115 h 1424419" name="connsiteY7-808"/>
              <a:gd fmla="*/ 1255800 w 1306267" name="connsiteX8-809"/>
              <a:gd fmla="*/ 1142552 h 1424419" name="connsiteY8-810"/>
              <a:gd fmla="*/ 1172881 w 1306267" name="connsiteX9-811"/>
              <a:gd fmla="*/ 1179342 h 1424419" name="connsiteY9-812"/>
              <a:gd fmla="*/ 792288 w 1306267" name="connsiteX10-813"/>
              <a:gd fmla="*/ 1385653 h 1424419" name="connsiteY10-814"/>
              <a:gd fmla="*/ 522686 w 1306267" name="connsiteX11-815"/>
              <a:gd fmla="*/ 1384922 h 1424419" name="connsiteY11-816"/>
              <a:gd fmla="*/ 90241 w 1306267" name="connsiteX12-817"/>
              <a:gd fmla="*/ 1150634 h 1424419" name="connsiteY12-818"/>
              <a:gd fmla="*/ 61328 w 1306267" name="connsiteX13-819"/>
              <a:gd fmla="*/ 1127231 h 1424419" name="connsiteY13-820"/>
              <a:gd fmla="*/ 667 w 1306267" name="connsiteX14-821"/>
              <a:gd fmla="*/ 999105 h 1424419" name="connsiteY14-822"/>
              <a:gd fmla="*/ 0 w 1306267" name="connsiteX15-823"/>
              <a:gd fmla="*/ 972364 h 1424419" name="connsiteY15-824"/>
              <a:gd fmla="*/ 2496 w 1306267" name="connsiteX16-825"/>
              <a:gd fmla="*/ 463106 h 1424419" name="connsiteY16-826"/>
              <a:gd fmla="*/ 2458 w 1306267" name="connsiteX17-827"/>
              <a:gd fmla="*/ 429563 h 1424419" name="connsiteY17-828"/>
              <a:gd fmla="*/ 75248 w 1306267" name="connsiteX18-829"/>
              <a:gd fmla="*/ 303202 h 1424419" name="connsiteY18-830"/>
              <a:gd fmla="*/ 106293 w 1306267" name="connsiteX19-831"/>
              <a:gd fmla="*/ 282597 h 1424419" name="connsiteY19-832"/>
              <a:gd fmla="*/ 541533 w 1306267" name="connsiteX20-833"/>
              <a:gd fmla="*/ 38110 h 1424419" name="connsiteY20-834"/>
              <a:gd fmla="*/ 653528 w 1306267" name="connsiteX21-835"/>
              <a:gd fmla="*/ 0 h 1424419" name="connsiteY21-836"/>
              <a:gd fmla="*/ 653528 w 1306267" name="connsiteX0-837"/>
              <a:gd fmla="*/ 0 h 1424419" name="connsiteY0-838"/>
              <a:gd fmla="*/ 757287 w 1306267" name="connsiteX1-839"/>
              <a:gd fmla="*/ 32444 h 1424419" name="connsiteY1-840"/>
              <a:gd fmla="*/ 1206876 w 1306267" name="connsiteX2-841"/>
              <a:gd fmla="*/ 284945 h 1424419" name="connsiteY2-842"/>
              <a:gd fmla="*/ 1237706 w 1306267" name="connsiteX3-843"/>
              <a:gd fmla="*/ 306775 h 1424419" name="connsiteY3-844"/>
              <a:gd fmla="*/ 1301712 w 1306267" name="connsiteX4-845"/>
              <a:gd fmla="*/ 442384 h 1424419" name="connsiteY4-846"/>
              <a:gd fmla="*/ 1303099 w 1306267" name="connsiteX5-847"/>
              <a:gd fmla="*/ 495558 h 1424419" name="connsiteY5-848"/>
              <a:gd fmla="*/ 1303099 w 1306267" name="connsiteX6-849"/>
              <a:gd fmla="*/ 952393 h 1424419" name="connsiteY6-850"/>
              <a:gd fmla="*/ 1305306 w 1306267" name="connsiteX7-851"/>
              <a:gd fmla="*/ 990115 h 1424419" name="connsiteY7-852"/>
              <a:gd fmla="*/ 1255800 w 1306267" name="connsiteX8-853"/>
              <a:gd fmla="*/ 1142552 h 1424419" name="connsiteY8-854"/>
              <a:gd fmla="*/ 1172881 w 1306267" name="connsiteX9-855"/>
              <a:gd fmla="*/ 1179342 h 1424419" name="connsiteY9-856"/>
              <a:gd fmla="*/ 792288 w 1306267" name="connsiteX10-857"/>
              <a:gd fmla="*/ 1385653 h 1424419" name="connsiteY10-858"/>
              <a:gd fmla="*/ 522686 w 1306267" name="connsiteX11-859"/>
              <a:gd fmla="*/ 1384922 h 1424419" name="connsiteY11-860"/>
              <a:gd fmla="*/ 90241 w 1306267" name="connsiteX12-861"/>
              <a:gd fmla="*/ 1150634 h 1424419" name="connsiteY12-862"/>
              <a:gd fmla="*/ 61328 w 1306267" name="connsiteX13-863"/>
              <a:gd fmla="*/ 1127231 h 1424419" name="connsiteY13-864"/>
              <a:gd fmla="*/ 667 w 1306267" name="connsiteX14-865"/>
              <a:gd fmla="*/ 999105 h 1424419" name="connsiteY14-866"/>
              <a:gd fmla="*/ 0 w 1306267" name="connsiteX15-867"/>
              <a:gd fmla="*/ 972364 h 1424419" name="connsiteY15-868"/>
              <a:gd fmla="*/ 2496 w 1306267" name="connsiteX16-869"/>
              <a:gd fmla="*/ 463106 h 1424419" name="connsiteY16-870"/>
              <a:gd fmla="*/ 2458 w 1306267" name="connsiteX17-871"/>
              <a:gd fmla="*/ 429563 h 1424419" name="connsiteY17-872"/>
              <a:gd fmla="*/ 75248 w 1306267" name="connsiteX18-873"/>
              <a:gd fmla="*/ 303202 h 1424419" name="connsiteY18-874"/>
              <a:gd fmla="*/ 106293 w 1306267" name="connsiteX19-875"/>
              <a:gd fmla="*/ 282597 h 1424419" name="connsiteY19-876"/>
              <a:gd fmla="*/ 541533 w 1306267" name="connsiteX20-877"/>
              <a:gd fmla="*/ 38110 h 1424419" name="connsiteY20-878"/>
              <a:gd fmla="*/ 653528 w 1306267" name="connsiteX21-879"/>
              <a:gd fmla="*/ 0 h 1424419" name="connsiteY21-880"/>
              <a:gd fmla="*/ 653528 w 1306267" name="connsiteX0-881"/>
              <a:gd fmla="*/ 0 h 1424419" name="connsiteY0-882"/>
              <a:gd fmla="*/ 757287 w 1306267" name="connsiteX1-883"/>
              <a:gd fmla="*/ 32444 h 1424419" name="connsiteY1-884"/>
              <a:gd fmla="*/ 1206876 w 1306267" name="connsiteX2-885"/>
              <a:gd fmla="*/ 284945 h 1424419" name="connsiteY2-886"/>
              <a:gd fmla="*/ 1237706 w 1306267" name="connsiteX3-887"/>
              <a:gd fmla="*/ 306775 h 1424419" name="connsiteY3-888"/>
              <a:gd fmla="*/ 1301712 w 1306267" name="connsiteX4-889"/>
              <a:gd fmla="*/ 442384 h 1424419" name="connsiteY4-890"/>
              <a:gd fmla="*/ 1303099 w 1306267" name="connsiteX5-891"/>
              <a:gd fmla="*/ 495558 h 1424419" name="connsiteY5-892"/>
              <a:gd fmla="*/ 1303099 w 1306267" name="connsiteX6-893"/>
              <a:gd fmla="*/ 952393 h 1424419" name="connsiteY6-894"/>
              <a:gd fmla="*/ 1305306 w 1306267" name="connsiteX7-895"/>
              <a:gd fmla="*/ 990115 h 1424419" name="connsiteY7-896"/>
              <a:gd fmla="*/ 1255800 w 1306267" name="connsiteX8-897"/>
              <a:gd fmla="*/ 1142552 h 1424419" name="connsiteY8-898"/>
              <a:gd fmla="*/ 1172881 w 1306267" name="connsiteX9-899"/>
              <a:gd fmla="*/ 1179342 h 1424419" name="connsiteY9-900"/>
              <a:gd fmla="*/ 792288 w 1306267" name="connsiteX10-901"/>
              <a:gd fmla="*/ 1385653 h 1424419" name="connsiteY10-902"/>
              <a:gd fmla="*/ 522686 w 1306267" name="connsiteX11-903"/>
              <a:gd fmla="*/ 1384922 h 1424419" name="connsiteY11-904"/>
              <a:gd fmla="*/ 90241 w 1306267" name="connsiteX12-905"/>
              <a:gd fmla="*/ 1150634 h 1424419" name="connsiteY12-906"/>
              <a:gd fmla="*/ 55672 w 1306267" name="connsiteX13-907"/>
              <a:gd fmla="*/ 1124403 h 1424419" name="connsiteY13-908"/>
              <a:gd fmla="*/ 667 w 1306267" name="connsiteX14-909"/>
              <a:gd fmla="*/ 999105 h 1424419" name="connsiteY14-910"/>
              <a:gd fmla="*/ 0 w 1306267" name="connsiteX15-911"/>
              <a:gd fmla="*/ 972364 h 1424419" name="connsiteY15-912"/>
              <a:gd fmla="*/ 2496 w 1306267" name="connsiteX16-913"/>
              <a:gd fmla="*/ 463106 h 1424419" name="connsiteY16-914"/>
              <a:gd fmla="*/ 2458 w 1306267" name="connsiteX17-915"/>
              <a:gd fmla="*/ 429563 h 1424419" name="connsiteY17-916"/>
              <a:gd fmla="*/ 75248 w 1306267" name="connsiteX18-917"/>
              <a:gd fmla="*/ 303202 h 1424419" name="connsiteY18-918"/>
              <a:gd fmla="*/ 106293 w 1306267" name="connsiteX19-919"/>
              <a:gd fmla="*/ 282597 h 1424419" name="connsiteY19-920"/>
              <a:gd fmla="*/ 541533 w 1306267" name="connsiteX20-921"/>
              <a:gd fmla="*/ 38110 h 1424419" name="connsiteY20-922"/>
              <a:gd fmla="*/ 653528 w 1306267" name="connsiteX21-923"/>
              <a:gd fmla="*/ 0 h 1424419" name="connsiteY21-924"/>
              <a:gd fmla="*/ 653528 w 1306267" name="connsiteX0-925"/>
              <a:gd fmla="*/ 0 h 1424419" name="connsiteY0-926"/>
              <a:gd fmla="*/ 757287 w 1306267" name="connsiteX1-927"/>
              <a:gd fmla="*/ 32444 h 1424419" name="connsiteY1-928"/>
              <a:gd fmla="*/ 1206876 w 1306267" name="connsiteX2-929"/>
              <a:gd fmla="*/ 284945 h 1424419" name="connsiteY2-930"/>
              <a:gd fmla="*/ 1237706 w 1306267" name="connsiteX3-931"/>
              <a:gd fmla="*/ 306775 h 1424419" name="connsiteY3-932"/>
              <a:gd fmla="*/ 1301712 w 1306267" name="connsiteX4-933"/>
              <a:gd fmla="*/ 442384 h 1424419" name="connsiteY4-934"/>
              <a:gd fmla="*/ 1303099 w 1306267" name="connsiteX5-935"/>
              <a:gd fmla="*/ 495558 h 1424419" name="connsiteY5-936"/>
              <a:gd fmla="*/ 1303099 w 1306267" name="connsiteX6-937"/>
              <a:gd fmla="*/ 952393 h 1424419" name="connsiteY6-938"/>
              <a:gd fmla="*/ 1305306 w 1306267" name="connsiteX7-939"/>
              <a:gd fmla="*/ 990115 h 1424419" name="connsiteY7-940"/>
              <a:gd fmla="*/ 1255800 w 1306267" name="connsiteX8-941"/>
              <a:gd fmla="*/ 1142552 h 1424419" name="connsiteY8-942"/>
              <a:gd fmla="*/ 1172881 w 1306267" name="connsiteX9-943"/>
              <a:gd fmla="*/ 1179342 h 1424419" name="connsiteY9-944"/>
              <a:gd fmla="*/ 792288 w 1306267" name="connsiteX10-945"/>
              <a:gd fmla="*/ 1385653 h 1424419" name="connsiteY10-946"/>
              <a:gd fmla="*/ 522686 w 1306267" name="connsiteX11-947"/>
              <a:gd fmla="*/ 1384922 h 1424419" name="connsiteY11-948"/>
              <a:gd fmla="*/ 90241 w 1306267" name="connsiteX12-949"/>
              <a:gd fmla="*/ 1150634 h 1424419" name="connsiteY12-950"/>
              <a:gd fmla="*/ 55672 w 1306267" name="connsiteX13-951"/>
              <a:gd fmla="*/ 1124403 h 1424419" name="connsiteY13-952"/>
              <a:gd fmla="*/ 667 w 1306267" name="connsiteX14-953"/>
              <a:gd fmla="*/ 999105 h 1424419" name="connsiteY14-954"/>
              <a:gd fmla="*/ 0 w 1306267" name="connsiteX15-955"/>
              <a:gd fmla="*/ 972364 h 1424419" name="connsiteY15-956"/>
              <a:gd fmla="*/ 2496 w 1306267" name="connsiteX16-957"/>
              <a:gd fmla="*/ 463106 h 1424419" name="connsiteY16-958"/>
              <a:gd fmla="*/ 2458 w 1306267" name="connsiteX17-959"/>
              <a:gd fmla="*/ 429563 h 1424419" name="connsiteY17-960"/>
              <a:gd fmla="*/ 75248 w 1306267" name="connsiteX18-961"/>
              <a:gd fmla="*/ 303202 h 1424419" name="connsiteY18-962"/>
              <a:gd fmla="*/ 106293 w 1306267" name="connsiteX19-963"/>
              <a:gd fmla="*/ 282597 h 1424419" name="connsiteY19-964"/>
              <a:gd fmla="*/ 541533 w 1306267" name="connsiteX20-965"/>
              <a:gd fmla="*/ 38110 h 1424419" name="connsiteY20-966"/>
              <a:gd fmla="*/ 653528 w 1306267" name="connsiteX21-967"/>
              <a:gd fmla="*/ 0 h 1424419" name="connsiteY21-968"/>
              <a:gd fmla="*/ 653528 w 1306267" name="connsiteX0-969"/>
              <a:gd fmla="*/ 0 h 1424419" name="connsiteY0-970"/>
              <a:gd fmla="*/ 757287 w 1306267" name="connsiteX1-971"/>
              <a:gd fmla="*/ 32444 h 1424419" name="connsiteY1-972"/>
              <a:gd fmla="*/ 1206876 w 1306267" name="connsiteX2-973"/>
              <a:gd fmla="*/ 284945 h 1424419" name="connsiteY2-974"/>
              <a:gd fmla="*/ 1237706 w 1306267" name="connsiteX3-975"/>
              <a:gd fmla="*/ 306775 h 1424419" name="connsiteY3-976"/>
              <a:gd fmla="*/ 1301712 w 1306267" name="connsiteX4-977"/>
              <a:gd fmla="*/ 442384 h 1424419" name="connsiteY4-978"/>
              <a:gd fmla="*/ 1303099 w 1306267" name="connsiteX5-979"/>
              <a:gd fmla="*/ 495558 h 1424419" name="connsiteY5-980"/>
              <a:gd fmla="*/ 1303099 w 1306267" name="connsiteX6-981"/>
              <a:gd fmla="*/ 952393 h 1424419" name="connsiteY6-982"/>
              <a:gd fmla="*/ 1305306 w 1306267" name="connsiteX7-983"/>
              <a:gd fmla="*/ 990115 h 1424419" name="connsiteY7-984"/>
              <a:gd fmla="*/ 1255800 w 1306267" name="connsiteX8-985"/>
              <a:gd fmla="*/ 1142552 h 1424419" name="connsiteY8-986"/>
              <a:gd fmla="*/ 1172881 w 1306267" name="connsiteX9-987"/>
              <a:gd fmla="*/ 1179342 h 1424419" name="connsiteY9-988"/>
              <a:gd fmla="*/ 792288 w 1306267" name="connsiteX10-989"/>
              <a:gd fmla="*/ 1385653 h 1424419" name="connsiteY10-990"/>
              <a:gd fmla="*/ 522686 w 1306267" name="connsiteX11-991"/>
              <a:gd fmla="*/ 1384922 h 1424419" name="connsiteY11-992"/>
              <a:gd fmla="*/ 90241 w 1306267" name="connsiteX12-993"/>
              <a:gd fmla="*/ 1150634 h 1424419" name="connsiteY12-994"/>
              <a:gd fmla="*/ 55672 w 1306267" name="connsiteX13-995"/>
              <a:gd fmla="*/ 1124403 h 1424419" name="connsiteY13-996"/>
              <a:gd fmla="*/ 667 w 1306267" name="connsiteX14-997"/>
              <a:gd fmla="*/ 999105 h 1424419" name="connsiteY14-998"/>
              <a:gd fmla="*/ 0 w 1306267" name="connsiteX15-999"/>
              <a:gd fmla="*/ 972364 h 1424419" name="connsiteY15-1000"/>
              <a:gd fmla="*/ 2496 w 1306267" name="connsiteX16-1001"/>
              <a:gd fmla="*/ 463106 h 1424419" name="connsiteY16-1002"/>
              <a:gd fmla="*/ 2458 w 1306267" name="connsiteX17-1003"/>
              <a:gd fmla="*/ 429563 h 1424419" name="connsiteY17-1004"/>
              <a:gd fmla="*/ 75248 w 1306267" name="connsiteX18-1005"/>
              <a:gd fmla="*/ 303202 h 1424419" name="connsiteY18-1006"/>
              <a:gd fmla="*/ 106293 w 1306267" name="connsiteX19-1007"/>
              <a:gd fmla="*/ 282597 h 1424419" name="connsiteY19-1008"/>
              <a:gd fmla="*/ 541533 w 1306267" name="connsiteX20-1009"/>
              <a:gd fmla="*/ 38110 h 1424419" name="connsiteY20-1010"/>
              <a:gd fmla="*/ 653528 w 1306267" name="connsiteX21-1011"/>
              <a:gd fmla="*/ 0 h 1424419" name="connsiteY21-1012"/>
              <a:gd fmla="*/ 653528 w 1306267" name="connsiteX0-1013"/>
              <a:gd fmla="*/ 0 h 1424419" name="connsiteY0-1014"/>
              <a:gd fmla="*/ 757287 w 1306267" name="connsiteX1-1015"/>
              <a:gd fmla="*/ 32444 h 1424419" name="connsiteY1-1016"/>
              <a:gd fmla="*/ 1206876 w 1306267" name="connsiteX2-1017"/>
              <a:gd fmla="*/ 284945 h 1424419" name="connsiteY2-1018"/>
              <a:gd fmla="*/ 1237706 w 1306267" name="connsiteX3-1019"/>
              <a:gd fmla="*/ 306775 h 1424419" name="connsiteY3-1020"/>
              <a:gd fmla="*/ 1301712 w 1306267" name="connsiteX4-1021"/>
              <a:gd fmla="*/ 442384 h 1424419" name="connsiteY4-1022"/>
              <a:gd fmla="*/ 1303099 w 1306267" name="connsiteX5-1023"/>
              <a:gd fmla="*/ 495558 h 1424419" name="connsiteY5-1024"/>
              <a:gd fmla="*/ 1303099 w 1306267" name="connsiteX6-1025"/>
              <a:gd fmla="*/ 952393 h 1424419" name="connsiteY6-1026"/>
              <a:gd fmla="*/ 1305306 w 1306267" name="connsiteX7-1027"/>
              <a:gd fmla="*/ 990115 h 1424419" name="connsiteY7-1028"/>
              <a:gd fmla="*/ 1255800 w 1306267" name="connsiteX8-1029"/>
              <a:gd fmla="*/ 1142552 h 1424419" name="connsiteY8-1030"/>
              <a:gd fmla="*/ 1172881 w 1306267" name="connsiteX9-1031"/>
              <a:gd fmla="*/ 1179342 h 1424419" name="connsiteY9-1032"/>
              <a:gd fmla="*/ 792288 w 1306267" name="connsiteX10-1033"/>
              <a:gd fmla="*/ 1385653 h 1424419" name="connsiteY10-1034"/>
              <a:gd fmla="*/ 522686 w 1306267" name="connsiteX11-1035"/>
              <a:gd fmla="*/ 1384922 h 1424419" name="connsiteY11-1036"/>
              <a:gd fmla="*/ 90241 w 1306267" name="connsiteX12-1037"/>
              <a:gd fmla="*/ 1150634 h 1424419" name="connsiteY12-1038"/>
              <a:gd fmla="*/ 55672 w 1306267" name="connsiteX13-1039"/>
              <a:gd fmla="*/ 1124403 h 1424419" name="connsiteY13-1040"/>
              <a:gd fmla="*/ 667 w 1306267" name="connsiteX14-1041"/>
              <a:gd fmla="*/ 999105 h 1424419" name="connsiteY14-1042"/>
              <a:gd fmla="*/ 0 w 1306267" name="connsiteX15-1043"/>
              <a:gd fmla="*/ 972364 h 1424419" name="connsiteY15-1044"/>
              <a:gd fmla="*/ 2496 w 1306267" name="connsiteX16-1045"/>
              <a:gd fmla="*/ 463106 h 1424419" name="connsiteY16-1046"/>
              <a:gd fmla="*/ 2458 w 1306267" name="connsiteX17-1047"/>
              <a:gd fmla="*/ 429563 h 1424419" name="connsiteY17-1048"/>
              <a:gd fmla="*/ 75248 w 1306267" name="connsiteX18-1049"/>
              <a:gd fmla="*/ 303202 h 1424419" name="connsiteY18-1050"/>
              <a:gd fmla="*/ 106293 w 1306267" name="connsiteX19-1051"/>
              <a:gd fmla="*/ 282597 h 1424419" name="connsiteY19-1052"/>
              <a:gd fmla="*/ 541533 w 1306267" name="connsiteX20-1053"/>
              <a:gd fmla="*/ 38110 h 1424419" name="connsiteY20-1054"/>
              <a:gd fmla="*/ 653528 w 1306267" name="connsiteX21-1055"/>
              <a:gd fmla="*/ 0 h 1424419" name="connsiteY21-1056"/>
              <a:gd fmla="*/ 653528 w 1306267" name="connsiteX0-1057"/>
              <a:gd fmla="*/ 0 h 1424419" name="connsiteY0-1058"/>
              <a:gd fmla="*/ 757287 w 1306267" name="connsiteX1-1059"/>
              <a:gd fmla="*/ 32444 h 1424419" name="connsiteY1-1060"/>
              <a:gd fmla="*/ 1206876 w 1306267" name="connsiteX2-1061"/>
              <a:gd fmla="*/ 284945 h 1424419" name="connsiteY2-1062"/>
              <a:gd fmla="*/ 1237706 w 1306267" name="connsiteX3-1063"/>
              <a:gd fmla="*/ 306775 h 1424419" name="connsiteY3-1064"/>
              <a:gd fmla="*/ 1301712 w 1306267" name="connsiteX4-1065"/>
              <a:gd fmla="*/ 442384 h 1424419" name="connsiteY4-1066"/>
              <a:gd fmla="*/ 1303099 w 1306267" name="connsiteX5-1067"/>
              <a:gd fmla="*/ 495558 h 1424419" name="connsiteY5-1068"/>
              <a:gd fmla="*/ 1303099 w 1306267" name="connsiteX6-1069"/>
              <a:gd fmla="*/ 952393 h 1424419" name="connsiteY6-1070"/>
              <a:gd fmla="*/ 1305306 w 1306267" name="connsiteX7-1071"/>
              <a:gd fmla="*/ 990115 h 1424419" name="connsiteY7-1072"/>
              <a:gd fmla="*/ 1255800 w 1306267" name="connsiteX8-1073"/>
              <a:gd fmla="*/ 1142552 h 1424419" name="connsiteY8-1074"/>
              <a:gd fmla="*/ 1172881 w 1306267" name="connsiteX9-1075"/>
              <a:gd fmla="*/ 1179342 h 1424419" name="connsiteY9-1076"/>
              <a:gd fmla="*/ 792288 w 1306267" name="connsiteX10-1077"/>
              <a:gd fmla="*/ 1385653 h 1424419" name="connsiteY10-1078"/>
              <a:gd fmla="*/ 522686 w 1306267" name="connsiteX11-1079"/>
              <a:gd fmla="*/ 1384922 h 1424419" name="connsiteY11-1080"/>
              <a:gd fmla="*/ 90241 w 1306267" name="connsiteX12-1081"/>
              <a:gd fmla="*/ 1150634 h 1424419" name="connsiteY12-1082"/>
              <a:gd fmla="*/ 55672 w 1306267" name="connsiteX13-1083"/>
              <a:gd fmla="*/ 1124403 h 1424419" name="connsiteY13-1084"/>
              <a:gd fmla="*/ 667 w 1306267" name="connsiteX14-1085"/>
              <a:gd fmla="*/ 999105 h 1424419" name="connsiteY14-1086"/>
              <a:gd fmla="*/ 0 w 1306267" name="connsiteX15-1087"/>
              <a:gd fmla="*/ 972364 h 1424419" name="connsiteY15-1088"/>
              <a:gd fmla="*/ 2496 w 1306267" name="connsiteX16-1089"/>
              <a:gd fmla="*/ 463106 h 1424419" name="connsiteY16-1090"/>
              <a:gd fmla="*/ 2458 w 1306267" name="connsiteX17-1091"/>
              <a:gd fmla="*/ 429563 h 1424419" name="connsiteY17-1092"/>
              <a:gd fmla="*/ 75248 w 1306267" name="connsiteX18-1093"/>
              <a:gd fmla="*/ 303202 h 1424419" name="connsiteY18-1094"/>
              <a:gd fmla="*/ 106293 w 1306267" name="connsiteX19-1095"/>
              <a:gd fmla="*/ 282597 h 1424419" name="connsiteY19-1096"/>
              <a:gd fmla="*/ 541533 w 1306267" name="connsiteX20-1097"/>
              <a:gd fmla="*/ 38110 h 1424419" name="connsiteY20-1098"/>
              <a:gd fmla="*/ 653528 w 1306267" name="connsiteX21-1099"/>
              <a:gd fmla="*/ 0 h 1424419" name="connsiteY21-1100"/>
              <a:gd fmla="*/ 653528 w 1306267" name="connsiteX0-1101"/>
              <a:gd fmla="*/ 0 h 1424419" name="connsiteY0-1102"/>
              <a:gd fmla="*/ 757287 w 1306267" name="connsiteX1-1103"/>
              <a:gd fmla="*/ 32444 h 1424419" name="connsiteY1-1104"/>
              <a:gd fmla="*/ 1206876 w 1306267" name="connsiteX2-1105"/>
              <a:gd fmla="*/ 284945 h 1424419" name="connsiteY2-1106"/>
              <a:gd fmla="*/ 1237706 w 1306267" name="connsiteX3-1107"/>
              <a:gd fmla="*/ 306775 h 1424419" name="connsiteY3-1108"/>
              <a:gd fmla="*/ 1301712 w 1306267" name="connsiteX4-1109"/>
              <a:gd fmla="*/ 442384 h 1424419" name="connsiteY4-1110"/>
              <a:gd fmla="*/ 1303099 w 1306267" name="connsiteX5-1111"/>
              <a:gd fmla="*/ 495558 h 1424419" name="connsiteY5-1112"/>
              <a:gd fmla="*/ 1303099 w 1306267" name="connsiteX6-1113"/>
              <a:gd fmla="*/ 952393 h 1424419" name="connsiteY6-1114"/>
              <a:gd fmla="*/ 1305306 w 1306267" name="connsiteX7-1115"/>
              <a:gd fmla="*/ 990115 h 1424419" name="connsiteY7-1116"/>
              <a:gd fmla="*/ 1255800 w 1306267" name="connsiteX8-1117"/>
              <a:gd fmla="*/ 1142552 h 1424419" name="connsiteY8-1118"/>
              <a:gd fmla="*/ 1172881 w 1306267" name="connsiteX9-1119"/>
              <a:gd fmla="*/ 1179342 h 1424419" name="connsiteY9-1120"/>
              <a:gd fmla="*/ 792288 w 1306267" name="connsiteX10-1121"/>
              <a:gd fmla="*/ 1385653 h 1424419" name="connsiteY10-1122"/>
              <a:gd fmla="*/ 522686 w 1306267" name="connsiteX11-1123"/>
              <a:gd fmla="*/ 1384922 h 1424419" name="connsiteY11-1124"/>
              <a:gd fmla="*/ 90241 w 1306267" name="connsiteX12-1125"/>
              <a:gd fmla="*/ 1150634 h 1424419" name="connsiteY12-1126"/>
              <a:gd fmla="*/ 48904 w 1306267" name="connsiteX13-1127"/>
              <a:gd fmla="*/ 1124403 h 1424419" name="connsiteY13-1128"/>
              <a:gd fmla="*/ 667 w 1306267" name="connsiteX14-1129"/>
              <a:gd fmla="*/ 999105 h 1424419" name="connsiteY14-1130"/>
              <a:gd fmla="*/ 0 w 1306267" name="connsiteX15-1131"/>
              <a:gd fmla="*/ 972364 h 1424419" name="connsiteY15-1132"/>
              <a:gd fmla="*/ 2496 w 1306267" name="connsiteX16-1133"/>
              <a:gd fmla="*/ 463106 h 1424419" name="connsiteY16-1134"/>
              <a:gd fmla="*/ 2458 w 1306267" name="connsiteX17-1135"/>
              <a:gd fmla="*/ 429563 h 1424419" name="connsiteY17-1136"/>
              <a:gd fmla="*/ 75248 w 1306267" name="connsiteX18-1137"/>
              <a:gd fmla="*/ 303202 h 1424419" name="connsiteY18-1138"/>
              <a:gd fmla="*/ 106293 w 1306267" name="connsiteX19-1139"/>
              <a:gd fmla="*/ 282597 h 1424419" name="connsiteY19-1140"/>
              <a:gd fmla="*/ 541533 w 1306267" name="connsiteX20-1141"/>
              <a:gd fmla="*/ 38110 h 1424419" name="connsiteY20-1142"/>
              <a:gd fmla="*/ 653528 w 1306267" name="connsiteX21-1143"/>
              <a:gd fmla="*/ 0 h 1424419" name="connsiteY21-1144"/>
              <a:gd fmla="*/ 653528 w 1306267" name="connsiteX0-1145"/>
              <a:gd fmla="*/ 0 h 1424419" name="connsiteY0-1146"/>
              <a:gd fmla="*/ 757287 w 1306267" name="connsiteX1-1147"/>
              <a:gd fmla="*/ 32444 h 1424419" name="connsiteY1-1148"/>
              <a:gd fmla="*/ 1206876 w 1306267" name="connsiteX2-1149"/>
              <a:gd fmla="*/ 284945 h 1424419" name="connsiteY2-1150"/>
              <a:gd fmla="*/ 1237706 w 1306267" name="connsiteX3-1151"/>
              <a:gd fmla="*/ 306775 h 1424419" name="connsiteY3-1152"/>
              <a:gd fmla="*/ 1301712 w 1306267" name="connsiteX4-1153"/>
              <a:gd fmla="*/ 442384 h 1424419" name="connsiteY4-1154"/>
              <a:gd fmla="*/ 1303099 w 1306267" name="connsiteX5-1155"/>
              <a:gd fmla="*/ 495558 h 1424419" name="connsiteY5-1156"/>
              <a:gd fmla="*/ 1303099 w 1306267" name="connsiteX6-1157"/>
              <a:gd fmla="*/ 952393 h 1424419" name="connsiteY6-1158"/>
              <a:gd fmla="*/ 1305306 w 1306267" name="connsiteX7-1159"/>
              <a:gd fmla="*/ 990115 h 1424419" name="connsiteY7-1160"/>
              <a:gd fmla="*/ 1255800 w 1306267" name="connsiteX8-1161"/>
              <a:gd fmla="*/ 1142552 h 1424419" name="connsiteY8-1162"/>
              <a:gd fmla="*/ 1172881 w 1306267" name="connsiteX9-1163"/>
              <a:gd fmla="*/ 1179342 h 1424419" name="connsiteY9-1164"/>
              <a:gd fmla="*/ 792288 w 1306267" name="connsiteX10-1165"/>
              <a:gd fmla="*/ 1385653 h 1424419" name="connsiteY10-1166"/>
              <a:gd fmla="*/ 522686 w 1306267" name="connsiteX11-1167"/>
              <a:gd fmla="*/ 1384922 h 1424419" name="connsiteY11-1168"/>
              <a:gd fmla="*/ 90241 w 1306267" name="connsiteX12-1169"/>
              <a:gd fmla="*/ 1150634 h 1424419" name="connsiteY12-1170"/>
              <a:gd fmla="*/ 48904 w 1306267" name="connsiteX13-1171"/>
              <a:gd fmla="*/ 1124403 h 1424419" name="connsiteY13-1172"/>
              <a:gd fmla="*/ 667 w 1306267" name="connsiteX14-1173"/>
              <a:gd fmla="*/ 999105 h 1424419" name="connsiteY14-1174"/>
              <a:gd fmla="*/ 0 w 1306267" name="connsiteX15-1175"/>
              <a:gd fmla="*/ 972364 h 1424419" name="connsiteY15-1176"/>
              <a:gd fmla="*/ 2496 w 1306267" name="connsiteX16-1177"/>
              <a:gd fmla="*/ 463106 h 1424419" name="connsiteY16-1178"/>
              <a:gd fmla="*/ 2458 w 1306267" name="connsiteX17-1179"/>
              <a:gd fmla="*/ 429563 h 1424419" name="connsiteY17-1180"/>
              <a:gd fmla="*/ 75248 w 1306267" name="connsiteX18-1181"/>
              <a:gd fmla="*/ 303202 h 1424419" name="connsiteY18-1182"/>
              <a:gd fmla="*/ 106293 w 1306267" name="connsiteX19-1183"/>
              <a:gd fmla="*/ 282597 h 1424419" name="connsiteY19-1184"/>
              <a:gd fmla="*/ 541533 w 1306267" name="connsiteX20-1185"/>
              <a:gd fmla="*/ 38110 h 1424419" name="connsiteY20-1186"/>
              <a:gd fmla="*/ 653528 w 1306267" name="connsiteX21-1187"/>
              <a:gd fmla="*/ 0 h 1424419" name="connsiteY21-1188"/>
              <a:gd fmla="*/ 653528 w 1306267" name="connsiteX0-1189"/>
              <a:gd fmla="*/ 0 h 1424419" name="connsiteY0-1190"/>
              <a:gd fmla="*/ 757287 w 1306267" name="connsiteX1-1191"/>
              <a:gd fmla="*/ 32444 h 1424419" name="connsiteY1-1192"/>
              <a:gd fmla="*/ 1206876 w 1306267" name="connsiteX2-1193"/>
              <a:gd fmla="*/ 284945 h 1424419" name="connsiteY2-1194"/>
              <a:gd fmla="*/ 1237706 w 1306267" name="connsiteX3-1195"/>
              <a:gd fmla="*/ 306775 h 1424419" name="connsiteY3-1196"/>
              <a:gd fmla="*/ 1301712 w 1306267" name="connsiteX4-1197"/>
              <a:gd fmla="*/ 442384 h 1424419" name="connsiteY4-1198"/>
              <a:gd fmla="*/ 1303099 w 1306267" name="connsiteX5-1199"/>
              <a:gd fmla="*/ 495558 h 1424419" name="connsiteY5-1200"/>
              <a:gd fmla="*/ 1303099 w 1306267" name="connsiteX6-1201"/>
              <a:gd fmla="*/ 952393 h 1424419" name="connsiteY6-1202"/>
              <a:gd fmla="*/ 1305306 w 1306267" name="connsiteX7-1203"/>
              <a:gd fmla="*/ 990115 h 1424419" name="connsiteY7-1204"/>
              <a:gd fmla="*/ 1255800 w 1306267" name="connsiteX8-1205"/>
              <a:gd fmla="*/ 1142552 h 1424419" name="connsiteY8-1206"/>
              <a:gd fmla="*/ 1172881 w 1306267" name="connsiteX9-1207"/>
              <a:gd fmla="*/ 1179342 h 1424419" name="connsiteY9-1208"/>
              <a:gd fmla="*/ 792288 w 1306267" name="connsiteX10-1209"/>
              <a:gd fmla="*/ 1385653 h 1424419" name="connsiteY10-1210"/>
              <a:gd fmla="*/ 522686 w 1306267" name="connsiteX11-1211"/>
              <a:gd fmla="*/ 1384922 h 1424419" name="connsiteY11-1212"/>
              <a:gd fmla="*/ 90241 w 1306267" name="connsiteX12-1213"/>
              <a:gd fmla="*/ 1150634 h 1424419" name="connsiteY12-1214"/>
              <a:gd fmla="*/ 48904 w 1306267" name="connsiteX13-1215"/>
              <a:gd fmla="*/ 1124403 h 1424419" name="connsiteY13-1216"/>
              <a:gd fmla="*/ 667 w 1306267" name="connsiteX14-1217"/>
              <a:gd fmla="*/ 999105 h 1424419" name="connsiteY14-1218"/>
              <a:gd fmla="*/ 0 w 1306267" name="connsiteX15-1219"/>
              <a:gd fmla="*/ 972364 h 1424419" name="connsiteY15-1220"/>
              <a:gd fmla="*/ 2496 w 1306267" name="connsiteX16-1221"/>
              <a:gd fmla="*/ 463106 h 1424419" name="connsiteY16-1222"/>
              <a:gd fmla="*/ 2458 w 1306267" name="connsiteX17-1223"/>
              <a:gd fmla="*/ 429563 h 1424419" name="connsiteY17-1224"/>
              <a:gd fmla="*/ 75248 w 1306267" name="connsiteX18-1225"/>
              <a:gd fmla="*/ 303202 h 1424419" name="connsiteY18-1226"/>
              <a:gd fmla="*/ 106293 w 1306267" name="connsiteX19-1227"/>
              <a:gd fmla="*/ 282597 h 1424419" name="connsiteY19-1228"/>
              <a:gd fmla="*/ 541533 w 1306267" name="connsiteX20-1229"/>
              <a:gd fmla="*/ 38110 h 1424419" name="connsiteY20-1230"/>
              <a:gd fmla="*/ 653528 w 1306267" name="connsiteX21-1231"/>
              <a:gd fmla="*/ 0 h 1424419" name="connsiteY21-1232"/>
              <a:gd fmla="*/ 653528 w 1306267" name="connsiteX0-1233"/>
              <a:gd fmla="*/ 0 h 1424419" name="connsiteY0-1234"/>
              <a:gd fmla="*/ 757287 w 1306267" name="connsiteX1-1235"/>
              <a:gd fmla="*/ 32444 h 1424419" name="connsiteY1-1236"/>
              <a:gd fmla="*/ 1206876 w 1306267" name="connsiteX2-1237"/>
              <a:gd fmla="*/ 284945 h 1424419" name="connsiteY2-1238"/>
              <a:gd fmla="*/ 1237706 w 1306267" name="connsiteX3-1239"/>
              <a:gd fmla="*/ 306775 h 1424419" name="connsiteY3-1240"/>
              <a:gd fmla="*/ 1301712 w 1306267" name="connsiteX4-1241"/>
              <a:gd fmla="*/ 442384 h 1424419" name="connsiteY4-1242"/>
              <a:gd fmla="*/ 1303099 w 1306267" name="connsiteX5-1243"/>
              <a:gd fmla="*/ 495558 h 1424419" name="connsiteY5-1244"/>
              <a:gd fmla="*/ 1303099 w 1306267" name="connsiteX6-1245"/>
              <a:gd fmla="*/ 952393 h 1424419" name="connsiteY6-1246"/>
              <a:gd fmla="*/ 1305306 w 1306267" name="connsiteX7-1247"/>
              <a:gd fmla="*/ 990115 h 1424419" name="connsiteY7-1248"/>
              <a:gd fmla="*/ 1255800 w 1306267" name="connsiteX8-1249"/>
              <a:gd fmla="*/ 1142552 h 1424419" name="connsiteY8-1250"/>
              <a:gd fmla="*/ 1172881 w 1306267" name="connsiteX9-1251"/>
              <a:gd fmla="*/ 1179342 h 1424419" name="connsiteY9-1252"/>
              <a:gd fmla="*/ 792288 w 1306267" name="connsiteX10-1253"/>
              <a:gd fmla="*/ 1385653 h 1424419" name="connsiteY10-1254"/>
              <a:gd fmla="*/ 522686 w 1306267" name="connsiteX11-1255"/>
              <a:gd fmla="*/ 1384922 h 1424419" name="connsiteY11-1256"/>
              <a:gd fmla="*/ 90241 w 1306267" name="connsiteX12-1257"/>
              <a:gd fmla="*/ 1150634 h 1424419" name="connsiteY12-1258"/>
              <a:gd fmla="*/ 48904 w 1306267" name="connsiteX13-1259"/>
              <a:gd fmla="*/ 1124403 h 1424419" name="connsiteY13-1260"/>
              <a:gd fmla="*/ 667 w 1306267" name="connsiteX14-1261"/>
              <a:gd fmla="*/ 999105 h 1424419" name="connsiteY14-1262"/>
              <a:gd fmla="*/ 0 w 1306267" name="connsiteX15-1263"/>
              <a:gd fmla="*/ 972364 h 1424419" name="connsiteY15-1264"/>
              <a:gd fmla="*/ 2496 w 1306267" name="connsiteX16-1265"/>
              <a:gd fmla="*/ 463106 h 1424419" name="connsiteY16-1266"/>
              <a:gd fmla="*/ 2458 w 1306267" name="connsiteX17-1267"/>
              <a:gd fmla="*/ 429563 h 1424419" name="connsiteY17-1268"/>
              <a:gd fmla="*/ 75248 w 1306267" name="connsiteX18-1269"/>
              <a:gd fmla="*/ 303202 h 1424419" name="connsiteY18-1270"/>
              <a:gd fmla="*/ 106293 w 1306267" name="connsiteX19-1271"/>
              <a:gd fmla="*/ 282597 h 1424419" name="connsiteY19-1272"/>
              <a:gd fmla="*/ 541533 w 1306267" name="connsiteX20-1273"/>
              <a:gd fmla="*/ 38110 h 1424419" name="connsiteY20-1274"/>
              <a:gd fmla="*/ 653528 w 1306267" name="connsiteX21-1275"/>
              <a:gd fmla="*/ 0 h 1424419" name="connsiteY21-1276"/>
              <a:gd fmla="*/ 653528 w 1306267" name="connsiteX0-1277"/>
              <a:gd fmla="*/ 0 h 1424419" name="connsiteY0-1278"/>
              <a:gd fmla="*/ 757287 w 1306267" name="connsiteX1-1279"/>
              <a:gd fmla="*/ 32444 h 1424419" name="connsiteY1-1280"/>
              <a:gd fmla="*/ 1206876 w 1306267" name="connsiteX2-1281"/>
              <a:gd fmla="*/ 284945 h 1424419" name="connsiteY2-1282"/>
              <a:gd fmla="*/ 1237706 w 1306267" name="connsiteX3-1283"/>
              <a:gd fmla="*/ 306775 h 1424419" name="connsiteY3-1284"/>
              <a:gd fmla="*/ 1301712 w 1306267" name="connsiteX4-1285"/>
              <a:gd fmla="*/ 442384 h 1424419" name="connsiteY4-1286"/>
              <a:gd fmla="*/ 1303099 w 1306267" name="connsiteX5-1287"/>
              <a:gd fmla="*/ 495558 h 1424419" name="connsiteY5-1288"/>
              <a:gd fmla="*/ 1303099 w 1306267" name="connsiteX6-1289"/>
              <a:gd fmla="*/ 952393 h 1424419" name="connsiteY6-1290"/>
              <a:gd fmla="*/ 1305306 w 1306267" name="connsiteX7-1291"/>
              <a:gd fmla="*/ 990115 h 1424419" name="connsiteY7-1292"/>
              <a:gd fmla="*/ 1255800 w 1306267" name="connsiteX8-1293"/>
              <a:gd fmla="*/ 1142552 h 1424419" name="connsiteY8-1294"/>
              <a:gd fmla="*/ 1172881 w 1306267" name="connsiteX9-1295"/>
              <a:gd fmla="*/ 1179342 h 1424419" name="connsiteY9-1296"/>
              <a:gd fmla="*/ 792288 w 1306267" name="connsiteX10-1297"/>
              <a:gd fmla="*/ 1385653 h 1424419" name="connsiteY10-1298"/>
              <a:gd fmla="*/ 522686 w 1306267" name="connsiteX11-1299"/>
              <a:gd fmla="*/ 1384922 h 1424419" name="connsiteY11-1300"/>
              <a:gd fmla="*/ 97009 w 1306267" name="connsiteX12-1301"/>
              <a:gd fmla="*/ 1161462 h 1424419" name="connsiteY12-1302"/>
              <a:gd fmla="*/ 48904 w 1306267" name="connsiteX13-1303"/>
              <a:gd fmla="*/ 1124403 h 1424419" name="connsiteY13-1304"/>
              <a:gd fmla="*/ 667 w 1306267" name="connsiteX14-1305"/>
              <a:gd fmla="*/ 999105 h 1424419" name="connsiteY14-1306"/>
              <a:gd fmla="*/ 0 w 1306267" name="connsiteX15-1307"/>
              <a:gd fmla="*/ 972364 h 1424419" name="connsiteY15-1308"/>
              <a:gd fmla="*/ 2496 w 1306267" name="connsiteX16-1309"/>
              <a:gd fmla="*/ 463106 h 1424419" name="connsiteY16-1310"/>
              <a:gd fmla="*/ 2458 w 1306267" name="connsiteX17-1311"/>
              <a:gd fmla="*/ 429563 h 1424419" name="connsiteY17-1312"/>
              <a:gd fmla="*/ 75248 w 1306267" name="connsiteX18-1313"/>
              <a:gd fmla="*/ 303202 h 1424419" name="connsiteY18-1314"/>
              <a:gd fmla="*/ 106293 w 1306267" name="connsiteX19-1315"/>
              <a:gd fmla="*/ 282597 h 1424419" name="connsiteY19-1316"/>
              <a:gd fmla="*/ 541533 w 1306267" name="connsiteX20-1317"/>
              <a:gd fmla="*/ 38110 h 1424419" name="connsiteY20-1318"/>
              <a:gd fmla="*/ 653528 w 1306267" name="connsiteX21-1319"/>
              <a:gd fmla="*/ 0 h 1424419" name="connsiteY21-1320"/>
              <a:gd fmla="*/ 653528 w 1306267" name="connsiteX0-1321"/>
              <a:gd fmla="*/ 0 h 1424419" name="connsiteY0-1322"/>
              <a:gd fmla="*/ 757287 w 1306267" name="connsiteX1-1323"/>
              <a:gd fmla="*/ 32444 h 1424419" name="connsiteY1-1324"/>
              <a:gd fmla="*/ 1206876 w 1306267" name="connsiteX2-1325"/>
              <a:gd fmla="*/ 284945 h 1424419" name="connsiteY2-1326"/>
              <a:gd fmla="*/ 1237706 w 1306267" name="connsiteX3-1327"/>
              <a:gd fmla="*/ 306775 h 1424419" name="connsiteY3-1328"/>
              <a:gd fmla="*/ 1301712 w 1306267" name="connsiteX4-1329"/>
              <a:gd fmla="*/ 442384 h 1424419" name="connsiteY4-1330"/>
              <a:gd fmla="*/ 1303099 w 1306267" name="connsiteX5-1331"/>
              <a:gd fmla="*/ 495558 h 1424419" name="connsiteY5-1332"/>
              <a:gd fmla="*/ 1303099 w 1306267" name="connsiteX6-1333"/>
              <a:gd fmla="*/ 952393 h 1424419" name="connsiteY6-1334"/>
              <a:gd fmla="*/ 1305306 w 1306267" name="connsiteX7-1335"/>
              <a:gd fmla="*/ 990115 h 1424419" name="connsiteY7-1336"/>
              <a:gd fmla="*/ 1255800 w 1306267" name="connsiteX8-1337"/>
              <a:gd fmla="*/ 1142552 h 1424419" name="connsiteY8-1338"/>
              <a:gd fmla="*/ 1172881 w 1306267" name="connsiteX9-1339"/>
              <a:gd fmla="*/ 1179342 h 1424419" name="connsiteY9-1340"/>
              <a:gd fmla="*/ 792288 w 1306267" name="connsiteX10-1341"/>
              <a:gd fmla="*/ 1385653 h 1424419" name="connsiteY10-1342"/>
              <a:gd fmla="*/ 522686 w 1306267" name="connsiteX11-1343"/>
              <a:gd fmla="*/ 1384922 h 1424419" name="connsiteY11-1344"/>
              <a:gd fmla="*/ 97009 w 1306267" name="connsiteX12-1345"/>
              <a:gd fmla="*/ 1161462 h 1424419" name="connsiteY12-1346"/>
              <a:gd fmla="*/ 48904 w 1306267" name="connsiteX13-1347"/>
              <a:gd fmla="*/ 1124403 h 1424419" name="connsiteY13-1348"/>
              <a:gd fmla="*/ 667 w 1306267" name="connsiteX14-1349"/>
              <a:gd fmla="*/ 999105 h 1424419" name="connsiteY14-1350"/>
              <a:gd fmla="*/ 0 w 1306267" name="connsiteX15-1351"/>
              <a:gd fmla="*/ 972364 h 1424419" name="connsiteY15-1352"/>
              <a:gd fmla="*/ 2496 w 1306267" name="connsiteX16-1353"/>
              <a:gd fmla="*/ 463106 h 1424419" name="connsiteY16-1354"/>
              <a:gd fmla="*/ 2458 w 1306267" name="connsiteX17-1355"/>
              <a:gd fmla="*/ 429563 h 1424419" name="connsiteY17-1356"/>
              <a:gd fmla="*/ 75248 w 1306267" name="connsiteX18-1357"/>
              <a:gd fmla="*/ 303202 h 1424419" name="connsiteY18-1358"/>
              <a:gd fmla="*/ 106293 w 1306267" name="connsiteX19-1359"/>
              <a:gd fmla="*/ 282597 h 1424419" name="connsiteY19-1360"/>
              <a:gd fmla="*/ 541533 w 1306267" name="connsiteX20-1361"/>
              <a:gd fmla="*/ 38110 h 1424419" name="connsiteY20-1362"/>
              <a:gd fmla="*/ 653528 w 1306267" name="connsiteX21-1363"/>
              <a:gd fmla="*/ 0 h 1424419" name="connsiteY21-1364"/>
              <a:gd fmla="*/ 653528 w 1306267" name="connsiteX0-1365"/>
              <a:gd fmla="*/ 0 h 1424419" name="connsiteY0-1366"/>
              <a:gd fmla="*/ 757287 w 1306267" name="connsiteX1-1367"/>
              <a:gd fmla="*/ 32444 h 1424419" name="connsiteY1-1368"/>
              <a:gd fmla="*/ 1206876 w 1306267" name="connsiteX2-1369"/>
              <a:gd fmla="*/ 284945 h 1424419" name="connsiteY2-1370"/>
              <a:gd fmla="*/ 1237706 w 1306267" name="connsiteX3-1371"/>
              <a:gd fmla="*/ 306775 h 1424419" name="connsiteY3-1372"/>
              <a:gd fmla="*/ 1301712 w 1306267" name="connsiteX4-1373"/>
              <a:gd fmla="*/ 442384 h 1424419" name="connsiteY4-1374"/>
              <a:gd fmla="*/ 1303099 w 1306267" name="connsiteX5-1375"/>
              <a:gd fmla="*/ 495558 h 1424419" name="connsiteY5-1376"/>
              <a:gd fmla="*/ 1303099 w 1306267" name="connsiteX6-1377"/>
              <a:gd fmla="*/ 952393 h 1424419" name="connsiteY6-1378"/>
              <a:gd fmla="*/ 1305306 w 1306267" name="connsiteX7-1379"/>
              <a:gd fmla="*/ 990115 h 1424419" name="connsiteY7-1380"/>
              <a:gd fmla="*/ 1255800 w 1306267" name="connsiteX8-1381"/>
              <a:gd fmla="*/ 1142552 h 1424419" name="connsiteY8-1382"/>
              <a:gd fmla="*/ 1172881 w 1306267" name="connsiteX9-1383"/>
              <a:gd fmla="*/ 1179342 h 1424419" name="connsiteY9-1384"/>
              <a:gd fmla="*/ 792288 w 1306267" name="connsiteX10-1385"/>
              <a:gd fmla="*/ 1385653 h 1424419" name="connsiteY10-1386"/>
              <a:gd fmla="*/ 522686 w 1306267" name="connsiteX11-1387"/>
              <a:gd fmla="*/ 1384922 h 1424419" name="connsiteY11-1388"/>
              <a:gd fmla="*/ 97009 w 1306267" name="connsiteX12-1389"/>
              <a:gd fmla="*/ 1161462 h 1424419" name="connsiteY12-1390"/>
              <a:gd fmla="*/ 44843 w 1306267" name="connsiteX13-1391"/>
              <a:gd fmla="*/ 1118989 h 1424419" name="connsiteY13-1392"/>
              <a:gd fmla="*/ 667 w 1306267" name="connsiteX14-1393"/>
              <a:gd fmla="*/ 999105 h 1424419" name="connsiteY14-1394"/>
              <a:gd fmla="*/ 0 w 1306267" name="connsiteX15-1395"/>
              <a:gd fmla="*/ 972364 h 1424419" name="connsiteY15-1396"/>
              <a:gd fmla="*/ 2496 w 1306267" name="connsiteX16-1397"/>
              <a:gd fmla="*/ 463106 h 1424419" name="connsiteY16-1398"/>
              <a:gd fmla="*/ 2458 w 1306267" name="connsiteX17-1399"/>
              <a:gd fmla="*/ 429563 h 1424419" name="connsiteY17-1400"/>
              <a:gd fmla="*/ 75248 w 1306267" name="connsiteX18-1401"/>
              <a:gd fmla="*/ 303202 h 1424419" name="connsiteY18-1402"/>
              <a:gd fmla="*/ 106293 w 1306267" name="connsiteX19-1403"/>
              <a:gd fmla="*/ 282597 h 1424419" name="connsiteY19-1404"/>
              <a:gd fmla="*/ 541533 w 1306267" name="connsiteX20-1405"/>
              <a:gd fmla="*/ 38110 h 1424419" name="connsiteY20-1406"/>
              <a:gd fmla="*/ 653528 w 1306267" name="connsiteX21-1407"/>
              <a:gd fmla="*/ 0 h 1424419" name="connsiteY21-1408"/>
              <a:gd fmla="*/ 653528 w 1306267" name="connsiteX0-1409"/>
              <a:gd fmla="*/ 0 h 1424419" name="connsiteY0-1410"/>
              <a:gd fmla="*/ 757287 w 1306267" name="connsiteX1-1411"/>
              <a:gd fmla="*/ 32444 h 1424419" name="connsiteY1-1412"/>
              <a:gd fmla="*/ 1206876 w 1306267" name="connsiteX2-1413"/>
              <a:gd fmla="*/ 284945 h 1424419" name="connsiteY2-1414"/>
              <a:gd fmla="*/ 1237706 w 1306267" name="connsiteX3-1415"/>
              <a:gd fmla="*/ 306775 h 1424419" name="connsiteY3-1416"/>
              <a:gd fmla="*/ 1301712 w 1306267" name="connsiteX4-1417"/>
              <a:gd fmla="*/ 442384 h 1424419" name="connsiteY4-1418"/>
              <a:gd fmla="*/ 1303099 w 1306267" name="connsiteX5-1419"/>
              <a:gd fmla="*/ 495558 h 1424419" name="connsiteY5-1420"/>
              <a:gd fmla="*/ 1303099 w 1306267" name="connsiteX6-1421"/>
              <a:gd fmla="*/ 952393 h 1424419" name="connsiteY6-1422"/>
              <a:gd fmla="*/ 1305306 w 1306267" name="connsiteX7-1423"/>
              <a:gd fmla="*/ 990115 h 1424419" name="connsiteY7-1424"/>
              <a:gd fmla="*/ 1255800 w 1306267" name="connsiteX8-1425"/>
              <a:gd fmla="*/ 1142552 h 1424419" name="connsiteY8-1426"/>
              <a:gd fmla="*/ 1172881 w 1306267" name="connsiteX9-1427"/>
              <a:gd fmla="*/ 1179342 h 1424419" name="connsiteY9-1428"/>
              <a:gd fmla="*/ 792288 w 1306267" name="connsiteX10-1429"/>
              <a:gd fmla="*/ 1385653 h 1424419" name="connsiteY10-1430"/>
              <a:gd fmla="*/ 522686 w 1306267" name="connsiteX11-1431"/>
              <a:gd fmla="*/ 1384922 h 1424419" name="connsiteY11-1432"/>
              <a:gd fmla="*/ 97009 w 1306267" name="connsiteX12-1433"/>
              <a:gd fmla="*/ 1161462 h 1424419" name="connsiteY12-1434"/>
              <a:gd fmla="*/ 44843 w 1306267" name="connsiteX13-1435"/>
              <a:gd fmla="*/ 1118989 h 1424419" name="connsiteY13-1436"/>
              <a:gd fmla="*/ 667 w 1306267" name="connsiteX14-1437"/>
              <a:gd fmla="*/ 999105 h 1424419" name="connsiteY14-1438"/>
              <a:gd fmla="*/ 0 w 1306267" name="connsiteX15-1439"/>
              <a:gd fmla="*/ 972364 h 1424419" name="connsiteY15-1440"/>
              <a:gd fmla="*/ 2496 w 1306267" name="connsiteX16-1441"/>
              <a:gd fmla="*/ 463106 h 1424419" name="connsiteY16-1442"/>
              <a:gd fmla="*/ 2458 w 1306267" name="connsiteX17-1443"/>
              <a:gd fmla="*/ 429563 h 1424419" name="connsiteY17-1444"/>
              <a:gd fmla="*/ 75248 w 1306267" name="connsiteX18-1445"/>
              <a:gd fmla="*/ 303202 h 1424419" name="connsiteY18-1446"/>
              <a:gd fmla="*/ 106293 w 1306267" name="connsiteX19-1447"/>
              <a:gd fmla="*/ 282597 h 1424419" name="connsiteY19-1448"/>
              <a:gd fmla="*/ 541533 w 1306267" name="connsiteX20-1449"/>
              <a:gd fmla="*/ 38110 h 1424419" name="connsiteY20-1450"/>
              <a:gd fmla="*/ 653528 w 1306267" name="connsiteX21-1451"/>
              <a:gd fmla="*/ 0 h 1424419" name="connsiteY21-1452"/>
              <a:gd fmla="*/ 653528 w 1306267" name="connsiteX0-1453"/>
              <a:gd fmla="*/ 0 h 1424419" name="connsiteY0-1454"/>
              <a:gd fmla="*/ 757287 w 1306267" name="connsiteX1-1455"/>
              <a:gd fmla="*/ 32444 h 1424419" name="connsiteY1-1456"/>
              <a:gd fmla="*/ 1206876 w 1306267" name="connsiteX2-1457"/>
              <a:gd fmla="*/ 284945 h 1424419" name="connsiteY2-1458"/>
              <a:gd fmla="*/ 1237706 w 1306267" name="connsiteX3-1459"/>
              <a:gd fmla="*/ 306775 h 1424419" name="connsiteY3-1460"/>
              <a:gd fmla="*/ 1301712 w 1306267" name="connsiteX4-1461"/>
              <a:gd fmla="*/ 442384 h 1424419" name="connsiteY4-1462"/>
              <a:gd fmla="*/ 1303099 w 1306267" name="connsiteX5-1463"/>
              <a:gd fmla="*/ 495558 h 1424419" name="connsiteY5-1464"/>
              <a:gd fmla="*/ 1303099 w 1306267" name="connsiteX6-1465"/>
              <a:gd fmla="*/ 952393 h 1424419" name="connsiteY6-1466"/>
              <a:gd fmla="*/ 1305306 w 1306267" name="connsiteX7-1467"/>
              <a:gd fmla="*/ 990115 h 1424419" name="connsiteY7-1468"/>
              <a:gd fmla="*/ 1255800 w 1306267" name="connsiteX8-1469"/>
              <a:gd fmla="*/ 1142552 h 1424419" name="connsiteY8-1470"/>
              <a:gd fmla="*/ 1172881 w 1306267" name="connsiteX9-1471"/>
              <a:gd fmla="*/ 1179342 h 1424419" name="connsiteY9-1472"/>
              <a:gd fmla="*/ 792288 w 1306267" name="connsiteX10-1473"/>
              <a:gd fmla="*/ 1385653 h 1424419" name="connsiteY10-1474"/>
              <a:gd fmla="*/ 522686 w 1306267" name="connsiteX11-1475"/>
              <a:gd fmla="*/ 1384922 h 1424419" name="connsiteY11-1476"/>
              <a:gd fmla="*/ 97009 w 1306267" name="connsiteX12-1477"/>
              <a:gd fmla="*/ 1161462 h 1424419" name="connsiteY12-1478"/>
              <a:gd fmla="*/ 44843 w 1306267" name="connsiteX13-1479"/>
              <a:gd fmla="*/ 1118989 h 1424419" name="connsiteY13-1480"/>
              <a:gd fmla="*/ 667 w 1306267" name="connsiteX14-1481"/>
              <a:gd fmla="*/ 999105 h 1424419" name="connsiteY14-1482"/>
              <a:gd fmla="*/ 0 w 1306267" name="connsiteX15-1483"/>
              <a:gd fmla="*/ 972364 h 1424419" name="connsiteY15-1484"/>
              <a:gd fmla="*/ 2496 w 1306267" name="connsiteX16-1485"/>
              <a:gd fmla="*/ 463106 h 1424419" name="connsiteY16-1486"/>
              <a:gd fmla="*/ 2458 w 1306267" name="connsiteX17-1487"/>
              <a:gd fmla="*/ 429563 h 1424419" name="connsiteY17-1488"/>
              <a:gd fmla="*/ 75248 w 1306267" name="connsiteX18-1489"/>
              <a:gd fmla="*/ 303202 h 1424419" name="connsiteY18-1490"/>
              <a:gd fmla="*/ 106293 w 1306267" name="connsiteX19-1491"/>
              <a:gd fmla="*/ 282597 h 1424419" name="connsiteY19-1492"/>
              <a:gd fmla="*/ 541533 w 1306267" name="connsiteX20-1493"/>
              <a:gd fmla="*/ 38110 h 1424419" name="connsiteY20-1494"/>
              <a:gd fmla="*/ 653528 w 1306267" name="connsiteX21-1495"/>
              <a:gd fmla="*/ 0 h 1424419" name="connsiteY21-1496"/>
              <a:gd fmla="*/ 653528 w 1306267" name="connsiteX0-1497"/>
              <a:gd fmla="*/ 0 h 1424419" name="connsiteY0-1498"/>
              <a:gd fmla="*/ 757287 w 1306267" name="connsiteX1-1499"/>
              <a:gd fmla="*/ 32444 h 1424419" name="connsiteY1-1500"/>
              <a:gd fmla="*/ 1206876 w 1306267" name="connsiteX2-1501"/>
              <a:gd fmla="*/ 284945 h 1424419" name="connsiteY2-1502"/>
              <a:gd fmla="*/ 1237706 w 1306267" name="connsiteX3-1503"/>
              <a:gd fmla="*/ 306775 h 1424419" name="connsiteY3-1504"/>
              <a:gd fmla="*/ 1301712 w 1306267" name="connsiteX4-1505"/>
              <a:gd fmla="*/ 442384 h 1424419" name="connsiteY4-1506"/>
              <a:gd fmla="*/ 1303099 w 1306267" name="connsiteX5-1507"/>
              <a:gd fmla="*/ 495558 h 1424419" name="connsiteY5-1508"/>
              <a:gd fmla="*/ 1303099 w 1306267" name="connsiteX6-1509"/>
              <a:gd fmla="*/ 952393 h 1424419" name="connsiteY6-1510"/>
              <a:gd fmla="*/ 1305306 w 1306267" name="connsiteX7-1511"/>
              <a:gd fmla="*/ 990115 h 1424419" name="connsiteY7-1512"/>
              <a:gd fmla="*/ 1255800 w 1306267" name="connsiteX8-1513"/>
              <a:gd fmla="*/ 1142552 h 1424419" name="connsiteY8-1514"/>
              <a:gd fmla="*/ 1172881 w 1306267" name="connsiteX9-1515"/>
              <a:gd fmla="*/ 1179342 h 1424419" name="connsiteY9-1516"/>
              <a:gd fmla="*/ 792288 w 1306267" name="connsiteX10-1517"/>
              <a:gd fmla="*/ 1385653 h 1424419" name="connsiteY10-1518"/>
              <a:gd fmla="*/ 522686 w 1306267" name="connsiteX11-1519"/>
              <a:gd fmla="*/ 1384922 h 1424419" name="connsiteY11-1520"/>
              <a:gd fmla="*/ 94302 w 1306267" name="connsiteX12-1521"/>
              <a:gd fmla="*/ 1158755 h 1424419" name="connsiteY12-1522"/>
              <a:gd fmla="*/ 44843 w 1306267" name="connsiteX13-1523"/>
              <a:gd fmla="*/ 1118989 h 1424419" name="connsiteY13-1524"/>
              <a:gd fmla="*/ 667 w 1306267" name="connsiteX14-1525"/>
              <a:gd fmla="*/ 999105 h 1424419" name="connsiteY14-1526"/>
              <a:gd fmla="*/ 0 w 1306267" name="connsiteX15-1527"/>
              <a:gd fmla="*/ 972364 h 1424419" name="connsiteY15-1528"/>
              <a:gd fmla="*/ 2496 w 1306267" name="connsiteX16-1529"/>
              <a:gd fmla="*/ 463106 h 1424419" name="connsiteY16-1530"/>
              <a:gd fmla="*/ 2458 w 1306267" name="connsiteX17-1531"/>
              <a:gd fmla="*/ 429563 h 1424419" name="connsiteY17-1532"/>
              <a:gd fmla="*/ 75248 w 1306267" name="connsiteX18-1533"/>
              <a:gd fmla="*/ 303202 h 1424419" name="connsiteY18-1534"/>
              <a:gd fmla="*/ 106293 w 1306267" name="connsiteX19-1535"/>
              <a:gd fmla="*/ 282597 h 1424419" name="connsiteY19-1536"/>
              <a:gd fmla="*/ 541533 w 1306267" name="connsiteX20-1537"/>
              <a:gd fmla="*/ 38110 h 1424419" name="connsiteY20-1538"/>
              <a:gd fmla="*/ 653528 w 1306267" name="connsiteX21-1539"/>
              <a:gd fmla="*/ 0 h 1424419" name="connsiteY21-1540"/>
              <a:gd fmla="*/ 653528 w 1306267" name="connsiteX0-1541"/>
              <a:gd fmla="*/ 0 h 1424419" name="connsiteY0-1542"/>
              <a:gd fmla="*/ 757287 w 1306267" name="connsiteX1-1543"/>
              <a:gd fmla="*/ 32444 h 1424419" name="connsiteY1-1544"/>
              <a:gd fmla="*/ 1206876 w 1306267" name="connsiteX2-1545"/>
              <a:gd fmla="*/ 284945 h 1424419" name="connsiteY2-1546"/>
              <a:gd fmla="*/ 1237706 w 1306267" name="connsiteX3-1547"/>
              <a:gd fmla="*/ 306775 h 1424419" name="connsiteY3-1548"/>
              <a:gd fmla="*/ 1301712 w 1306267" name="connsiteX4-1549"/>
              <a:gd fmla="*/ 442384 h 1424419" name="connsiteY4-1550"/>
              <a:gd fmla="*/ 1303099 w 1306267" name="connsiteX5-1551"/>
              <a:gd fmla="*/ 495558 h 1424419" name="connsiteY5-1552"/>
              <a:gd fmla="*/ 1303099 w 1306267" name="connsiteX6-1553"/>
              <a:gd fmla="*/ 952393 h 1424419" name="connsiteY6-1554"/>
              <a:gd fmla="*/ 1305306 w 1306267" name="connsiteX7-1555"/>
              <a:gd fmla="*/ 990115 h 1424419" name="connsiteY7-1556"/>
              <a:gd fmla="*/ 1255800 w 1306267" name="connsiteX8-1557"/>
              <a:gd fmla="*/ 1142552 h 1424419" name="connsiteY8-1558"/>
              <a:gd fmla="*/ 1172881 w 1306267" name="connsiteX9-1559"/>
              <a:gd fmla="*/ 1179342 h 1424419" name="connsiteY9-1560"/>
              <a:gd fmla="*/ 792288 w 1306267" name="connsiteX10-1561"/>
              <a:gd fmla="*/ 1385653 h 1424419" name="connsiteY10-1562"/>
              <a:gd fmla="*/ 522686 w 1306267" name="connsiteX11-1563"/>
              <a:gd fmla="*/ 1384922 h 1424419" name="connsiteY11-1564"/>
              <a:gd fmla="*/ 94302 w 1306267" name="connsiteX12-1565"/>
              <a:gd fmla="*/ 1158755 h 1424419" name="connsiteY12-1566"/>
              <a:gd fmla="*/ 39429 w 1306267" name="connsiteX13-1567"/>
              <a:gd fmla="*/ 1117635 h 1424419" name="connsiteY13-1568"/>
              <a:gd fmla="*/ 667 w 1306267" name="connsiteX14-1569"/>
              <a:gd fmla="*/ 999105 h 1424419" name="connsiteY14-1570"/>
              <a:gd fmla="*/ 0 w 1306267" name="connsiteX15-1571"/>
              <a:gd fmla="*/ 972364 h 1424419" name="connsiteY15-1572"/>
              <a:gd fmla="*/ 2496 w 1306267" name="connsiteX16-1573"/>
              <a:gd fmla="*/ 463106 h 1424419" name="connsiteY16-1574"/>
              <a:gd fmla="*/ 2458 w 1306267" name="connsiteX17-1575"/>
              <a:gd fmla="*/ 429563 h 1424419" name="connsiteY17-1576"/>
              <a:gd fmla="*/ 75248 w 1306267" name="connsiteX18-1577"/>
              <a:gd fmla="*/ 303202 h 1424419" name="connsiteY18-1578"/>
              <a:gd fmla="*/ 106293 w 1306267" name="connsiteX19-1579"/>
              <a:gd fmla="*/ 282597 h 1424419" name="connsiteY19-1580"/>
              <a:gd fmla="*/ 541533 w 1306267" name="connsiteX20-1581"/>
              <a:gd fmla="*/ 38110 h 1424419" name="connsiteY20-1582"/>
              <a:gd fmla="*/ 653528 w 1306267" name="connsiteX21-1583"/>
              <a:gd fmla="*/ 0 h 1424419" name="connsiteY21-1584"/>
              <a:gd fmla="*/ 653528 w 1305333" name="connsiteX0-1585"/>
              <a:gd fmla="*/ 0 h 1424419" name="connsiteY0-1586"/>
              <a:gd fmla="*/ 757287 w 1305333" name="connsiteX1-1587"/>
              <a:gd fmla="*/ 32444 h 1424419" name="connsiteY1-1588"/>
              <a:gd fmla="*/ 1206876 w 1305333" name="connsiteX2-1589"/>
              <a:gd fmla="*/ 284945 h 1424419" name="connsiteY2-1590"/>
              <a:gd fmla="*/ 1237706 w 1305333" name="connsiteX3-1591"/>
              <a:gd fmla="*/ 306775 h 1424419" name="connsiteY3-1592"/>
              <a:gd fmla="*/ 1301712 w 1305333" name="connsiteX4-1593"/>
              <a:gd fmla="*/ 442384 h 1424419" name="connsiteY4-1594"/>
              <a:gd fmla="*/ 1303099 w 1305333" name="connsiteX5-1595"/>
              <a:gd fmla="*/ 495558 h 1424419" name="connsiteY5-1596"/>
              <a:gd fmla="*/ 1303099 w 1305333" name="connsiteX6-1597"/>
              <a:gd fmla="*/ 952393 h 1424419" name="connsiteY6-1598"/>
              <a:gd fmla="*/ 1305306 w 1305333" name="connsiteX7-1599"/>
              <a:gd fmla="*/ 990115 h 1424419" name="connsiteY7-1600"/>
              <a:gd fmla="*/ 1227376 w 1305333" name="connsiteX8-1601"/>
              <a:gd fmla="*/ 1152027 h 1424419" name="connsiteY8-1602"/>
              <a:gd fmla="*/ 1172881 w 1305333" name="connsiteX9-1603"/>
              <a:gd fmla="*/ 1179342 h 1424419" name="connsiteY9-1604"/>
              <a:gd fmla="*/ 792288 w 1305333" name="connsiteX10-1605"/>
              <a:gd fmla="*/ 1385653 h 1424419" name="connsiteY10-1606"/>
              <a:gd fmla="*/ 522686 w 1305333" name="connsiteX11-1607"/>
              <a:gd fmla="*/ 1384922 h 1424419" name="connsiteY11-1608"/>
              <a:gd fmla="*/ 94302 w 1305333" name="connsiteX12-1609"/>
              <a:gd fmla="*/ 1158755 h 1424419" name="connsiteY12-1610"/>
              <a:gd fmla="*/ 39429 w 1305333" name="connsiteX13-1611"/>
              <a:gd fmla="*/ 1117635 h 1424419" name="connsiteY13-1612"/>
              <a:gd fmla="*/ 667 w 1305333" name="connsiteX14-1613"/>
              <a:gd fmla="*/ 999105 h 1424419" name="connsiteY14-1614"/>
              <a:gd fmla="*/ 0 w 1305333" name="connsiteX15-1615"/>
              <a:gd fmla="*/ 972364 h 1424419" name="connsiteY15-1616"/>
              <a:gd fmla="*/ 2496 w 1305333" name="connsiteX16-1617"/>
              <a:gd fmla="*/ 463106 h 1424419" name="connsiteY16-1618"/>
              <a:gd fmla="*/ 2458 w 1305333" name="connsiteX17-1619"/>
              <a:gd fmla="*/ 429563 h 1424419" name="connsiteY17-1620"/>
              <a:gd fmla="*/ 75248 w 1305333" name="connsiteX18-1621"/>
              <a:gd fmla="*/ 303202 h 1424419" name="connsiteY18-1622"/>
              <a:gd fmla="*/ 106293 w 1305333" name="connsiteX19-1623"/>
              <a:gd fmla="*/ 282597 h 1424419" name="connsiteY19-1624"/>
              <a:gd fmla="*/ 541533 w 1305333" name="connsiteX20-1625"/>
              <a:gd fmla="*/ 38110 h 1424419" name="connsiteY20-1626"/>
              <a:gd fmla="*/ 653528 w 1305333" name="connsiteX21-1627"/>
              <a:gd fmla="*/ 0 h 1424419" name="connsiteY21-1628"/>
              <a:gd fmla="*/ 653528 w 1305333" name="connsiteX0-1629"/>
              <a:gd fmla="*/ 0 h 1424419" name="connsiteY0-1630"/>
              <a:gd fmla="*/ 757287 w 1305333" name="connsiteX1-1631"/>
              <a:gd fmla="*/ 32444 h 1424419" name="connsiteY1-1632"/>
              <a:gd fmla="*/ 1206876 w 1305333" name="connsiteX2-1633"/>
              <a:gd fmla="*/ 284945 h 1424419" name="connsiteY2-1634"/>
              <a:gd fmla="*/ 1237706 w 1305333" name="connsiteX3-1635"/>
              <a:gd fmla="*/ 306775 h 1424419" name="connsiteY3-1636"/>
              <a:gd fmla="*/ 1301712 w 1305333" name="connsiteX4-1637"/>
              <a:gd fmla="*/ 442384 h 1424419" name="connsiteY4-1638"/>
              <a:gd fmla="*/ 1303099 w 1305333" name="connsiteX5-1639"/>
              <a:gd fmla="*/ 495558 h 1424419" name="connsiteY5-1640"/>
              <a:gd fmla="*/ 1303099 w 1305333" name="connsiteX6-1641"/>
              <a:gd fmla="*/ 952393 h 1424419" name="connsiteY6-1642"/>
              <a:gd fmla="*/ 1302599 w 1305333" name="connsiteX7-1643"/>
              <a:gd fmla="*/ 1003650 h 1424419" name="connsiteY7-1644"/>
              <a:gd fmla="*/ 1227376 w 1305333" name="connsiteX8-1645"/>
              <a:gd fmla="*/ 1152027 h 1424419" name="connsiteY8-1646"/>
              <a:gd fmla="*/ 1172881 w 1305333" name="connsiteX9-1647"/>
              <a:gd fmla="*/ 1179342 h 1424419" name="connsiteY9-1648"/>
              <a:gd fmla="*/ 792288 w 1305333" name="connsiteX10-1649"/>
              <a:gd fmla="*/ 1385653 h 1424419" name="connsiteY10-1650"/>
              <a:gd fmla="*/ 522686 w 1305333" name="connsiteX11-1651"/>
              <a:gd fmla="*/ 1384922 h 1424419" name="connsiteY11-1652"/>
              <a:gd fmla="*/ 94302 w 1305333" name="connsiteX12-1653"/>
              <a:gd fmla="*/ 1158755 h 1424419" name="connsiteY12-1654"/>
              <a:gd fmla="*/ 39429 w 1305333" name="connsiteX13-1655"/>
              <a:gd fmla="*/ 1117635 h 1424419" name="connsiteY13-1656"/>
              <a:gd fmla="*/ 667 w 1305333" name="connsiteX14-1657"/>
              <a:gd fmla="*/ 999105 h 1424419" name="connsiteY14-1658"/>
              <a:gd fmla="*/ 0 w 1305333" name="connsiteX15-1659"/>
              <a:gd fmla="*/ 972364 h 1424419" name="connsiteY15-1660"/>
              <a:gd fmla="*/ 2496 w 1305333" name="connsiteX16-1661"/>
              <a:gd fmla="*/ 463106 h 1424419" name="connsiteY16-1662"/>
              <a:gd fmla="*/ 2458 w 1305333" name="connsiteX17-1663"/>
              <a:gd fmla="*/ 429563 h 1424419" name="connsiteY17-1664"/>
              <a:gd fmla="*/ 75248 w 1305333" name="connsiteX18-1665"/>
              <a:gd fmla="*/ 303202 h 1424419" name="connsiteY18-1666"/>
              <a:gd fmla="*/ 106293 w 1305333" name="connsiteX19-1667"/>
              <a:gd fmla="*/ 282597 h 1424419" name="connsiteY19-1668"/>
              <a:gd fmla="*/ 541533 w 1305333" name="connsiteX20-1669"/>
              <a:gd fmla="*/ 38110 h 1424419" name="connsiteY20-1670"/>
              <a:gd fmla="*/ 653528 w 1305333" name="connsiteX21-1671"/>
              <a:gd fmla="*/ 0 h 1424419" name="connsiteY21-1672"/>
              <a:gd fmla="*/ 653528 w 1305080" name="connsiteX0-1673"/>
              <a:gd fmla="*/ 0 h 1424419" name="connsiteY0-1674"/>
              <a:gd fmla="*/ 757287 w 1305080" name="connsiteX1-1675"/>
              <a:gd fmla="*/ 32444 h 1424419" name="connsiteY1-1676"/>
              <a:gd fmla="*/ 1206876 w 1305080" name="connsiteX2-1677"/>
              <a:gd fmla="*/ 284945 h 1424419" name="connsiteY2-1678"/>
              <a:gd fmla="*/ 1237706 w 1305080" name="connsiteX3-1679"/>
              <a:gd fmla="*/ 306775 h 1424419" name="connsiteY3-1680"/>
              <a:gd fmla="*/ 1301712 w 1305080" name="connsiteX4-1681"/>
              <a:gd fmla="*/ 442384 h 1424419" name="connsiteY4-1682"/>
              <a:gd fmla="*/ 1303099 w 1305080" name="connsiteX5-1683"/>
              <a:gd fmla="*/ 495558 h 1424419" name="connsiteY5-1684"/>
              <a:gd fmla="*/ 1301746 w 1305080" name="connsiteX6-1685"/>
              <a:gd fmla="*/ 953747 h 1424419" name="connsiteY6-1686"/>
              <a:gd fmla="*/ 1302599 w 1305080" name="connsiteX7-1687"/>
              <a:gd fmla="*/ 1003650 h 1424419" name="connsiteY7-1688"/>
              <a:gd fmla="*/ 1227376 w 1305080" name="connsiteX8-1689"/>
              <a:gd fmla="*/ 1152027 h 1424419" name="connsiteY8-1690"/>
              <a:gd fmla="*/ 1172881 w 1305080" name="connsiteX9-1691"/>
              <a:gd fmla="*/ 1179342 h 1424419" name="connsiteY9-1692"/>
              <a:gd fmla="*/ 792288 w 1305080" name="connsiteX10-1693"/>
              <a:gd fmla="*/ 1385653 h 1424419" name="connsiteY10-1694"/>
              <a:gd fmla="*/ 522686 w 1305080" name="connsiteX11-1695"/>
              <a:gd fmla="*/ 1384922 h 1424419" name="connsiteY11-1696"/>
              <a:gd fmla="*/ 94302 w 1305080" name="connsiteX12-1697"/>
              <a:gd fmla="*/ 1158755 h 1424419" name="connsiteY12-1698"/>
              <a:gd fmla="*/ 39429 w 1305080" name="connsiteX13-1699"/>
              <a:gd fmla="*/ 1117635 h 1424419" name="connsiteY13-1700"/>
              <a:gd fmla="*/ 667 w 1305080" name="connsiteX14-1701"/>
              <a:gd fmla="*/ 999105 h 1424419" name="connsiteY14-1702"/>
              <a:gd fmla="*/ 0 w 1305080" name="connsiteX15-1703"/>
              <a:gd fmla="*/ 972364 h 1424419" name="connsiteY15-1704"/>
              <a:gd fmla="*/ 2496 w 1305080" name="connsiteX16-1705"/>
              <a:gd fmla="*/ 463106 h 1424419" name="connsiteY16-1706"/>
              <a:gd fmla="*/ 2458 w 1305080" name="connsiteX17-1707"/>
              <a:gd fmla="*/ 429563 h 1424419" name="connsiteY17-1708"/>
              <a:gd fmla="*/ 75248 w 1305080" name="connsiteX18-1709"/>
              <a:gd fmla="*/ 303202 h 1424419" name="connsiteY18-1710"/>
              <a:gd fmla="*/ 106293 w 1305080" name="connsiteX19-1711"/>
              <a:gd fmla="*/ 282597 h 1424419" name="connsiteY19-1712"/>
              <a:gd fmla="*/ 541533 w 1305080" name="connsiteX20-1713"/>
              <a:gd fmla="*/ 38110 h 1424419" name="connsiteY20-1714"/>
              <a:gd fmla="*/ 653528 w 1305080" name="connsiteX21-1715"/>
              <a:gd fmla="*/ 0 h 1424419" name="connsiteY21-1716"/>
              <a:gd fmla="*/ 653528 w 1305299" name="connsiteX0-1717"/>
              <a:gd fmla="*/ 0 h 1424419" name="connsiteY0-1718"/>
              <a:gd fmla="*/ 757287 w 1305299" name="connsiteX1-1719"/>
              <a:gd fmla="*/ 32444 h 1424419" name="connsiteY1-1720"/>
              <a:gd fmla="*/ 1206876 w 1305299" name="connsiteX2-1721"/>
              <a:gd fmla="*/ 284945 h 1424419" name="connsiteY2-1722"/>
              <a:gd fmla="*/ 1237706 w 1305299" name="connsiteX3-1723"/>
              <a:gd fmla="*/ 306775 h 1424419" name="connsiteY3-1724"/>
              <a:gd fmla="*/ 1301712 w 1305299" name="connsiteX4-1725"/>
              <a:gd fmla="*/ 442384 h 1424419" name="connsiteY4-1726"/>
              <a:gd fmla="*/ 1303099 w 1305299" name="connsiteX5-1727"/>
              <a:gd fmla="*/ 495558 h 1424419" name="connsiteY5-1728"/>
              <a:gd fmla="*/ 1301746 w 1305299" name="connsiteX6-1729"/>
              <a:gd fmla="*/ 953747 h 1424419" name="connsiteY6-1730"/>
              <a:gd fmla="*/ 1302599 w 1305299" name="connsiteX7-1731"/>
              <a:gd fmla="*/ 1003650 h 1424419" name="connsiteY7-1732"/>
              <a:gd fmla="*/ 1227376 w 1305299" name="connsiteX8-1733"/>
              <a:gd fmla="*/ 1152027 h 1424419" name="connsiteY8-1734"/>
              <a:gd fmla="*/ 1172881 w 1305299" name="connsiteX9-1735"/>
              <a:gd fmla="*/ 1179342 h 1424419" name="connsiteY9-1736"/>
              <a:gd fmla="*/ 792288 w 1305299" name="connsiteX10-1737"/>
              <a:gd fmla="*/ 1385653 h 1424419" name="connsiteY10-1738"/>
              <a:gd fmla="*/ 522686 w 1305299" name="connsiteX11-1739"/>
              <a:gd fmla="*/ 1384922 h 1424419" name="connsiteY11-1740"/>
              <a:gd fmla="*/ 94302 w 1305299" name="connsiteX12-1741"/>
              <a:gd fmla="*/ 1158755 h 1424419" name="connsiteY12-1742"/>
              <a:gd fmla="*/ 39429 w 1305299" name="connsiteX13-1743"/>
              <a:gd fmla="*/ 1117635 h 1424419" name="connsiteY13-1744"/>
              <a:gd fmla="*/ 667 w 1305299" name="connsiteX14-1745"/>
              <a:gd fmla="*/ 999105 h 1424419" name="connsiteY14-1746"/>
              <a:gd fmla="*/ 0 w 1305299" name="connsiteX15-1747"/>
              <a:gd fmla="*/ 972364 h 1424419" name="connsiteY15-1748"/>
              <a:gd fmla="*/ 2496 w 1305299" name="connsiteX16-1749"/>
              <a:gd fmla="*/ 463106 h 1424419" name="connsiteY16-1750"/>
              <a:gd fmla="*/ 2458 w 1305299" name="connsiteX17-1751"/>
              <a:gd fmla="*/ 429563 h 1424419" name="connsiteY17-1752"/>
              <a:gd fmla="*/ 75248 w 1305299" name="connsiteX18-1753"/>
              <a:gd fmla="*/ 303202 h 1424419" name="connsiteY18-1754"/>
              <a:gd fmla="*/ 106293 w 1305299" name="connsiteX19-1755"/>
              <a:gd fmla="*/ 282597 h 1424419" name="connsiteY19-1756"/>
              <a:gd fmla="*/ 541533 w 1305299" name="connsiteX20-1757"/>
              <a:gd fmla="*/ 38110 h 1424419" name="connsiteY20-1758"/>
              <a:gd fmla="*/ 653528 w 1305299" name="connsiteX21-1759"/>
              <a:gd fmla="*/ 0 h 1424419" name="connsiteY21-1760"/>
              <a:gd fmla="*/ 653528 w 1306646" name="connsiteX0-1761"/>
              <a:gd fmla="*/ 0 h 1424419" name="connsiteY0-1762"/>
              <a:gd fmla="*/ 757287 w 1306646" name="connsiteX1-1763"/>
              <a:gd fmla="*/ 32444 h 1424419" name="connsiteY1-1764"/>
              <a:gd fmla="*/ 1206876 w 1306646" name="connsiteX2-1765"/>
              <a:gd fmla="*/ 284945 h 1424419" name="connsiteY2-1766"/>
              <a:gd fmla="*/ 1237706 w 1306646" name="connsiteX3-1767"/>
              <a:gd fmla="*/ 306775 h 1424419" name="connsiteY3-1768"/>
              <a:gd fmla="*/ 1301712 w 1306646" name="connsiteX4-1769"/>
              <a:gd fmla="*/ 442384 h 1424419" name="connsiteY4-1770"/>
              <a:gd fmla="*/ 1303099 w 1306646" name="connsiteX5-1771"/>
              <a:gd fmla="*/ 495558 h 1424419" name="connsiteY5-1772"/>
              <a:gd fmla="*/ 1301746 w 1306646" name="connsiteX6-1773"/>
              <a:gd fmla="*/ 953747 h 1424419" name="connsiteY6-1774"/>
              <a:gd fmla="*/ 1302599 w 1306646" name="connsiteX7-1775"/>
              <a:gd fmla="*/ 1003650 h 1424419" name="connsiteY7-1776"/>
              <a:gd fmla="*/ 1227376 w 1306646" name="connsiteX8-1777"/>
              <a:gd fmla="*/ 1152027 h 1424419" name="connsiteY8-1778"/>
              <a:gd fmla="*/ 1172881 w 1306646" name="connsiteX9-1779"/>
              <a:gd fmla="*/ 1179342 h 1424419" name="connsiteY9-1780"/>
              <a:gd fmla="*/ 792288 w 1306646" name="connsiteX10-1781"/>
              <a:gd fmla="*/ 1385653 h 1424419" name="connsiteY10-1782"/>
              <a:gd fmla="*/ 522686 w 1306646" name="connsiteX11-1783"/>
              <a:gd fmla="*/ 1384922 h 1424419" name="connsiteY11-1784"/>
              <a:gd fmla="*/ 94302 w 1306646" name="connsiteX12-1785"/>
              <a:gd fmla="*/ 1158755 h 1424419" name="connsiteY12-1786"/>
              <a:gd fmla="*/ 39429 w 1306646" name="connsiteX13-1787"/>
              <a:gd fmla="*/ 1117635 h 1424419" name="connsiteY13-1788"/>
              <a:gd fmla="*/ 667 w 1306646" name="connsiteX14-1789"/>
              <a:gd fmla="*/ 999105 h 1424419" name="connsiteY14-1790"/>
              <a:gd fmla="*/ 0 w 1306646" name="connsiteX15-1791"/>
              <a:gd fmla="*/ 972364 h 1424419" name="connsiteY15-1792"/>
              <a:gd fmla="*/ 2496 w 1306646" name="connsiteX16-1793"/>
              <a:gd fmla="*/ 463106 h 1424419" name="connsiteY16-1794"/>
              <a:gd fmla="*/ 2458 w 1306646" name="connsiteX17-1795"/>
              <a:gd fmla="*/ 429563 h 1424419" name="connsiteY17-1796"/>
              <a:gd fmla="*/ 75248 w 1306646" name="connsiteX18-1797"/>
              <a:gd fmla="*/ 303202 h 1424419" name="connsiteY18-1798"/>
              <a:gd fmla="*/ 106293 w 1306646" name="connsiteX19-1799"/>
              <a:gd fmla="*/ 282597 h 1424419" name="connsiteY19-1800"/>
              <a:gd fmla="*/ 541533 w 1306646" name="connsiteX20-1801"/>
              <a:gd fmla="*/ 38110 h 1424419" name="connsiteY20-1802"/>
              <a:gd fmla="*/ 653528 w 1306646" name="connsiteX21-1803"/>
              <a:gd fmla="*/ 0 h 1424419" name="connsiteY21-1804"/>
              <a:gd fmla="*/ 653528 w 1305299" name="connsiteX0-1805"/>
              <a:gd fmla="*/ 0 h 1424419" name="connsiteY0-1806"/>
              <a:gd fmla="*/ 757287 w 1305299" name="connsiteX1-1807"/>
              <a:gd fmla="*/ 32444 h 1424419" name="connsiteY1-1808"/>
              <a:gd fmla="*/ 1206876 w 1305299" name="connsiteX2-1809"/>
              <a:gd fmla="*/ 284945 h 1424419" name="connsiteY2-1810"/>
              <a:gd fmla="*/ 1237706 w 1305299" name="connsiteX3-1811"/>
              <a:gd fmla="*/ 306775 h 1424419" name="connsiteY3-1812"/>
              <a:gd fmla="*/ 1301712 w 1305299" name="connsiteX4-1813"/>
              <a:gd fmla="*/ 442384 h 1424419" name="connsiteY4-1814"/>
              <a:gd fmla="*/ 1303099 w 1305299" name="connsiteX5-1815"/>
              <a:gd fmla="*/ 495558 h 1424419" name="connsiteY5-1816"/>
              <a:gd fmla="*/ 1301746 w 1305299" name="connsiteX6-1817"/>
              <a:gd fmla="*/ 953747 h 1424419" name="connsiteY6-1818"/>
              <a:gd fmla="*/ 1302599 w 1305299" name="connsiteX7-1819"/>
              <a:gd fmla="*/ 1003650 h 1424419" name="connsiteY7-1820"/>
              <a:gd fmla="*/ 1227376 w 1305299" name="connsiteX8-1821"/>
              <a:gd fmla="*/ 1152027 h 1424419" name="connsiteY8-1822"/>
              <a:gd fmla="*/ 1172881 w 1305299" name="connsiteX9-1823"/>
              <a:gd fmla="*/ 1179342 h 1424419" name="connsiteY9-1824"/>
              <a:gd fmla="*/ 792288 w 1305299" name="connsiteX10-1825"/>
              <a:gd fmla="*/ 1385653 h 1424419" name="connsiteY10-1826"/>
              <a:gd fmla="*/ 522686 w 1305299" name="connsiteX11-1827"/>
              <a:gd fmla="*/ 1384922 h 1424419" name="connsiteY11-1828"/>
              <a:gd fmla="*/ 94302 w 1305299" name="connsiteX12-1829"/>
              <a:gd fmla="*/ 1158755 h 1424419" name="connsiteY12-1830"/>
              <a:gd fmla="*/ 39429 w 1305299" name="connsiteX13-1831"/>
              <a:gd fmla="*/ 1117635 h 1424419" name="connsiteY13-1832"/>
              <a:gd fmla="*/ 667 w 1305299" name="connsiteX14-1833"/>
              <a:gd fmla="*/ 999105 h 1424419" name="connsiteY14-1834"/>
              <a:gd fmla="*/ 0 w 1305299" name="connsiteX15-1835"/>
              <a:gd fmla="*/ 972364 h 1424419" name="connsiteY15-1836"/>
              <a:gd fmla="*/ 2496 w 1305299" name="connsiteX16-1837"/>
              <a:gd fmla="*/ 463106 h 1424419" name="connsiteY16-1838"/>
              <a:gd fmla="*/ 2458 w 1305299" name="connsiteX17-1839"/>
              <a:gd fmla="*/ 429563 h 1424419" name="connsiteY17-1840"/>
              <a:gd fmla="*/ 75248 w 1305299" name="connsiteX18-1841"/>
              <a:gd fmla="*/ 303202 h 1424419" name="connsiteY18-1842"/>
              <a:gd fmla="*/ 106293 w 1305299" name="connsiteX19-1843"/>
              <a:gd fmla="*/ 282597 h 1424419" name="connsiteY19-1844"/>
              <a:gd fmla="*/ 541533 w 1305299" name="connsiteX20-1845"/>
              <a:gd fmla="*/ 38110 h 1424419" name="connsiteY20-1846"/>
              <a:gd fmla="*/ 653528 w 1305299" name="connsiteX21-1847"/>
              <a:gd fmla="*/ 0 h 1424419" name="connsiteY21-1848"/>
              <a:gd fmla="*/ 653528 w 1304127" name="connsiteX0-1849"/>
              <a:gd fmla="*/ 0 h 1424419" name="connsiteY0-1850"/>
              <a:gd fmla="*/ 757287 w 1304127" name="connsiteX1-1851"/>
              <a:gd fmla="*/ 32444 h 1424419" name="connsiteY1-1852"/>
              <a:gd fmla="*/ 1206876 w 1304127" name="connsiteX2-1853"/>
              <a:gd fmla="*/ 284945 h 1424419" name="connsiteY2-1854"/>
              <a:gd fmla="*/ 1237706 w 1304127" name="connsiteX3-1855"/>
              <a:gd fmla="*/ 306775 h 1424419" name="connsiteY3-1856"/>
              <a:gd fmla="*/ 1301712 w 1304127" name="connsiteX4-1857"/>
              <a:gd fmla="*/ 442384 h 1424419" name="connsiteY4-1858"/>
              <a:gd fmla="*/ 1303099 w 1304127" name="connsiteX5-1859"/>
              <a:gd fmla="*/ 495558 h 1424419" name="connsiteY5-1860"/>
              <a:gd fmla="*/ 1301746 w 1304127" name="connsiteX6-1861"/>
              <a:gd fmla="*/ 953747 h 1424419" name="connsiteY6-1862"/>
              <a:gd fmla="*/ 1302599 w 1304127" name="connsiteX7-1863"/>
              <a:gd fmla="*/ 1003650 h 1424419" name="connsiteY7-1864"/>
              <a:gd fmla="*/ 1227376 w 1304127" name="connsiteX8-1865"/>
              <a:gd fmla="*/ 1152027 h 1424419" name="connsiteY8-1866"/>
              <a:gd fmla="*/ 1172881 w 1304127" name="connsiteX9-1867"/>
              <a:gd fmla="*/ 1179342 h 1424419" name="connsiteY9-1868"/>
              <a:gd fmla="*/ 792288 w 1304127" name="connsiteX10-1869"/>
              <a:gd fmla="*/ 1385653 h 1424419" name="connsiteY10-1870"/>
              <a:gd fmla="*/ 522686 w 1304127" name="connsiteX11-1871"/>
              <a:gd fmla="*/ 1384922 h 1424419" name="connsiteY11-1872"/>
              <a:gd fmla="*/ 94302 w 1304127" name="connsiteX12-1873"/>
              <a:gd fmla="*/ 1158755 h 1424419" name="connsiteY12-1874"/>
              <a:gd fmla="*/ 39429 w 1304127" name="connsiteX13-1875"/>
              <a:gd fmla="*/ 1117635 h 1424419" name="connsiteY13-1876"/>
              <a:gd fmla="*/ 667 w 1304127" name="connsiteX14-1877"/>
              <a:gd fmla="*/ 999105 h 1424419" name="connsiteY14-1878"/>
              <a:gd fmla="*/ 0 w 1304127" name="connsiteX15-1879"/>
              <a:gd fmla="*/ 972364 h 1424419" name="connsiteY15-1880"/>
              <a:gd fmla="*/ 2496 w 1304127" name="connsiteX16-1881"/>
              <a:gd fmla="*/ 463106 h 1424419" name="connsiteY16-1882"/>
              <a:gd fmla="*/ 2458 w 1304127" name="connsiteX17-1883"/>
              <a:gd fmla="*/ 429563 h 1424419" name="connsiteY17-1884"/>
              <a:gd fmla="*/ 75248 w 1304127" name="connsiteX18-1885"/>
              <a:gd fmla="*/ 303202 h 1424419" name="connsiteY18-1886"/>
              <a:gd fmla="*/ 106293 w 1304127" name="connsiteX19-1887"/>
              <a:gd fmla="*/ 282597 h 1424419" name="connsiteY19-1888"/>
              <a:gd fmla="*/ 541533 w 1304127" name="connsiteX20-1889"/>
              <a:gd fmla="*/ 38110 h 1424419" name="connsiteY20-1890"/>
              <a:gd fmla="*/ 653528 w 1304127" name="connsiteX21-1891"/>
              <a:gd fmla="*/ 0 h 1424419" name="connsiteY21-1892"/>
              <a:gd fmla="*/ 653528 w 1306101" name="connsiteX0-1893"/>
              <a:gd fmla="*/ 0 h 1424419" name="connsiteY0-1894"/>
              <a:gd fmla="*/ 757287 w 1306101" name="connsiteX1-1895"/>
              <a:gd fmla="*/ 32444 h 1424419" name="connsiteY1-1896"/>
              <a:gd fmla="*/ 1206876 w 1306101" name="connsiteX2-1897"/>
              <a:gd fmla="*/ 284945 h 1424419" name="connsiteY2-1898"/>
              <a:gd fmla="*/ 1237706 w 1306101" name="connsiteX3-1899"/>
              <a:gd fmla="*/ 306775 h 1424419" name="connsiteY3-1900"/>
              <a:gd fmla="*/ 1305773 w 1306101" name="connsiteX4-1901"/>
              <a:gd fmla="*/ 442384 h 1424419" name="connsiteY4-1902"/>
              <a:gd fmla="*/ 1303099 w 1306101" name="connsiteX5-1903"/>
              <a:gd fmla="*/ 495558 h 1424419" name="connsiteY5-1904"/>
              <a:gd fmla="*/ 1301746 w 1306101" name="connsiteX6-1905"/>
              <a:gd fmla="*/ 953747 h 1424419" name="connsiteY6-1906"/>
              <a:gd fmla="*/ 1302599 w 1306101" name="connsiteX7-1907"/>
              <a:gd fmla="*/ 1003650 h 1424419" name="connsiteY7-1908"/>
              <a:gd fmla="*/ 1227376 w 1306101" name="connsiteX8-1909"/>
              <a:gd fmla="*/ 1152027 h 1424419" name="connsiteY8-1910"/>
              <a:gd fmla="*/ 1172881 w 1306101" name="connsiteX9-1911"/>
              <a:gd fmla="*/ 1179342 h 1424419" name="connsiteY9-1912"/>
              <a:gd fmla="*/ 792288 w 1306101" name="connsiteX10-1913"/>
              <a:gd fmla="*/ 1385653 h 1424419" name="connsiteY10-1914"/>
              <a:gd fmla="*/ 522686 w 1306101" name="connsiteX11-1915"/>
              <a:gd fmla="*/ 1384922 h 1424419" name="connsiteY11-1916"/>
              <a:gd fmla="*/ 94302 w 1306101" name="connsiteX12-1917"/>
              <a:gd fmla="*/ 1158755 h 1424419" name="connsiteY12-1918"/>
              <a:gd fmla="*/ 39429 w 1306101" name="connsiteX13-1919"/>
              <a:gd fmla="*/ 1117635 h 1424419" name="connsiteY13-1920"/>
              <a:gd fmla="*/ 667 w 1306101" name="connsiteX14-1921"/>
              <a:gd fmla="*/ 999105 h 1424419" name="connsiteY14-1922"/>
              <a:gd fmla="*/ 0 w 1306101" name="connsiteX15-1923"/>
              <a:gd fmla="*/ 972364 h 1424419" name="connsiteY15-1924"/>
              <a:gd fmla="*/ 2496 w 1306101" name="connsiteX16-1925"/>
              <a:gd fmla="*/ 463106 h 1424419" name="connsiteY16-1926"/>
              <a:gd fmla="*/ 2458 w 1306101" name="connsiteX17-1927"/>
              <a:gd fmla="*/ 429563 h 1424419" name="connsiteY17-1928"/>
              <a:gd fmla="*/ 75248 w 1306101" name="connsiteX18-1929"/>
              <a:gd fmla="*/ 303202 h 1424419" name="connsiteY18-1930"/>
              <a:gd fmla="*/ 106293 w 1306101" name="connsiteX19-1931"/>
              <a:gd fmla="*/ 282597 h 1424419" name="connsiteY19-1932"/>
              <a:gd fmla="*/ 541533 w 1306101" name="connsiteX20-1933"/>
              <a:gd fmla="*/ 38110 h 1424419" name="connsiteY20-1934"/>
              <a:gd fmla="*/ 653528 w 1306101" name="connsiteX21-1935"/>
              <a:gd fmla="*/ 0 h 1424419" name="connsiteY21-1936"/>
              <a:gd fmla="*/ 653528 w 1304819" name="connsiteX0-1937"/>
              <a:gd fmla="*/ 0 h 1424419" name="connsiteY0-1938"/>
              <a:gd fmla="*/ 757287 w 1304819" name="connsiteX1-1939"/>
              <a:gd fmla="*/ 32444 h 1424419" name="connsiteY1-1940"/>
              <a:gd fmla="*/ 1206876 w 1304819" name="connsiteX2-1941"/>
              <a:gd fmla="*/ 284945 h 1424419" name="connsiteY2-1942"/>
              <a:gd fmla="*/ 1237706 w 1304819" name="connsiteX3-1943"/>
              <a:gd fmla="*/ 306775 h 1424419" name="connsiteY3-1944"/>
              <a:gd fmla="*/ 1304420 w 1304819" name="connsiteX4-1945"/>
              <a:gd fmla="*/ 434263 h 1424419" name="connsiteY4-1946"/>
              <a:gd fmla="*/ 1303099 w 1304819" name="connsiteX5-1947"/>
              <a:gd fmla="*/ 495558 h 1424419" name="connsiteY5-1948"/>
              <a:gd fmla="*/ 1301746 w 1304819" name="connsiteX6-1949"/>
              <a:gd fmla="*/ 953747 h 1424419" name="connsiteY6-1950"/>
              <a:gd fmla="*/ 1302599 w 1304819" name="connsiteX7-1951"/>
              <a:gd fmla="*/ 1003650 h 1424419" name="connsiteY7-1952"/>
              <a:gd fmla="*/ 1227376 w 1304819" name="connsiteX8-1953"/>
              <a:gd fmla="*/ 1152027 h 1424419" name="connsiteY8-1954"/>
              <a:gd fmla="*/ 1172881 w 1304819" name="connsiteX9-1955"/>
              <a:gd fmla="*/ 1179342 h 1424419" name="connsiteY9-1956"/>
              <a:gd fmla="*/ 792288 w 1304819" name="connsiteX10-1957"/>
              <a:gd fmla="*/ 1385653 h 1424419" name="connsiteY10-1958"/>
              <a:gd fmla="*/ 522686 w 1304819" name="connsiteX11-1959"/>
              <a:gd fmla="*/ 1384922 h 1424419" name="connsiteY11-1960"/>
              <a:gd fmla="*/ 94302 w 1304819" name="connsiteX12-1961"/>
              <a:gd fmla="*/ 1158755 h 1424419" name="connsiteY12-1962"/>
              <a:gd fmla="*/ 39429 w 1304819" name="connsiteX13-1963"/>
              <a:gd fmla="*/ 1117635 h 1424419" name="connsiteY13-1964"/>
              <a:gd fmla="*/ 667 w 1304819" name="connsiteX14-1965"/>
              <a:gd fmla="*/ 999105 h 1424419" name="connsiteY14-1966"/>
              <a:gd fmla="*/ 0 w 1304819" name="connsiteX15-1967"/>
              <a:gd fmla="*/ 972364 h 1424419" name="connsiteY15-1968"/>
              <a:gd fmla="*/ 2496 w 1304819" name="connsiteX16-1969"/>
              <a:gd fmla="*/ 463106 h 1424419" name="connsiteY16-1970"/>
              <a:gd fmla="*/ 2458 w 1304819" name="connsiteX17-1971"/>
              <a:gd fmla="*/ 429563 h 1424419" name="connsiteY17-1972"/>
              <a:gd fmla="*/ 75248 w 1304819" name="connsiteX18-1973"/>
              <a:gd fmla="*/ 303202 h 1424419" name="connsiteY18-1974"/>
              <a:gd fmla="*/ 106293 w 1304819" name="connsiteX19-1975"/>
              <a:gd fmla="*/ 282597 h 1424419" name="connsiteY19-1976"/>
              <a:gd fmla="*/ 541533 w 1304819" name="connsiteX20-1977"/>
              <a:gd fmla="*/ 38110 h 1424419" name="connsiteY20-1978"/>
              <a:gd fmla="*/ 653528 w 1304819" name="connsiteX21-1979"/>
              <a:gd fmla="*/ 0 h 1424419" name="connsiteY21-1980"/>
              <a:gd fmla="*/ 653528 w 1306525" name="connsiteX0-1981"/>
              <a:gd fmla="*/ 0 h 1424419" name="connsiteY0-1982"/>
              <a:gd fmla="*/ 757287 w 1306525" name="connsiteX1-1983"/>
              <a:gd fmla="*/ 32444 h 1424419" name="connsiteY1-1984"/>
              <a:gd fmla="*/ 1206876 w 1306525" name="connsiteX2-1985"/>
              <a:gd fmla="*/ 284945 h 1424419" name="connsiteY2-1986"/>
              <a:gd fmla="*/ 1237706 w 1306525" name="connsiteX3-1987"/>
              <a:gd fmla="*/ 306775 h 1424419" name="connsiteY3-1988"/>
              <a:gd fmla="*/ 1304420 w 1306525" name="connsiteX4-1989"/>
              <a:gd fmla="*/ 434263 h 1424419" name="connsiteY4-1990"/>
              <a:gd fmla="*/ 1305806 w 1306525" name="connsiteX5-1991"/>
              <a:gd fmla="*/ 519922 h 1424419" name="connsiteY5-1992"/>
              <a:gd fmla="*/ 1301746 w 1306525" name="connsiteX6-1993"/>
              <a:gd fmla="*/ 953747 h 1424419" name="connsiteY6-1994"/>
              <a:gd fmla="*/ 1302599 w 1306525" name="connsiteX7-1995"/>
              <a:gd fmla="*/ 1003650 h 1424419" name="connsiteY7-1996"/>
              <a:gd fmla="*/ 1227376 w 1306525" name="connsiteX8-1997"/>
              <a:gd fmla="*/ 1152027 h 1424419" name="connsiteY8-1998"/>
              <a:gd fmla="*/ 1172881 w 1306525" name="connsiteX9-1999"/>
              <a:gd fmla="*/ 1179342 h 1424419" name="connsiteY9-2000"/>
              <a:gd fmla="*/ 792288 w 1306525" name="connsiteX10-2001"/>
              <a:gd fmla="*/ 1385653 h 1424419" name="connsiteY10-2002"/>
              <a:gd fmla="*/ 522686 w 1306525" name="connsiteX11-2003"/>
              <a:gd fmla="*/ 1384922 h 1424419" name="connsiteY11-2004"/>
              <a:gd fmla="*/ 94302 w 1306525" name="connsiteX12-2005"/>
              <a:gd fmla="*/ 1158755 h 1424419" name="connsiteY12-2006"/>
              <a:gd fmla="*/ 39429 w 1306525" name="connsiteX13-2007"/>
              <a:gd fmla="*/ 1117635 h 1424419" name="connsiteY13-2008"/>
              <a:gd fmla="*/ 667 w 1306525" name="connsiteX14-2009"/>
              <a:gd fmla="*/ 999105 h 1424419" name="connsiteY14-2010"/>
              <a:gd fmla="*/ 0 w 1306525" name="connsiteX15-2011"/>
              <a:gd fmla="*/ 972364 h 1424419" name="connsiteY15-2012"/>
              <a:gd fmla="*/ 2496 w 1306525" name="connsiteX16-2013"/>
              <a:gd fmla="*/ 463106 h 1424419" name="connsiteY16-2014"/>
              <a:gd fmla="*/ 2458 w 1306525" name="connsiteX17-2015"/>
              <a:gd fmla="*/ 429563 h 1424419" name="connsiteY17-2016"/>
              <a:gd fmla="*/ 75248 w 1306525" name="connsiteX18-2017"/>
              <a:gd fmla="*/ 303202 h 1424419" name="connsiteY18-2018"/>
              <a:gd fmla="*/ 106293 w 1306525" name="connsiteX19-2019"/>
              <a:gd fmla="*/ 282597 h 1424419" name="connsiteY19-2020"/>
              <a:gd fmla="*/ 541533 w 1306525" name="connsiteX20-2021"/>
              <a:gd fmla="*/ 38110 h 1424419" name="connsiteY20-2022"/>
              <a:gd fmla="*/ 653528 w 1306525" name="connsiteX21-2023"/>
              <a:gd fmla="*/ 0 h 1424419" name="connsiteY21-2024"/>
              <a:gd fmla="*/ 653528 w 1305814" name="connsiteX0-2025"/>
              <a:gd fmla="*/ 0 h 1424419" name="connsiteY0-2026"/>
              <a:gd fmla="*/ 757287 w 1305814" name="connsiteX1-2027"/>
              <a:gd fmla="*/ 32444 h 1424419" name="connsiteY1-2028"/>
              <a:gd fmla="*/ 1206876 w 1305814" name="connsiteX2-2029"/>
              <a:gd fmla="*/ 284945 h 1424419" name="connsiteY2-2030"/>
              <a:gd fmla="*/ 1237706 w 1305814" name="connsiteX3-2031"/>
              <a:gd fmla="*/ 306775 h 1424419" name="connsiteY3-2032"/>
              <a:gd fmla="*/ 1304420 w 1305814" name="connsiteX4-2033"/>
              <a:gd fmla="*/ 434263 h 1424419" name="connsiteY4-2034"/>
              <a:gd fmla="*/ 1305806 w 1305814" name="connsiteX5-2035"/>
              <a:gd fmla="*/ 519922 h 1424419" name="connsiteY5-2036"/>
              <a:gd fmla="*/ 1301746 w 1305814" name="connsiteX6-2037"/>
              <a:gd fmla="*/ 953747 h 1424419" name="connsiteY6-2038"/>
              <a:gd fmla="*/ 1302599 w 1305814" name="connsiteX7-2039"/>
              <a:gd fmla="*/ 1003650 h 1424419" name="connsiteY7-2040"/>
              <a:gd fmla="*/ 1227376 w 1305814" name="connsiteX8-2041"/>
              <a:gd fmla="*/ 1152027 h 1424419" name="connsiteY8-2042"/>
              <a:gd fmla="*/ 1172881 w 1305814" name="connsiteX9-2043"/>
              <a:gd fmla="*/ 1179342 h 1424419" name="connsiteY9-2044"/>
              <a:gd fmla="*/ 792288 w 1305814" name="connsiteX10-2045"/>
              <a:gd fmla="*/ 1385653 h 1424419" name="connsiteY10-2046"/>
              <a:gd fmla="*/ 522686 w 1305814" name="connsiteX11-2047"/>
              <a:gd fmla="*/ 1384922 h 1424419" name="connsiteY11-2048"/>
              <a:gd fmla="*/ 94302 w 1305814" name="connsiteX12-2049"/>
              <a:gd fmla="*/ 1158755 h 1424419" name="connsiteY12-2050"/>
              <a:gd fmla="*/ 39429 w 1305814" name="connsiteX13-2051"/>
              <a:gd fmla="*/ 1117635 h 1424419" name="connsiteY13-2052"/>
              <a:gd fmla="*/ 667 w 1305814" name="connsiteX14-2053"/>
              <a:gd fmla="*/ 999105 h 1424419" name="connsiteY14-2054"/>
              <a:gd fmla="*/ 0 w 1305814" name="connsiteX15-2055"/>
              <a:gd fmla="*/ 972364 h 1424419" name="connsiteY15-2056"/>
              <a:gd fmla="*/ 2496 w 1305814" name="connsiteX16-2057"/>
              <a:gd fmla="*/ 463106 h 1424419" name="connsiteY16-2058"/>
              <a:gd fmla="*/ 2458 w 1305814" name="connsiteX17-2059"/>
              <a:gd fmla="*/ 429563 h 1424419" name="connsiteY17-2060"/>
              <a:gd fmla="*/ 75248 w 1305814" name="connsiteX18-2061"/>
              <a:gd fmla="*/ 303202 h 1424419" name="connsiteY18-2062"/>
              <a:gd fmla="*/ 106293 w 1305814" name="connsiteX19-2063"/>
              <a:gd fmla="*/ 282597 h 1424419" name="connsiteY19-2064"/>
              <a:gd fmla="*/ 541533 w 1305814" name="connsiteX20-2065"/>
              <a:gd fmla="*/ 38110 h 1424419" name="connsiteY20-2066"/>
              <a:gd fmla="*/ 653528 w 1305814" name="connsiteX21-2067"/>
              <a:gd fmla="*/ 0 h 1424419" name="connsiteY21-2068"/>
              <a:gd fmla="*/ 653528 w 1305814" name="connsiteX0-2069"/>
              <a:gd fmla="*/ 0 h 1424419" name="connsiteY0-2070"/>
              <a:gd fmla="*/ 757287 w 1305814" name="connsiteX1-2071"/>
              <a:gd fmla="*/ 32444 h 1424419" name="connsiteY1-2072"/>
              <a:gd fmla="*/ 1206876 w 1305814" name="connsiteX2-2073"/>
              <a:gd fmla="*/ 284945 h 1424419" name="connsiteY2-2074"/>
              <a:gd fmla="*/ 1237706 w 1305814" name="connsiteX3-2075"/>
              <a:gd fmla="*/ 306775 h 1424419" name="connsiteY3-2076"/>
              <a:gd fmla="*/ 1304420 w 1305814" name="connsiteX4-2077"/>
              <a:gd fmla="*/ 434263 h 1424419" name="connsiteY4-2078"/>
              <a:gd fmla="*/ 1305806 w 1305814" name="connsiteX5-2079"/>
              <a:gd fmla="*/ 519922 h 1424419" name="connsiteY5-2080"/>
              <a:gd fmla="*/ 1301746 w 1305814" name="connsiteX6-2081"/>
              <a:gd fmla="*/ 953747 h 1424419" name="connsiteY6-2082"/>
              <a:gd fmla="*/ 1302599 w 1305814" name="connsiteX7-2083"/>
              <a:gd fmla="*/ 1003650 h 1424419" name="connsiteY7-2084"/>
              <a:gd fmla="*/ 1227376 w 1305814" name="connsiteX8-2085"/>
              <a:gd fmla="*/ 1152027 h 1424419" name="connsiteY8-2086"/>
              <a:gd fmla="*/ 1172881 w 1305814" name="connsiteX9-2087"/>
              <a:gd fmla="*/ 1179342 h 1424419" name="connsiteY9-2088"/>
              <a:gd fmla="*/ 792288 w 1305814" name="connsiteX10-2089"/>
              <a:gd fmla="*/ 1385653 h 1424419" name="connsiteY10-2090"/>
              <a:gd fmla="*/ 522686 w 1305814" name="connsiteX11-2091"/>
              <a:gd fmla="*/ 1384922 h 1424419" name="connsiteY11-2092"/>
              <a:gd fmla="*/ 94302 w 1305814" name="connsiteX12-2093"/>
              <a:gd fmla="*/ 1158755 h 1424419" name="connsiteY12-2094"/>
              <a:gd fmla="*/ 39429 w 1305814" name="connsiteX13-2095"/>
              <a:gd fmla="*/ 1117635 h 1424419" name="connsiteY13-2096"/>
              <a:gd fmla="*/ 667 w 1305814" name="connsiteX14-2097"/>
              <a:gd fmla="*/ 999105 h 1424419" name="connsiteY14-2098"/>
              <a:gd fmla="*/ 0 w 1305814" name="connsiteX15-2099"/>
              <a:gd fmla="*/ 972364 h 1424419" name="connsiteY15-2100"/>
              <a:gd fmla="*/ 2496 w 1305814" name="connsiteX16-2101"/>
              <a:gd fmla="*/ 463106 h 1424419" name="connsiteY16-2102"/>
              <a:gd fmla="*/ 2458 w 1305814" name="connsiteX17-2103"/>
              <a:gd fmla="*/ 429563 h 1424419" name="connsiteY17-2104"/>
              <a:gd fmla="*/ 75248 w 1305814" name="connsiteX18-2105"/>
              <a:gd fmla="*/ 303202 h 1424419" name="connsiteY18-2106"/>
              <a:gd fmla="*/ 106293 w 1305814" name="connsiteX19-2107"/>
              <a:gd fmla="*/ 282597 h 1424419" name="connsiteY19-2108"/>
              <a:gd fmla="*/ 541533 w 1305814" name="connsiteX20-2109"/>
              <a:gd fmla="*/ 38110 h 1424419" name="connsiteY20-2110"/>
              <a:gd fmla="*/ 653528 w 1305814" name="connsiteX21-2111"/>
              <a:gd fmla="*/ 0 h 1424419" name="connsiteY21-2112"/>
              <a:gd fmla="*/ 653528 w 1305814" name="connsiteX0-2113"/>
              <a:gd fmla="*/ 0 h 1424419" name="connsiteY0-2114"/>
              <a:gd fmla="*/ 757287 w 1305814" name="connsiteX1-2115"/>
              <a:gd fmla="*/ 32444 h 1424419" name="connsiteY1-2116"/>
              <a:gd fmla="*/ 1206876 w 1305814" name="connsiteX2-2117"/>
              <a:gd fmla="*/ 284945 h 1424419" name="connsiteY2-2118"/>
              <a:gd fmla="*/ 1237706 w 1305814" name="connsiteX3-2119"/>
              <a:gd fmla="*/ 306775 h 1424419" name="connsiteY3-2120"/>
              <a:gd fmla="*/ 1304420 w 1305814" name="connsiteX4-2121"/>
              <a:gd fmla="*/ 434263 h 1424419" name="connsiteY4-2122"/>
              <a:gd fmla="*/ 1305806 w 1305814" name="connsiteX5-2123"/>
              <a:gd fmla="*/ 519922 h 1424419" name="connsiteY5-2124"/>
              <a:gd fmla="*/ 1301746 w 1305814" name="connsiteX6-2125"/>
              <a:gd fmla="*/ 953747 h 1424419" name="connsiteY6-2126"/>
              <a:gd fmla="*/ 1302599 w 1305814" name="connsiteX7-2127"/>
              <a:gd fmla="*/ 1003650 h 1424419" name="connsiteY7-2128"/>
              <a:gd fmla="*/ 1227376 w 1305814" name="connsiteX8-2129"/>
              <a:gd fmla="*/ 1152027 h 1424419" name="connsiteY8-2130"/>
              <a:gd fmla="*/ 1174235 w 1305814" name="connsiteX9-2131"/>
              <a:gd fmla="*/ 1184756 h 1424419" name="connsiteY9-2132"/>
              <a:gd fmla="*/ 792288 w 1305814" name="connsiteX10-2133"/>
              <a:gd fmla="*/ 1385653 h 1424419" name="connsiteY10-2134"/>
              <a:gd fmla="*/ 522686 w 1305814" name="connsiteX11-2135"/>
              <a:gd fmla="*/ 1384922 h 1424419" name="connsiteY11-2136"/>
              <a:gd fmla="*/ 94302 w 1305814" name="connsiteX12-2137"/>
              <a:gd fmla="*/ 1158755 h 1424419" name="connsiteY12-2138"/>
              <a:gd fmla="*/ 39429 w 1305814" name="connsiteX13-2139"/>
              <a:gd fmla="*/ 1117635 h 1424419" name="connsiteY13-2140"/>
              <a:gd fmla="*/ 667 w 1305814" name="connsiteX14-2141"/>
              <a:gd fmla="*/ 999105 h 1424419" name="connsiteY14-2142"/>
              <a:gd fmla="*/ 0 w 1305814" name="connsiteX15-2143"/>
              <a:gd fmla="*/ 972364 h 1424419" name="connsiteY15-2144"/>
              <a:gd fmla="*/ 2496 w 1305814" name="connsiteX16-2145"/>
              <a:gd fmla="*/ 463106 h 1424419" name="connsiteY16-2146"/>
              <a:gd fmla="*/ 2458 w 1305814" name="connsiteX17-2147"/>
              <a:gd fmla="*/ 429563 h 1424419" name="connsiteY17-2148"/>
              <a:gd fmla="*/ 75248 w 1305814" name="connsiteX18-2149"/>
              <a:gd fmla="*/ 303202 h 1424419" name="connsiteY18-2150"/>
              <a:gd fmla="*/ 106293 w 1305814" name="connsiteX19-2151"/>
              <a:gd fmla="*/ 282597 h 1424419" name="connsiteY19-2152"/>
              <a:gd fmla="*/ 541533 w 1305814" name="connsiteX20-2153"/>
              <a:gd fmla="*/ 38110 h 1424419" name="connsiteY20-2154"/>
              <a:gd fmla="*/ 653528 w 1305814" name="connsiteX21-2155"/>
              <a:gd fmla="*/ 0 h 1424419" name="connsiteY21-2156"/>
              <a:gd fmla="*/ 653528 w 1305814" name="connsiteX0-2157"/>
              <a:gd fmla="*/ 0 h 1424419" name="connsiteY0-2158"/>
              <a:gd fmla="*/ 757287 w 1305814" name="connsiteX1-2159"/>
              <a:gd fmla="*/ 32444 h 1424419" name="connsiteY1-2160"/>
              <a:gd fmla="*/ 1206876 w 1305814" name="connsiteX2-2161"/>
              <a:gd fmla="*/ 284945 h 1424419" name="connsiteY2-2162"/>
              <a:gd fmla="*/ 1237706 w 1305814" name="connsiteX3-2163"/>
              <a:gd fmla="*/ 306775 h 1424419" name="connsiteY3-2164"/>
              <a:gd fmla="*/ 1304420 w 1305814" name="connsiteX4-2165"/>
              <a:gd fmla="*/ 434263 h 1424419" name="connsiteY4-2166"/>
              <a:gd fmla="*/ 1305806 w 1305814" name="connsiteX5-2167"/>
              <a:gd fmla="*/ 519922 h 1424419" name="connsiteY5-2168"/>
              <a:gd fmla="*/ 1301746 w 1305814" name="connsiteX6-2169"/>
              <a:gd fmla="*/ 953747 h 1424419" name="connsiteY6-2170"/>
              <a:gd fmla="*/ 1302599 w 1305814" name="connsiteX7-2171"/>
              <a:gd fmla="*/ 1003650 h 1424419" name="connsiteY7-2172"/>
              <a:gd fmla="*/ 1227376 w 1305814" name="connsiteX8-2173"/>
              <a:gd fmla="*/ 1152027 h 1424419" name="connsiteY8-2174"/>
              <a:gd fmla="*/ 1174235 w 1305814" name="connsiteX9-2175"/>
              <a:gd fmla="*/ 1184756 h 1424419" name="connsiteY9-2176"/>
              <a:gd fmla="*/ 792288 w 1305814" name="connsiteX10-2177"/>
              <a:gd fmla="*/ 1385653 h 1424419" name="connsiteY10-2178"/>
              <a:gd fmla="*/ 522686 w 1305814" name="connsiteX11-2179"/>
              <a:gd fmla="*/ 1384922 h 1424419" name="connsiteY11-2180"/>
              <a:gd fmla="*/ 94302 w 1305814" name="connsiteX12-2181"/>
              <a:gd fmla="*/ 1158755 h 1424419" name="connsiteY12-2182"/>
              <a:gd fmla="*/ 39429 w 1305814" name="connsiteX13-2183"/>
              <a:gd fmla="*/ 1117635 h 1424419" name="connsiteY13-2184"/>
              <a:gd fmla="*/ 667 w 1305814" name="connsiteX14-2185"/>
              <a:gd fmla="*/ 999105 h 1424419" name="connsiteY14-2186"/>
              <a:gd fmla="*/ 0 w 1305814" name="connsiteX15-2187"/>
              <a:gd fmla="*/ 972364 h 1424419" name="connsiteY15-2188"/>
              <a:gd fmla="*/ 2496 w 1305814" name="connsiteX16-2189"/>
              <a:gd fmla="*/ 463106 h 1424419" name="connsiteY16-2190"/>
              <a:gd fmla="*/ 2458 w 1305814" name="connsiteX17-2191"/>
              <a:gd fmla="*/ 429563 h 1424419" name="connsiteY17-2192"/>
              <a:gd fmla="*/ 75248 w 1305814" name="connsiteX18-2193"/>
              <a:gd fmla="*/ 303202 h 1424419" name="connsiteY18-2194"/>
              <a:gd fmla="*/ 106293 w 1305814" name="connsiteX19-2195"/>
              <a:gd fmla="*/ 282597 h 1424419" name="connsiteY19-2196"/>
              <a:gd fmla="*/ 541533 w 1305814" name="connsiteX20-2197"/>
              <a:gd fmla="*/ 38110 h 1424419" name="connsiteY20-2198"/>
              <a:gd fmla="*/ 653528 w 1305814" name="connsiteX21-2199"/>
              <a:gd fmla="*/ 0 h 1424419" name="connsiteY21-2200"/>
              <a:gd fmla="*/ 653528 w 1305814" name="connsiteX0-2201"/>
              <a:gd fmla="*/ 0 h 1427408" name="connsiteY0-2202"/>
              <a:gd fmla="*/ 757287 w 1305814" name="connsiteX1-2203"/>
              <a:gd fmla="*/ 32444 h 1427408" name="connsiteY1-2204"/>
              <a:gd fmla="*/ 1206876 w 1305814" name="connsiteX2-2205"/>
              <a:gd fmla="*/ 284945 h 1427408" name="connsiteY2-2206"/>
              <a:gd fmla="*/ 1237706 w 1305814" name="connsiteX3-2207"/>
              <a:gd fmla="*/ 306775 h 1427408" name="connsiteY3-2208"/>
              <a:gd fmla="*/ 1304420 w 1305814" name="connsiteX4-2209"/>
              <a:gd fmla="*/ 434263 h 1427408" name="connsiteY4-2210"/>
              <a:gd fmla="*/ 1305806 w 1305814" name="connsiteX5-2211"/>
              <a:gd fmla="*/ 519922 h 1427408" name="connsiteY5-2212"/>
              <a:gd fmla="*/ 1301746 w 1305814" name="connsiteX6-2213"/>
              <a:gd fmla="*/ 953747 h 1427408" name="connsiteY6-2214"/>
              <a:gd fmla="*/ 1302599 w 1305814" name="connsiteX7-2215"/>
              <a:gd fmla="*/ 1003650 h 1427408" name="connsiteY7-2216"/>
              <a:gd fmla="*/ 1227376 w 1305814" name="connsiteX8-2217"/>
              <a:gd fmla="*/ 1152027 h 1427408" name="connsiteY8-2218"/>
              <a:gd fmla="*/ 1174235 w 1305814" name="connsiteX9-2219"/>
              <a:gd fmla="*/ 1184756 h 1427408" name="connsiteY9-2220"/>
              <a:gd fmla="*/ 792288 w 1305814" name="connsiteX10-2221"/>
              <a:gd fmla="*/ 1385653 h 1427408" name="connsiteY10-2222"/>
              <a:gd fmla="*/ 517719 w 1305814" name="connsiteX11-2223"/>
              <a:gd fmla="*/ 1389889 h 1427408" name="connsiteY11-2224"/>
              <a:gd fmla="*/ 94302 w 1305814" name="connsiteX12-2225"/>
              <a:gd fmla="*/ 1158755 h 1427408" name="connsiteY12-2226"/>
              <a:gd fmla="*/ 39429 w 1305814" name="connsiteX13-2227"/>
              <a:gd fmla="*/ 1117635 h 1427408" name="connsiteY13-2228"/>
              <a:gd fmla="*/ 667 w 1305814" name="connsiteX14-2229"/>
              <a:gd fmla="*/ 999105 h 1427408" name="connsiteY14-2230"/>
              <a:gd fmla="*/ 0 w 1305814" name="connsiteX15-2231"/>
              <a:gd fmla="*/ 972364 h 1427408" name="connsiteY15-2232"/>
              <a:gd fmla="*/ 2496 w 1305814" name="connsiteX16-2233"/>
              <a:gd fmla="*/ 463106 h 1427408" name="connsiteY16-2234"/>
              <a:gd fmla="*/ 2458 w 1305814" name="connsiteX17-2235"/>
              <a:gd fmla="*/ 429563 h 1427408" name="connsiteY17-2236"/>
              <a:gd fmla="*/ 75248 w 1305814" name="connsiteX18-2237"/>
              <a:gd fmla="*/ 303202 h 1427408" name="connsiteY18-2238"/>
              <a:gd fmla="*/ 106293 w 1305814" name="connsiteX19-2239"/>
              <a:gd fmla="*/ 282597 h 1427408" name="connsiteY19-2240"/>
              <a:gd fmla="*/ 541533 w 1305814" name="connsiteX20-2241"/>
              <a:gd fmla="*/ 38110 h 1427408" name="connsiteY20-2242"/>
              <a:gd fmla="*/ 653528 w 1305814" name="connsiteX21-2243"/>
              <a:gd fmla="*/ 0 h 1427408" name="connsiteY21-2244"/>
              <a:gd fmla="*/ 653528 w 1305814" name="connsiteX0-2245"/>
              <a:gd fmla="*/ 0 h 1427408" name="connsiteY0-2246"/>
              <a:gd fmla="*/ 757287 w 1305814" name="connsiteX1-2247"/>
              <a:gd fmla="*/ 32444 h 1427408" name="connsiteY1-2248"/>
              <a:gd fmla="*/ 1206876 w 1305814" name="connsiteX2-2249"/>
              <a:gd fmla="*/ 284945 h 1427408" name="connsiteY2-2250"/>
              <a:gd fmla="*/ 1237706 w 1305814" name="connsiteX3-2251"/>
              <a:gd fmla="*/ 306775 h 1427408" name="connsiteY3-2252"/>
              <a:gd fmla="*/ 1304420 w 1305814" name="connsiteX4-2253"/>
              <a:gd fmla="*/ 434263 h 1427408" name="connsiteY4-2254"/>
              <a:gd fmla="*/ 1305806 w 1305814" name="connsiteX5-2255"/>
              <a:gd fmla="*/ 519922 h 1427408" name="connsiteY5-2256"/>
              <a:gd fmla="*/ 1301746 w 1305814" name="connsiteX6-2257"/>
              <a:gd fmla="*/ 953747 h 1427408" name="connsiteY6-2258"/>
              <a:gd fmla="*/ 1302599 w 1305814" name="connsiteX7-2259"/>
              <a:gd fmla="*/ 1003650 h 1427408" name="connsiteY7-2260"/>
              <a:gd fmla="*/ 1227376 w 1305814" name="connsiteX8-2261"/>
              <a:gd fmla="*/ 1152027 h 1427408" name="connsiteY8-2262"/>
              <a:gd fmla="*/ 1174235 w 1305814" name="connsiteX9-2263"/>
              <a:gd fmla="*/ 1184756 h 1427408" name="connsiteY9-2264"/>
              <a:gd fmla="*/ 792288 w 1305814" name="connsiteX10-2265"/>
              <a:gd fmla="*/ 1385653 h 1427408" name="connsiteY10-2266"/>
              <a:gd fmla="*/ 517719 w 1305814" name="connsiteX11-2267"/>
              <a:gd fmla="*/ 1389889 h 1427408" name="connsiteY11-2268"/>
              <a:gd fmla="*/ 94302 w 1305814" name="connsiteX12-2269"/>
              <a:gd fmla="*/ 1158755 h 1427408" name="connsiteY12-2270"/>
              <a:gd fmla="*/ 39429 w 1305814" name="connsiteX13-2271"/>
              <a:gd fmla="*/ 1117635 h 1427408" name="connsiteY13-2272"/>
              <a:gd fmla="*/ 667 w 1305814" name="connsiteX14-2273"/>
              <a:gd fmla="*/ 999105 h 1427408" name="connsiteY14-2274"/>
              <a:gd fmla="*/ 0 w 1305814" name="connsiteX15-2275"/>
              <a:gd fmla="*/ 972364 h 1427408" name="connsiteY15-2276"/>
              <a:gd fmla="*/ 2496 w 1305814" name="connsiteX16-2277"/>
              <a:gd fmla="*/ 463106 h 1427408" name="connsiteY16-2278"/>
              <a:gd fmla="*/ 2458 w 1305814" name="connsiteX17-2279"/>
              <a:gd fmla="*/ 429563 h 1427408" name="connsiteY17-2280"/>
              <a:gd fmla="*/ 75248 w 1305814" name="connsiteX18-2281"/>
              <a:gd fmla="*/ 303202 h 1427408" name="connsiteY18-2282"/>
              <a:gd fmla="*/ 106293 w 1305814" name="connsiteX19-2283"/>
              <a:gd fmla="*/ 282597 h 1427408" name="connsiteY19-2284"/>
              <a:gd fmla="*/ 541533 w 1305814" name="connsiteX20-2285"/>
              <a:gd fmla="*/ 38110 h 1427408" name="connsiteY20-2286"/>
              <a:gd fmla="*/ 653528 w 1305814" name="connsiteX21-2287"/>
              <a:gd fmla="*/ 0 h 1427408" name="connsiteY21-2288"/>
              <a:gd fmla="*/ 653528 w 1305814" name="connsiteX0-2289"/>
              <a:gd fmla="*/ 0 h 1421591" name="connsiteY0-2290"/>
              <a:gd fmla="*/ 757287 w 1305814" name="connsiteX1-2291"/>
              <a:gd fmla="*/ 32444 h 1421591" name="connsiteY1-2292"/>
              <a:gd fmla="*/ 1206876 w 1305814" name="connsiteX2-2293"/>
              <a:gd fmla="*/ 284945 h 1421591" name="connsiteY2-2294"/>
              <a:gd fmla="*/ 1237706 w 1305814" name="connsiteX3-2295"/>
              <a:gd fmla="*/ 306775 h 1421591" name="connsiteY3-2296"/>
              <a:gd fmla="*/ 1304420 w 1305814" name="connsiteX4-2297"/>
              <a:gd fmla="*/ 434263 h 1421591" name="connsiteY4-2298"/>
              <a:gd fmla="*/ 1305806 w 1305814" name="connsiteX5-2299"/>
              <a:gd fmla="*/ 519922 h 1421591" name="connsiteY5-2300"/>
              <a:gd fmla="*/ 1301746 w 1305814" name="connsiteX6-2301"/>
              <a:gd fmla="*/ 953747 h 1421591" name="connsiteY6-2302"/>
              <a:gd fmla="*/ 1302599 w 1305814" name="connsiteX7-2303"/>
              <a:gd fmla="*/ 1003650 h 1421591" name="connsiteY7-2304"/>
              <a:gd fmla="*/ 1227376 w 1305814" name="connsiteX8-2305"/>
              <a:gd fmla="*/ 1152027 h 1421591" name="connsiteY8-2306"/>
              <a:gd fmla="*/ 1174235 w 1305814" name="connsiteX9-2307"/>
              <a:gd fmla="*/ 1184756 h 1421591" name="connsiteY9-2308"/>
              <a:gd fmla="*/ 792288 w 1305814" name="connsiteX10-2309"/>
              <a:gd fmla="*/ 1385653 h 1421591" name="connsiteY10-2310"/>
              <a:gd fmla="*/ 502818 w 1305814" name="connsiteX11-2311"/>
              <a:gd fmla="*/ 1379955 h 1421591" name="connsiteY11-2312"/>
              <a:gd fmla="*/ 94302 w 1305814" name="connsiteX12-2313"/>
              <a:gd fmla="*/ 1158755 h 1421591" name="connsiteY12-2314"/>
              <a:gd fmla="*/ 39429 w 1305814" name="connsiteX13-2315"/>
              <a:gd fmla="*/ 1117635 h 1421591" name="connsiteY13-2316"/>
              <a:gd fmla="*/ 667 w 1305814" name="connsiteX14-2317"/>
              <a:gd fmla="*/ 999105 h 1421591" name="connsiteY14-2318"/>
              <a:gd fmla="*/ 0 w 1305814" name="connsiteX15-2319"/>
              <a:gd fmla="*/ 972364 h 1421591" name="connsiteY15-2320"/>
              <a:gd fmla="*/ 2496 w 1305814" name="connsiteX16-2321"/>
              <a:gd fmla="*/ 463106 h 1421591" name="connsiteY16-2322"/>
              <a:gd fmla="*/ 2458 w 1305814" name="connsiteX17-2323"/>
              <a:gd fmla="*/ 429563 h 1421591" name="connsiteY17-2324"/>
              <a:gd fmla="*/ 75248 w 1305814" name="connsiteX18-2325"/>
              <a:gd fmla="*/ 303202 h 1421591" name="connsiteY18-2326"/>
              <a:gd fmla="*/ 106293 w 1305814" name="connsiteX19-2327"/>
              <a:gd fmla="*/ 282597 h 1421591" name="connsiteY19-2328"/>
              <a:gd fmla="*/ 541533 w 1305814" name="connsiteX20-2329"/>
              <a:gd fmla="*/ 38110 h 1421591" name="connsiteY20-2330"/>
              <a:gd fmla="*/ 653528 w 1305814" name="connsiteX21-2331"/>
              <a:gd fmla="*/ 0 h 1421591" name="connsiteY21-2332"/>
              <a:gd fmla="*/ 653528 w 1305814" name="connsiteX0-2333"/>
              <a:gd fmla="*/ 0 h 1423589" name="connsiteY0-2334"/>
              <a:gd fmla="*/ 757287 w 1305814" name="connsiteX1-2335"/>
              <a:gd fmla="*/ 32444 h 1423589" name="connsiteY1-2336"/>
              <a:gd fmla="*/ 1206876 w 1305814" name="connsiteX2-2337"/>
              <a:gd fmla="*/ 284945 h 1423589" name="connsiteY2-2338"/>
              <a:gd fmla="*/ 1237706 w 1305814" name="connsiteX3-2339"/>
              <a:gd fmla="*/ 306775 h 1423589" name="connsiteY3-2340"/>
              <a:gd fmla="*/ 1304420 w 1305814" name="connsiteX4-2341"/>
              <a:gd fmla="*/ 434263 h 1423589" name="connsiteY4-2342"/>
              <a:gd fmla="*/ 1305806 w 1305814" name="connsiteX5-2343"/>
              <a:gd fmla="*/ 519922 h 1423589" name="connsiteY5-2344"/>
              <a:gd fmla="*/ 1301746 w 1305814" name="connsiteX6-2345"/>
              <a:gd fmla="*/ 953747 h 1423589" name="connsiteY6-2346"/>
              <a:gd fmla="*/ 1302599 w 1305814" name="connsiteX7-2347"/>
              <a:gd fmla="*/ 1003650 h 1423589" name="connsiteY7-2348"/>
              <a:gd fmla="*/ 1227376 w 1305814" name="connsiteX8-2349"/>
              <a:gd fmla="*/ 1152027 h 1423589" name="connsiteY8-2350"/>
              <a:gd fmla="*/ 1174235 w 1305814" name="connsiteX9-2351"/>
              <a:gd fmla="*/ 1184756 h 1423589" name="connsiteY9-2352"/>
              <a:gd fmla="*/ 792288 w 1305814" name="connsiteX10-2353"/>
              <a:gd fmla="*/ 1385653 h 1423589" name="connsiteY10-2354"/>
              <a:gd fmla="*/ 502818 w 1305814" name="connsiteX11-2355"/>
              <a:gd fmla="*/ 1379955 h 1423589" name="connsiteY11-2356"/>
              <a:gd fmla="*/ 94302 w 1305814" name="connsiteX12-2357"/>
              <a:gd fmla="*/ 1158755 h 1423589" name="connsiteY12-2358"/>
              <a:gd fmla="*/ 39429 w 1305814" name="connsiteX13-2359"/>
              <a:gd fmla="*/ 1117635 h 1423589" name="connsiteY13-2360"/>
              <a:gd fmla="*/ 667 w 1305814" name="connsiteX14-2361"/>
              <a:gd fmla="*/ 999105 h 1423589" name="connsiteY14-2362"/>
              <a:gd fmla="*/ 0 w 1305814" name="connsiteX15-2363"/>
              <a:gd fmla="*/ 972364 h 1423589" name="connsiteY15-2364"/>
              <a:gd fmla="*/ 2496 w 1305814" name="connsiteX16-2365"/>
              <a:gd fmla="*/ 463106 h 1423589" name="connsiteY16-2366"/>
              <a:gd fmla="*/ 2458 w 1305814" name="connsiteX17-2367"/>
              <a:gd fmla="*/ 429563 h 1423589" name="connsiteY17-2368"/>
              <a:gd fmla="*/ 75248 w 1305814" name="connsiteX18-2369"/>
              <a:gd fmla="*/ 303202 h 1423589" name="connsiteY18-2370"/>
              <a:gd fmla="*/ 106293 w 1305814" name="connsiteX19-2371"/>
              <a:gd fmla="*/ 282597 h 1423589" name="connsiteY19-2372"/>
              <a:gd fmla="*/ 541533 w 1305814" name="connsiteX20-2373"/>
              <a:gd fmla="*/ 38110 h 1423589" name="connsiteY20-2374"/>
              <a:gd fmla="*/ 653528 w 1305814" name="connsiteX21-2375"/>
              <a:gd fmla="*/ 0 h 1423589" name="connsiteY21-237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b="b" l="l" r="r" t="t"/>
            <a:pathLst>
              <a:path h="1423589" w="1305814">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prstClr val="white"/>
              </a:solidFill>
              <a:cs typeface="+mn-ea"/>
              <a:sym typeface="+mn-lt"/>
            </a:endParaRPr>
          </a:p>
        </p:txBody>
      </p:sp>
      <p:sp>
        <p:nvSpPr>
          <p:cNvPr id="10" name="TextBox 9"/>
          <p:cNvSpPr txBox="1"/>
          <p:nvPr/>
        </p:nvSpPr>
        <p:spPr>
          <a:xfrm>
            <a:off x="2792891" y="3478995"/>
            <a:ext cx="6509215" cy="777240"/>
          </a:xfrm>
          <a:prstGeom prst="rect">
            <a:avLst/>
          </a:prstGeom>
          <a:noFill/>
        </p:spPr>
        <p:txBody>
          <a:bodyPr lIns="0" rIns="0" rtlCol="0" wrap="square">
            <a:spAutoFit/>
          </a:bodyPr>
          <a:lstStyle/>
          <a:p>
            <a:pPr algn="ctr"/>
            <a:r>
              <a:rPr altLang="en-US" b="1" lang="zh-CN" sz="4500">
                <a:solidFill>
                  <a:schemeClr val="bg1"/>
                </a:solidFill>
                <a:cs typeface="+mn-ea"/>
                <a:sym typeface="+mn-lt"/>
              </a:rPr>
              <a:t>健康需要怎样</a:t>
            </a:r>
          </a:p>
        </p:txBody>
      </p:sp>
      <p:sp>
        <p:nvSpPr>
          <p:cNvPr id="11" name="TextBox 10"/>
          <p:cNvSpPr txBox="1"/>
          <p:nvPr/>
        </p:nvSpPr>
        <p:spPr>
          <a:xfrm>
            <a:off x="4026340" y="4210245"/>
            <a:ext cx="1756420" cy="304800"/>
          </a:xfrm>
          <a:prstGeom prst="rect">
            <a:avLst/>
          </a:prstGeom>
          <a:noFill/>
        </p:spPr>
        <p:txBody>
          <a:bodyPr rtlCol="0" wrap="square">
            <a:spAutoFit/>
          </a:bodyPr>
          <a:lstStyle/>
          <a:p>
            <a:pPr indent="-171450" marL="171450">
              <a:buFont charset="0" panose="020b0604020202020204" pitchFamily="34" typeface="Arial"/>
              <a:buChar char="•"/>
            </a:pPr>
            <a:r>
              <a:rPr altLang="en-US" lang="zh-CN" sz="1400">
                <a:solidFill>
                  <a:schemeClr val="bg1"/>
                </a:solidFill>
                <a:cs typeface="+mn-ea"/>
                <a:sym typeface="+mn-lt"/>
              </a:rPr>
              <a:t>标题文字</a:t>
            </a:r>
          </a:p>
        </p:txBody>
      </p:sp>
      <p:sp>
        <p:nvSpPr>
          <p:cNvPr id="12" name="TextBox 11"/>
          <p:cNvSpPr txBox="1"/>
          <p:nvPr/>
        </p:nvSpPr>
        <p:spPr>
          <a:xfrm>
            <a:off x="5431099" y="4210245"/>
            <a:ext cx="1756420" cy="304800"/>
          </a:xfrm>
          <a:prstGeom prst="rect">
            <a:avLst/>
          </a:prstGeom>
          <a:noFill/>
        </p:spPr>
        <p:txBody>
          <a:bodyPr rtlCol="0" wrap="square">
            <a:spAutoFit/>
          </a:bodyPr>
          <a:lstStyle/>
          <a:p>
            <a:pPr indent="-171450" marL="171450">
              <a:buFont charset="0" panose="020b0604020202020204" pitchFamily="34" typeface="Arial"/>
              <a:buChar char="•"/>
            </a:pPr>
            <a:r>
              <a:rPr altLang="en-US" lang="zh-CN" sz="1400">
                <a:solidFill>
                  <a:schemeClr val="bg1"/>
                </a:solidFill>
                <a:cs typeface="+mn-ea"/>
                <a:sym typeface="+mn-lt"/>
              </a:rPr>
              <a:t>标题文字</a:t>
            </a:r>
          </a:p>
        </p:txBody>
      </p:sp>
      <p:sp>
        <p:nvSpPr>
          <p:cNvPr id="13" name="TextBox 12"/>
          <p:cNvSpPr txBox="1"/>
          <p:nvPr/>
        </p:nvSpPr>
        <p:spPr>
          <a:xfrm>
            <a:off x="4026340" y="4506413"/>
            <a:ext cx="1756420" cy="304800"/>
          </a:xfrm>
          <a:prstGeom prst="rect">
            <a:avLst/>
          </a:prstGeom>
          <a:noFill/>
        </p:spPr>
        <p:txBody>
          <a:bodyPr rtlCol="0" wrap="square">
            <a:spAutoFit/>
          </a:bodyPr>
          <a:lstStyle/>
          <a:p>
            <a:pPr indent="-171450" marL="171450">
              <a:buFont charset="0" panose="020b0604020202020204" pitchFamily="34" typeface="Arial"/>
              <a:buChar char="•"/>
            </a:pPr>
            <a:r>
              <a:rPr altLang="en-US" lang="zh-CN" sz="1400">
                <a:solidFill>
                  <a:schemeClr val="bg1"/>
                </a:solidFill>
                <a:cs typeface="+mn-ea"/>
                <a:sym typeface="+mn-lt"/>
              </a:rPr>
              <a:t>标题文字</a:t>
            </a:r>
          </a:p>
        </p:txBody>
      </p:sp>
      <p:sp>
        <p:nvSpPr>
          <p:cNvPr id="14" name="TextBox 13"/>
          <p:cNvSpPr txBox="1"/>
          <p:nvPr/>
        </p:nvSpPr>
        <p:spPr>
          <a:xfrm>
            <a:off x="5431099" y="4506413"/>
            <a:ext cx="1756420" cy="304800"/>
          </a:xfrm>
          <a:prstGeom prst="rect">
            <a:avLst/>
          </a:prstGeom>
          <a:noFill/>
        </p:spPr>
        <p:txBody>
          <a:bodyPr rtlCol="0" wrap="square">
            <a:spAutoFit/>
          </a:bodyPr>
          <a:lstStyle/>
          <a:p>
            <a:pPr indent="-171450" marL="171450">
              <a:buFont charset="0" panose="020b0604020202020204" pitchFamily="34" typeface="Arial"/>
              <a:buChar char="•"/>
            </a:pPr>
            <a:r>
              <a:rPr altLang="en-US" lang="zh-CN" sz="1400">
                <a:solidFill>
                  <a:schemeClr val="bg1"/>
                </a:solidFill>
                <a:cs typeface="+mn-ea"/>
                <a:sym typeface="+mn-lt"/>
              </a:rPr>
              <a:t>标题文字</a:t>
            </a:r>
          </a:p>
        </p:txBody>
      </p:sp>
      <p:sp>
        <p:nvSpPr>
          <p:cNvPr id="15" name="TextBox 14"/>
          <p:cNvSpPr txBox="1"/>
          <p:nvPr/>
        </p:nvSpPr>
        <p:spPr>
          <a:xfrm>
            <a:off x="6835863" y="4209793"/>
            <a:ext cx="1756420" cy="304800"/>
          </a:xfrm>
          <a:prstGeom prst="rect">
            <a:avLst/>
          </a:prstGeom>
          <a:noFill/>
        </p:spPr>
        <p:txBody>
          <a:bodyPr rtlCol="0" wrap="square">
            <a:spAutoFit/>
          </a:bodyPr>
          <a:lstStyle/>
          <a:p>
            <a:pPr indent="-171450" marL="171450">
              <a:buFont charset="0" panose="020b0604020202020204" pitchFamily="34" typeface="Arial"/>
              <a:buChar char="•"/>
            </a:pPr>
            <a:r>
              <a:rPr altLang="en-US" lang="zh-CN" sz="1400">
                <a:solidFill>
                  <a:schemeClr val="bg1"/>
                </a:solidFill>
                <a:cs typeface="+mn-ea"/>
                <a:sym typeface="+mn-lt"/>
              </a:rPr>
              <a:t>标题文字</a:t>
            </a:r>
          </a:p>
        </p:txBody>
      </p:sp>
      <p:sp>
        <p:nvSpPr>
          <p:cNvPr id="30" name="2"/>
          <p:cNvSpPr/>
          <p:nvPr>
            <p:custDataLst>
              <p:tags r:id="rId3"/>
            </p:custDataLst>
          </p:nvPr>
        </p:nvSpPr>
        <p:spPr>
          <a:xfrm>
            <a:off x="7997360" y="105211"/>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sp>
        <p:nvSpPr>
          <p:cNvPr id="31" name="1"/>
          <p:cNvSpPr/>
          <p:nvPr>
            <p:custDataLst>
              <p:tags r:id="rId4"/>
            </p:custDataLst>
          </p:nvPr>
        </p:nvSpPr>
        <p:spPr>
          <a:xfrm>
            <a:off x="7029793" y="-380516"/>
            <a:ext cx="694423" cy="694423"/>
          </a:xfrm>
          <a:prstGeom prst="ellipse">
            <a:avLst/>
          </a:prstGeom>
          <a:gradFill flip="none" rotWithShape="1">
            <a:gsLst>
              <a:gs pos="0">
                <a:srgbClr val="68DEDB"/>
              </a:gs>
              <a:gs pos="89000">
                <a:srgbClr val="3E8EB9"/>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algn="tr" blurRad="444500" dir="8100000" dist="2794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cs typeface="+mn-ea"/>
              <a:sym typeface="+mn-lt"/>
            </a:endParaRPr>
          </a:p>
        </p:txBody>
      </p:sp>
      <p:sp>
        <p:nvSpPr>
          <p:cNvPr id="32" name="3"/>
          <p:cNvSpPr/>
          <p:nvPr>
            <p:custDataLst>
              <p:tags r:id="rId5"/>
            </p:custDataLst>
          </p:nvPr>
        </p:nvSpPr>
        <p:spPr>
          <a:xfrm>
            <a:off x="9119768" y="-762913"/>
            <a:ext cx="1263219" cy="1248624"/>
          </a:xfrm>
          <a:prstGeom prst="ellipse">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sp>
        <p:nvSpPr>
          <p:cNvPr id="33" name="4"/>
          <p:cNvSpPr/>
          <p:nvPr>
            <p:custDataLst>
              <p:tags r:id="rId6"/>
            </p:custDataLst>
          </p:nvPr>
        </p:nvSpPr>
        <p:spPr>
          <a:xfrm>
            <a:off x="10639552" y="-160268"/>
            <a:ext cx="795559" cy="786367"/>
          </a:xfrm>
          <a:prstGeom prst="ellipse">
            <a:avLst/>
          </a:prstGeom>
          <a:gradFill flip="none" rotWithShape="1">
            <a:gsLst>
              <a:gs pos="0">
                <a:srgbClr val="68DEDB"/>
              </a:gs>
              <a:gs pos="89000">
                <a:srgbClr val="3E8EB9"/>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algn="tr" blurRad="444500" dir="8100000" dist="2794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cs typeface="+mn-ea"/>
              <a:sym typeface="+mn-lt"/>
            </a:endParaRPr>
          </a:p>
        </p:txBody>
      </p:sp>
      <p:sp>
        <p:nvSpPr>
          <p:cNvPr id="34" name="6"/>
          <p:cNvSpPr/>
          <p:nvPr>
            <p:custDataLst>
              <p:tags r:id="rId7"/>
            </p:custDataLst>
          </p:nvPr>
        </p:nvSpPr>
        <p:spPr>
          <a:xfrm>
            <a:off x="11729449" y="-680908"/>
            <a:ext cx="962673" cy="951551"/>
          </a:xfrm>
          <a:prstGeom prst="ellipse">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sp>
        <p:nvSpPr>
          <p:cNvPr id="35" name="5"/>
          <p:cNvSpPr/>
          <p:nvPr>
            <p:custDataLst>
              <p:tags r:id="rId8"/>
            </p:custDataLst>
          </p:nvPr>
        </p:nvSpPr>
        <p:spPr>
          <a:xfrm>
            <a:off x="11530545" y="564845"/>
            <a:ext cx="260408" cy="260408"/>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8164" lIns="136332" rIns="136332" tIns="68164"/>
          <a:lstStyle/>
          <a:p>
            <a:pPr algn="ctr"/>
            <a:endParaRPr lang="en-US" sz="2400">
              <a:solidFill>
                <a:prstClr val="white"/>
              </a:solidFill>
              <a:cs typeface="+mn-ea"/>
              <a:sym typeface="+mn-lt"/>
            </a:endParaRPr>
          </a:p>
        </p:txBody>
      </p:sp>
      <p:sp>
        <p:nvSpPr>
          <p:cNvPr id="36" name="8"/>
          <p:cNvSpPr/>
          <p:nvPr>
            <p:custDataLst>
              <p:tags r:id="rId9"/>
            </p:custDataLst>
          </p:nvPr>
        </p:nvSpPr>
        <p:spPr>
          <a:xfrm flipH="1">
            <a:off x="3162027" y="6550497"/>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sp>
        <p:nvSpPr>
          <p:cNvPr id="37" name="7"/>
          <p:cNvSpPr/>
          <p:nvPr>
            <p:custDataLst>
              <p:tags r:id="rId10"/>
            </p:custDataLst>
          </p:nvPr>
        </p:nvSpPr>
        <p:spPr>
          <a:xfrm flipH="1">
            <a:off x="4464209" y="6311752"/>
            <a:ext cx="694423" cy="694423"/>
          </a:xfrm>
          <a:prstGeom prst="ellipse">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sp>
        <p:nvSpPr>
          <p:cNvPr id="38" name="9"/>
          <p:cNvSpPr/>
          <p:nvPr>
            <p:custDataLst>
              <p:tags r:id="rId11"/>
            </p:custDataLst>
          </p:nvPr>
        </p:nvSpPr>
        <p:spPr>
          <a:xfrm flipH="1">
            <a:off x="1679509" y="6117299"/>
            <a:ext cx="1263219" cy="1248624"/>
          </a:xfrm>
          <a:prstGeom prst="ellipse">
            <a:avLst/>
          </a:prstGeom>
          <a:gradFill flip="none" rotWithShape="1">
            <a:gsLst>
              <a:gs pos="0">
                <a:srgbClr val="68DEDB"/>
              </a:gs>
              <a:gs pos="89000">
                <a:srgbClr val="3E8EB9"/>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algn="tr" blurRad="444500" dir="8100000" dist="2794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cs typeface="+mn-ea"/>
              <a:sym typeface="+mn-lt"/>
            </a:endParaRPr>
          </a:p>
        </p:txBody>
      </p:sp>
      <p:sp>
        <p:nvSpPr>
          <p:cNvPr id="39" name="9"/>
          <p:cNvSpPr/>
          <p:nvPr>
            <p:custDataLst>
              <p:tags r:id="rId12"/>
            </p:custDataLst>
          </p:nvPr>
        </p:nvSpPr>
        <p:spPr>
          <a:xfrm flipH="1">
            <a:off x="699533" y="6579080"/>
            <a:ext cx="795559" cy="786367"/>
          </a:xfrm>
          <a:prstGeom prst="ellipse">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sp>
        <p:nvSpPr>
          <p:cNvPr id="40" name="11"/>
          <p:cNvSpPr/>
          <p:nvPr>
            <p:custDataLst>
              <p:tags r:id="rId13"/>
            </p:custDataLst>
          </p:nvPr>
        </p:nvSpPr>
        <p:spPr>
          <a:xfrm flipH="1">
            <a:off x="-557540" y="6103429"/>
            <a:ext cx="962673" cy="951551"/>
          </a:xfrm>
          <a:prstGeom prst="ellipse">
            <a:avLst/>
          </a:prstGeom>
          <a:gradFill flip="none" rotWithShape="1">
            <a:gsLst>
              <a:gs pos="0">
                <a:srgbClr val="68DEDB"/>
              </a:gs>
              <a:gs pos="89000">
                <a:srgbClr val="3E8EB9"/>
              </a:gs>
            </a:gsLst>
            <a:lin ang="2700000" scaled="0"/>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algn="tr" blurRad="444500" dir="8100000" dist="2794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cs typeface="+mn-ea"/>
              <a:sym typeface="+mn-lt"/>
            </a:endParaRPr>
          </a:p>
        </p:txBody>
      </p:sp>
      <p:sp>
        <p:nvSpPr>
          <p:cNvPr id="41" name="10"/>
          <p:cNvSpPr/>
          <p:nvPr>
            <p:custDataLst>
              <p:tags r:id="rId14"/>
            </p:custDataLst>
          </p:nvPr>
        </p:nvSpPr>
        <p:spPr>
          <a:xfrm flipH="1">
            <a:off x="343613" y="7349047"/>
            <a:ext cx="260408" cy="260408"/>
          </a:xfrm>
          <a:prstGeom prst="ellipse">
            <a:avLst/>
          </a:prstGeom>
          <a:gradFill flip="none" rotWithShape="1">
            <a:gsLst>
              <a:gs pos="50000">
                <a:schemeClr val="bg1">
                  <a:lumMod val="95000"/>
                </a:schemeClr>
              </a:gs>
              <a:gs pos="100000">
                <a:schemeClr val="bg1">
                  <a:lumMod val="75000"/>
                </a:schemeClr>
              </a:gs>
              <a:gs pos="0">
                <a:schemeClr val="bg1"/>
              </a:gs>
            </a:gsLst>
            <a:lin ang="18900000" scaled="0"/>
          </a:gradFill>
          <a:ln w="15875">
            <a:gradFill>
              <a:gsLst>
                <a:gs pos="100000">
                  <a:schemeClr val="bg1">
                    <a:lumMod val="85000"/>
                  </a:schemeClr>
                </a:gs>
                <a:gs pos="0">
                  <a:schemeClr val="bg1"/>
                </a:gs>
              </a:gsLst>
              <a:lin ang="8100000" scaled="0"/>
            </a:gra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cs typeface="+mn-ea"/>
              <a:sym typeface="+mn-lt"/>
            </a:endParaRPr>
          </a:p>
        </p:txBody>
      </p:sp>
      <p:grpSp>
        <p:nvGrpSpPr>
          <p:cNvPr id="2" name="组合 1"/>
          <p:cNvGrpSpPr/>
          <p:nvPr/>
        </p:nvGrpSpPr>
        <p:grpSpPr>
          <a:xfrm>
            <a:off x="5570272" y="1712664"/>
            <a:ext cx="950052" cy="1035741"/>
            <a:chOff x="822984" y="81171"/>
            <a:chExt cx="712539" cy="776806"/>
          </a:xfrm>
          <a:gradFill>
            <a:gsLst>
              <a:gs pos="0">
                <a:srgbClr val="68DEDB"/>
              </a:gs>
              <a:gs pos="89000">
                <a:srgbClr val="3E8EB9"/>
              </a:gs>
            </a:gsLst>
            <a:lin ang="2700000" scaled="0"/>
          </a:gradFill>
        </p:grpSpPr>
        <p:sp>
          <p:nvSpPr>
            <p:cNvPr id="27" name="矩形 10"/>
            <p:cNvSpPr/>
            <p:nvPr/>
          </p:nvSpPr>
          <p:spPr>
            <a:xfrm>
              <a:off x="822984" y="81171"/>
              <a:ext cx="712539" cy="776806"/>
            </a:xfrm>
            <a:custGeom>
              <a:gdLst>
                <a:gd fmla="*/ 653528 w 1305333" name="connsiteX0"/>
                <a:gd fmla="*/ 0 h 1424419" name="connsiteY0"/>
                <a:gd fmla="*/ 757287 w 1305333" name="connsiteX1"/>
                <a:gd fmla="*/ 32444 h 1424419" name="connsiteY1"/>
                <a:gd fmla="*/ 1206876 w 1305333" name="connsiteX2"/>
                <a:gd fmla="*/ 284945 h 1424419" name="connsiteY2"/>
                <a:gd fmla="*/ 1233464 w 1305333" name="connsiteX3"/>
                <a:gd fmla="*/ 306775 h 1424419" name="connsiteY3"/>
                <a:gd fmla="*/ 1299728 w 1305333" name="connsiteX4"/>
                <a:gd fmla="*/ 452301 h 1424419" name="connsiteY4"/>
                <a:gd fmla="*/ 1303099 w 1305333" name="connsiteX5"/>
                <a:gd fmla="*/ 495558 h 1424419" name="connsiteY5"/>
                <a:gd fmla="*/ 1303099 w 1305333" name="connsiteX6"/>
                <a:gd fmla="*/ 952393 h 1424419" name="connsiteY6"/>
                <a:gd fmla="*/ 1299356 w 1305333" name="connsiteX7"/>
                <a:gd fmla="*/ 974248 h 1424419" name="connsiteY7"/>
                <a:gd fmla="*/ 1193590 w 1305333" name="connsiteX8"/>
                <a:gd fmla="*/ 1159518 h 1424419" name="connsiteY8"/>
                <a:gd fmla="*/ 1188747 w 1305333" name="connsiteX9"/>
                <a:gd fmla="*/ 1163476 h 1424419" name="connsiteY9"/>
                <a:gd fmla="*/ 792288 w 1305333" name="connsiteX10"/>
                <a:gd fmla="*/ 1385653 h 1424419" name="connsiteY10"/>
                <a:gd fmla="*/ 522686 w 1305333" name="connsiteX11"/>
                <a:gd fmla="*/ 1384922 h 1424419" name="connsiteY11"/>
                <a:gd fmla="*/ 80344 w 1305333" name="connsiteX12"/>
                <a:gd fmla="*/ 1139323 h 1424419" name="connsiteY12"/>
                <a:gd fmla="*/ 68397 w 1305333" name="connsiteX13"/>
                <a:gd fmla="*/ 1130059 h 1424419" name="connsiteY13"/>
                <a:gd fmla="*/ 667 w 1305333" name="connsiteX14"/>
                <a:gd fmla="*/ 999105 h 1424419" name="connsiteY14"/>
                <a:gd fmla="*/ 0 w 1305333" name="connsiteX15"/>
                <a:gd fmla="*/ 972364 h 1424419" name="connsiteY15"/>
                <a:gd fmla="*/ 2496 w 1305333" name="connsiteX16"/>
                <a:gd fmla="*/ 463106 h 1424419" name="connsiteY16"/>
                <a:gd fmla="*/ 2458 w 1305333" name="connsiteX17"/>
                <a:gd fmla="*/ 429563 h 1424419" name="connsiteY17"/>
                <a:gd fmla="*/ 75248 w 1305333" name="connsiteX18"/>
                <a:gd fmla="*/ 303202 h 1424419" name="connsiteY18"/>
                <a:gd fmla="*/ 103465 w 1305333" name="connsiteX19"/>
                <a:gd fmla="*/ 288252 h 1424419" name="connsiteY19"/>
                <a:gd fmla="*/ 541533 w 1305333" name="connsiteX20"/>
                <a:gd fmla="*/ 38110 h 1424419" name="connsiteY20"/>
                <a:gd fmla="*/ 653528 w 1305333" name="connsiteX21"/>
                <a:gd fmla="*/ 0 h 1424419" name="connsiteY21"/>
                <a:gd fmla="*/ 653528 w 1305333" name="connsiteX0-1"/>
                <a:gd fmla="*/ 0 h 1424419" name="connsiteY0-2"/>
                <a:gd fmla="*/ 757287 w 1305333" name="connsiteX1-3"/>
                <a:gd fmla="*/ 32444 h 1424419" name="connsiteY1-4"/>
                <a:gd fmla="*/ 1206876 w 1305333" name="connsiteX2-5"/>
                <a:gd fmla="*/ 284945 h 1424419" name="connsiteY2-6"/>
                <a:gd fmla="*/ 1233464 w 1305333" name="connsiteX3-7"/>
                <a:gd fmla="*/ 306775 h 1424419" name="connsiteY3-8"/>
                <a:gd fmla="*/ 1301712 w 1305333" name="connsiteX4-9"/>
                <a:gd fmla="*/ 442384 h 1424419" name="connsiteY4-10"/>
                <a:gd fmla="*/ 1303099 w 1305333" name="connsiteX5-11"/>
                <a:gd fmla="*/ 495558 h 1424419" name="connsiteY5-12"/>
                <a:gd fmla="*/ 1303099 w 1305333" name="connsiteX6-13"/>
                <a:gd fmla="*/ 952393 h 1424419" name="connsiteY6-14"/>
                <a:gd fmla="*/ 1299356 w 1305333" name="connsiteX7-15"/>
                <a:gd fmla="*/ 974248 h 1424419" name="connsiteY7-16"/>
                <a:gd fmla="*/ 1193590 w 1305333" name="connsiteX8-17"/>
                <a:gd fmla="*/ 1159518 h 1424419" name="connsiteY8-18"/>
                <a:gd fmla="*/ 1188747 w 1305333" name="connsiteX9-19"/>
                <a:gd fmla="*/ 1163476 h 1424419" name="connsiteY9-20"/>
                <a:gd fmla="*/ 792288 w 1305333" name="connsiteX10-21"/>
                <a:gd fmla="*/ 1385653 h 1424419" name="connsiteY10-22"/>
                <a:gd fmla="*/ 522686 w 1305333" name="connsiteX11-23"/>
                <a:gd fmla="*/ 1384922 h 1424419" name="connsiteY11-24"/>
                <a:gd fmla="*/ 80344 w 1305333" name="connsiteX12-25"/>
                <a:gd fmla="*/ 1139323 h 1424419" name="connsiteY12-26"/>
                <a:gd fmla="*/ 68397 w 1305333" name="connsiteX13-27"/>
                <a:gd fmla="*/ 1130059 h 1424419" name="connsiteY13-28"/>
                <a:gd fmla="*/ 667 w 1305333" name="connsiteX14-29"/>
                <a:gd fmla="*/ 999105 h 1424419" name="connsiteY14-30"/>
                <a:gd fmla="*/ 0 w 1305333" name="connsiteX15-31"/>
                <a:gd fmla="*/ 972364 h 1424419" name="connsiteY15-32"/>
                <a:gd fmla="*/ 2496 w 1305333" name="connsiteX16-33"/>
                <a:gd fmla="*/ 463106 h 1424419" name="connsiteY16-34"/>
                <a:gd fmla="*/ 2458 w 1305333" name="connsiteX17-35"/>
                <a:gd fmla="*/ 429563 h 1424419" name="connsiteY17-36"/>
                <a:gd fmla="*/ 75248 w 1305333" name="connsiteX18-37"/>
                <a:gd fmla="*/ 303202 h 1424419" name="connsiteY18-38"/>
                <a:gd fmla="*/ 103465 w 1305333" name="connsiteX19-39"/>
                <a:gd fmla="*/ 288252 h 1424419" name="connsiteY19-40"/>
                <a:gd fmla="*/ 541533 w 1305333" name="connsiteX20-41"/>
                <a:gd fmla="*/ 38110 h 1424419" name="connsiteY20-42"/>
                <a:gd fmla="*/ 653528 w 1305333" name="connsiteX21-43"/>
                <a:gd fmla="*/ 0 h 1424419" name="connsiteY21-44"/>
                <a:gd fmla="*/ 653528 w 1305333" name="connsiteX0-45"/>
                <a:gd fmla="*/ 0 h 1424419" name="connsiteY0-46"/>
                <a:gd fmla="*/ 757287 w 1305333" name="connsiteX1-47"/>
                <a:gd fmla="*/ 32444 h 1424419" name="connsiteY1-48"/>
                <a:gd fmla="*/ 1206876 w 1305333" name="connsiteX2-49"/>
                <a:gd fmla="*/ 284945 h 1424419" name="connsiteY2-50"/>
                <a:gd fmla="*/ 1233464 w 1305333" name="connsiteX3-51"/>
                <a:gd fmla="*/ 306775 h 1424419" name="connsiteY3-52"/>
                <a:gd fmla="*/ 1301712 w 1305333" name="connsiteX4-53"/>
                <a:gd fmla="*/ 442384 h 1424419" name="connsiteY4-54"/>
                <a:gd fmla="*/ 1303099 w 1305333" name="connsiteX5-55"/>
                <a:gd fmla="*/ 495558 h 1424419" name="connsiteY5-56"/>
                <a:gd fmla="*/ 1303099 w 1305333" name="connsiteX6-57"/>
                <a:gd fmla="*/ 952393 h 1424419" name="connsiteY6-58"/>
                <a:gd fmla="*/ 1299356 w 1305333" name="connsiteX7-59"/>
                <a:gd fmla="*/ 974248 h 1424419" name="connsiteY7-60"/>
                <a:gd fmla="*/ 1193590 w 1305333" name="connsiteX8-61"/>
                <a:gd fmla="*/ 1159518 h 1424419" name="connsiteY8-62"/>
                <a:gd fmla="*/ 1188747 w 1305333" name="connsiteX9-63"/>
                <a:gd fmla="*/ 1163476 h 1424419" name="connsiteY9-64"/>
                <a:gd fmla="*/ 792288 w 1305333" name="connsiteX10-65"/>
                <a:gd fmla="*/ 1385653 h 1424419" name="connsiteY10-66"/>
                <a:gd fmla="*/ 522686 w 1305333" name="connsiteX11-67"/>
                <a:gd fmla="*/ 1384922 h 1424419" name="connsiteY11-68"/>
                <a:gd fmla="*/ 80344 w 1305333" name="connsiteX12-69"/>
                <a:gd fmla="*/ 1139323 h 1424419" name="connsiteY12-70"/>
                <a:gd fmla="*/ 68397 w 1305333" name="connsiteX13-71"/>
                <a:gd fmla="*/ 1130059 h 1424419" name="connsiteY13-72"/>
                <a:gd fmla="*/ 667 w 1305333" name="connsiteX14-73"/>
                <a:gd fmla="*/ 999105 h 1424419" name="connsiteY14-74"/>
                <a:gd fmla="*/ 0 w 1305333" name="connsiteX15-75"/>
                <a:gd fmla="*/ 972364 h 1424419" name="connsiteY15-76"/>
                <a:gd fmla="*/ 2496 w 1305333" name="connsiteX16-77"/>
                <a:gd fmla="*/ 463106 h 1424419" name="connsiteY16-78"/>
                <a:gd fmla="*/ 2458 w 1305333" name="connsiteX17-79"/>
                <a:gd fmla="*/ 429563 h 1424419" name="connsiteY17-80"/>
                <a:gd fmla="*/ 75248 w 1305333" name="connsiteX18-81"/>
                <a:gd fmla="*/ 303202 h 1424419" name="connsiteY18-82"/>
                <a:gd fmla="*/ 103465 w 1305333" name="connsiteX19-83"/>
                <a:gd fmla="*/ 288252 h 1424419" name="connsiteY19-84"/>
                <a:gd fmla="*/ 541533 w 1305333" name="connsiteX20-85"/>
                <a:gd fmla="*/ 38110 h 1424419" name="connsiteY20-86"/>
                <a:gd fmla="*/ 653528 w 1305333" name="connsiteX21-87"/>
                <a:gd fmla="*/ 0 h 1424419" name="connsiteY21-88"/>
                <a:gd fmla="*/ 653528 w 1306046" name="connsiteX0-89"/>
                <a:gd fmla="*/ 0 h 1424419" name="connsiteY0-90"/>
                <a:gd fmla="*/ 757287 w 1306046" name="connsiteX1-91"/>
                <a:gd fmla="*/ 32444 h 1424419" name="connsiteY1-92"/>
                <a:gd fmla="*/ 1206876 w 1306046" name="connsiteX2-93"/>
                <a:gd fmla="*/ 284945 h 1424419" name="connsiteY2-94"/>
                <a:gd fmla="*/ 1233464 w 1306046" name="connsiteX3-95"/>
                <a:gd fmla="*/ 306775 h 1424419" name="connsiteY3-96"/>
                <a:gd fmla="*/ 1301712 w 1306046" name="connsiteX4-97"/>
                <a:gd fmla="*/ 442384 h 1424419" name="connsiteY4-98"/>
                <a:gd fmla="*/ 1303099 w 1306046" name="connsiteX5-99"/>
                <a:gd fmla="*/ 495558 h 1424419" name="connsiteY5-100"/>
                <a:gd fmla="*/ 1303099 w 1306046" name="connsiteX6-101"/>
                <a:gd fmla="*/ 952393 h 1424419" name="connsiteY6-102"/>
                <a:gd fmla="*/ 1305306 w 1306046" name="connsiteX7-103"/>
                <a:gd fmla="*/ 990115 h 1424419" name="connsiteY7-104"/>
                <a:gd fmla="*/ 1193590 w 1306046" name="connsiteX8-105"/>
                <a:gd fmla="*/ 1159518 h 1424419" name="connsiteY8-106"/>
                <a:gd fmla="*/ 1188747 w 1306046" name="connsiteX9-107"/>
                <a:gd fmla="*/ 1163476 h 1424419" name="connsiteY9-108"/>
                <a:gd fmla="*/ 792288 w 1306046" name="connsiteX10-109"/>
                <a:gd fmla="*/ 1385653 h 1424419" name="connsiteY10-110"/>
                <a:gd fmla="*/ 522686 w 1306046" name="connsiteX11-111"/>
                <a:gd fmla="*/ 1384922 h 1424419" name="connsiteY11-112"/>
                <a:gd fmla="*/ 80344 w 1306046" name="connsiteX12-113"/>
                <a:gd fmla="*/ 1139323 h 1424419" name="connsiteY12-114"/>
                <a:gd fmla="*/ 68397 w 1306046" name="connsiteX13-115"/>
                <a:gd fmla="*/ 1130059 h 1424419" name="connsiteY13-116"/>
                <a:gd fmla="*/ 667 w 1306046" name="connsiteX14-117"/>
                <a:gd fmla="*/ 999105 h 1424419" name="connsiteY14-118"/>
                <a:gd fmla="*/ 0 w 1306046" name="connsiteX15-119"/>
                <a:gd fmla="*/ 972364 h 1424419" name="connsiteY15-120"/>
                <a:gd fmla="*/ 2496 w 1306046" name="connsiteX16-121"/>
                <a:gd fmla="*/ 463106 h 1424419" name="connsiteY16-122"/>
                <a:gd fmla="*/ 2458 w 1306046" name="connsiteX17-123"/>
                <a:gd fmla="*/ 429563 h 1424419" name="connsiteY17-124"/>
                <a:gd fmla="*/ 75248 w 1306046" name="connsiteX18-125"/>
                <a:gd fmla="*/ 303202 h 1424419" name="connsiteY18-126"/>
                <a:gd fmla="*/ 103465 w 1306046" name="connsiteX19-127"/>
                <a:gd fmla="*/ 288252 h 1424419" name="connsiteY19-128"/>
                <a:gd fmla="*/ 541533 w 1306046" name="connsiteX20-129"/>
                <a:gd fmla="*/ 38110 h 1424419" name="connsiteY20-130"/>
                <a:gd fmla="*/ 653528 w 1306046" name="connsiteX21-131"/>
                <a:gd fmla="*/ 0 h 1424419" name="connsiteY21-132"/>
                <a:gd fmla="*/ 653528 w 1305333" name="connsiteX0-133"/>
                <a:gd fmla="*/ 0 h 1424419" name="connsiteY0-134"/>
                <a:gd fmla="*/ 757287 w 1305333" name="connsiteX1-135"/>
                <a:gd fmla="*/ 32444 h 1424419" name="connsiteY1-136"/>
                <a:gd fmla="*/ 1206876 w 1305333" name="connsiteX2-137"/>
                <a:gd fmla="*/ 284945 h 1424419" name="connsiteY2-138"/>
                <a:gd fmla="*/ 1233464 w 1305333" name="connsiteX3-139"/>
                <a:gd fmla="*/ 306775 h 1424419" name="connsiteY3-140"/>
                <a:gd fmla="*/ 1301712 w 1305333" name="connsiteX4-141"/>
                <a:gd fmla="*/ 442384 h 1424419" name="connsiteY4-142"/>
                <a:gd fmla="*/ 1303099 w 1305333" name="connsiteX5-143"/>
                <a:gd fmla="*/ 495558 h 1424419" name="connsiteY5-144"/>
                <a:gd fmla="*/ 1303099 w 1305333" name="connsiteX6-145"/>
                <a:gd fmla="*/ 952393 h 1424419" name="connsiteY6-146"/>
                <a:gd fmla="*/ 1305306 w 1305333" name="connsiteX7-147"/>
                <a:gd fmla="*/ 990115 h 1424419" name="connsiteY7-148"/>
                <a:gd fmla="*/ 1193590 w 1305333" name="connsiteX8-149"/>
                <a:gd fmla="*/ 1159518 h 1424419" name="connsiteY8-150"/>
                <a:gd fmla="*/ 1188747 w 1305333" name="connsiteX9-151"/>
                <a:gd fmla="*/ 1163476 h 1424419" name="connsiteY9-152"/>
                <a:gd fmla="*/ 792288 w 1305333" name="connsiteX10-153"/>
                <a:gd fmla="*/ 1385653 h 1424419" name="connsiteY10-154"/>
                <a:gd fmla="*/ 522686 w 1305333" name="connsiteX11-155"/>
                <a:gd fmla="*/ 1384922 h 1424419" name="connsiteY11-156"/>
                <a:gd fmla="*/ 80344 w 1305333" name="connsiteX12-157"/>
                <a:gd fmla="*/ 1139323 h 1424419" name="connsiteY12-158"/>
                <a:gd fmla="*/ 68397 w 1305333" name="connsiteX13-159"/>
                <a:gd fmla="*/ 1130059 h 1424419" name="connsiteY13-160"/>
                <a:gd fmla="*/ 667 w 1305333" name="connsiteX14-161"/>
                <a:gd fmla="*/ 999105 h 1424419" name="connsiteY14-162"/>
                <a:gd fmla="*/ 0 w 1305333" name="connsiteX15-163"/>
                <a:gd fmla="*/ 972364 h 1424419" name="connsiteY15-164"/>
                <a:gd fmla="*/ 2496 w 1305333" name="connsiteX16-165"/>
                <a:gd fmla="*/ 463106 h 1424419" name="connsiteY16-166"/>
                <a:gd fmla="*/ 2458 w 1305333" name="connsiteX17-167"/>
                <a:gd fmla="*/ 429563 h 1424419" name="connsiteY17-168"/>
                <a:gd fmla="*/ 75248 w 1305333" name="connsiteX18-169"/>
                <a:gd fmla="*/ 303202 h 1424419" name="connsiteY18-170"/>
                <a:gd fmla="*/ 103465 w 1305333" name="connsiteX19-171"/>
                <a:gd fmla="*/ 288252 h 1424419" name="connsiteY19-172"/>
                <a:gd fmla="*/ 541533 w 1305333" name="connsiteX20-173"/>
                <a:gd fmla="*/ 38110 h 1424419" name="connsiteY20-174"/>
                <a:gd fmla="*/ 653528 w 1305333" name="connsiteX21-175"/>
                <a:gd fmla="*/ 0 h 1424419" name="connsiteY21-176"/>
                <a:gd fmla="*/ 653528 w 1305333" name="connsiteX0-177"/>
                <a:gd fmla="*/ 0 h 1424419" name="connsiteY0-178"/>
                <a:gd fmla="*/ 757287 w 1305333" name="connsiteX1-179"/>
                <a:gd fmla="*/ 32444 h 1424419" name="connsiteY1-180"/>
                <a:gd fmla="*/ 1206876 w 1305333" name="connsiteX2-181"/>
                <a:gd fmla="*/ 284945 h 1424419" name="connsiteY2-182"/>
                <a:gd fmla="*/ 1233464 w 1305333" name="connsiteX3-183"/>
                <a:gd fmla="*/ 306775 h 1424419" name="connsiteY3-184"/>
                <a:gd fmla="*/ 1301712 w 1305333" name="connsiteX4-185"/>
                <a:gd fmla="*/ 442384 h 1424419" name="connsiteY4-186"/>
                <a:gd fmla="*/ 1303099 w 1305333" name="connsiteX5-187"/>
                <a:gd fmla="*/ 495558 h 1424419" name="connsiteY5-188"/>
                <a:gd fmla="*/ 1303099 w 1305333" name="connsiteX6-189"/>
                <a:gd fmla="*/ 952393 h 1424419" name="connsiteY6-190"/>
                <a:gd fmla="*/ 1305306 w 1305333" name="connsiteX7-191"/>
                <a:gd fmla="*/ 990115 h 1424419" name="connsiteY7-192"/>
                <a:gd fmla="*/ 1193590 w 1305333" name="connsiteX8-193"/>
                <a:gd fmla="*/ 1159518 h 1424419" name="connsiteY8-194"/>
                <a:gd fmla="*/ 1172881 w 1305333" name="connsiteX9-195"/>
                <a:gd fmla="*/ 1179342 h 1424419" name="connsiteY9-196"/>
                <a:gd fmla="*/ 792288 w 1305333" name="connsiteX10-197"/>
                <a:gd fmla="*/ 1385653 h 1424419" name="connsiteY10-198"/>
                <a:gd fmla="*/ 522686 w 1305333" name="connsiteX11-199"/>
                <a:gd fmla="*/ 1384922 h 1424419" name="connsiteY11-200"/>
                <a:gd fmla="*/ 80344 w 1305333" name="connsiteX12-201"/>
                <a:gd fmla="*/ 1139323 h 1424419" name="connsiteY12-202"/>
                <a:gd fmla="*/ 68397 w 1305333" name="connsiteX13-203"/>
                <a:gd fmla="*/ 1130059 h 1424419" name="connsiteY13-204"/>
                <a:gd fmla="*/ 667 w 1305333" name="connsiteX14-205"/>
                <a:gd fmla="*/ 999105 h 1424419" name="connsiteY14-206"/>
                <a:gd fmla="*/ 0 w 1305333" name="connsiteX15-207"/>
                <a:gd fmla="*/ 972364 h 1424419" name="connsiteY15-208"/>
                <a:gd fmla="*/ 2496 w 1305333" name="connsiteX16-209"/>
                <a:gd fmla="*/ 463106 h 1424419" name="connsiteY16-210"/>
                <a:gd fmla="*/ 2458 w 1305333" name="connsiteX17-211"/>
                <a:gd fmla="*/ 429563 h 1424419" name="connsiteY17-212"/>
                <a:gd fmla="*/ 75248 w 1305333" name="connsiteX18-213"/>
                <a:gd fmla="*/ 303202 h 1424419" name="connsiteY18-214"/>
                <a:gd fmla="*/ 103465 w 1305333" name="connsiteX19-215"/>
                <a:gd fmla="*/ 288252 h 1424419" name="connsiteY19-216"/>
                <a:gd fmla="*/ 541533 w 1305333" name="connsiteX20-217"/>
                <a:gd fmla="*/ 38110 h 1424419" name="connsiteY20-218"/>
                <a:gd fmla="*/ 653528 w 1305333" name="connsiteX21-219"/>
                <a:gd fmla="*/ 0 h 1424419" name="connsiteY21-220"/>
                <a:gd fmla="*/ 653528 w 1305333" name="connsiteX0-221"/>
                <a:gd fmla="*/ 0 h 1424419" name="connsiteY0-222"/>
                <a:gd fmla="*/ 757287 w 1305333" name="connsiteX1-223"/>
                <a:gd fmla="*/ 32444 h 1424419" name="connsiteY1-224"/>
                <a:gd fmla="*/ 1206876 w 1305333" name="connsiteX2-225"/>
                <a:gd fmla="*/ 284945 h 1424419" name="connsiteY2-226"/>
                <a:gd fmla="*/ 1233464 w 1305333" name="connsiteX3-227"/>
                <a:gd fmla="*/ 306775 h 1424419" name="connsiteY3-228"/>
                <a:gd fmla="*/ 1301712 w 1305333" name="connsiteX4-229"/>
                <a:gd fmla="*/ 442384 h 1424419" name="connsiteY4-230"/>
                <a:gd fmla="*/ 1303099 w 1305333" name="connsiteX5-231"/>
                <a:gd fmla="*/ 495558 h 1424419" name="connsiteY5-232"/>
                <a:gd fmla="*/ 1303099 w 1305333" name="connsiteX6-233"/>
                <a:gd fmla="*/ 952393 h 1424419" name="connsiteY6-234"/>
                <a:gd fmla="*/ 1305306 w 1305333" name="connsiteX7-235"/>
                <a:gd fmla="*/ 990115 h 1424419" name="connsiteY7-236"/>
                <a:gd fmla="*/ 1193590 w 1305333" name="connsiteX8-237"/>
                <a:gd fmla="*/ 1159518 h 1424419" name="connsiteY8-238"/>
                <a:gd fmla="*/ 1172881 w 1305333" name="connsiteX9-239"/>
                <a:gd fmla="*/ 1179342 h 1424419" name="connsiteY9-240"/>
                <a:gd fmla="*/ 792288 w 1305333" name="connsiteX10-241"/>
                <a:gd fmla="*/ 1385653 h 1424419" name="connsiteY10-242"/>
                <a:gd fmla="*/ 522686 w 1305333" name="connsiteX11-243"/>
                <a:gd fmla="*/ 1384922 h 1424419" name="connsiteY11-244"/>
                <a:gd fmla="*/ 80344 w 1305333" name="connsiteX12-245"/>
                <a:gd fmla="*/ 1139323 h 1424419" name="connsiteY12-246"/>
                <a:gd fmla="*/ 68397 w 1305333" name="connsiteX13-247"/>
                <a:gd fmla="*/ 1130059 h 1424419" name="connsiteY13-248"/>
                <a:gd fmla="*/ 667 w 1305333" name="connsiteX14-249"/>
                <a:gd fmla="*/ 999105 h 1424419" name="connsiteY14-250"/>
                <a:gd fmla="*/ 0 w 1305333" name="connsiteX15-251"/>
                <a:gd fmla="*/ 972364 h 1424419" name="connsiteY15-252"/>
                <a:gd fmla="*/ 2496 w 1305333" name="connsiteX16-253"/>
                <a:gd fmla="*/ 463106 h 1424419" name="connsiteY16-254"/>
                <a:gd fmla="*/ 2458 w 1305333" name="connsiteX17-255"/>
                <a:gd fmla="*/ 429563 h 1424419" name="connsiteY17-256"/>
                <a:gd fmla="*/ 75248 w 1305333" name="connsiteX18-257"/>
                <a:gd fmla="*/ 303202 h 1424419" name="connsiteY18-258"/>
                <a:gd fmla="*/ 103465 w 1305333" name="connsiteX19-259"/>
                <a:gd fmla="*/ 288252 h 1424419" name="connsiteY19-260"/>
                <a:gd fmla="*/ 541533 w 1305333" name="connsiteX20-261"/>
                <a:gd fmla="*/ 38110 h 1424419" name="connsiteY20-262"/>
                <a:gd fmla="*/ 653528 w 1305333" name="connsiteX21-263"/>
                <a:gd fmla="*/ 0 h 1424419" name="connsiteY21-264"/>
                <a:gd fmla="*/ 653528 w 1305333" name="connsiteX0-265"/>
                <a:gd fmla="*/ 0 h 1424419" name="connsiteY0-266"/>
                <a:gd fmla="*/ 757287 w 1305333" name="connsiteX1-267"/>
                <a:gd fmla="*/ 32444 h 1424419" name="connsiteY1-268"/>
                <a:gd fmla="*/ 1206876 w 1305333" name="connsiteX2-269"/>
                <a:gd fmla="*/ 284945 h 1424419" name="connsiteY2-270"/>
                <a:gd fmla="*/ 1233464 w 1305333" name="connsiteX3-271"/>
                <a:gd fmla="*/ 306775 h 1424419" name="connsiteY3-272"/>
                <a:gd fmla="*/ 1301712 w 1305333" name="connsiteX4-273"/>
                <a:gd fmla="*/ 442384 h 1424419" name="connsiteY4-274"/>
                <a:gd fmla="*/ 1303099 w 1305333" name="connsiteX5-275"/>
                <a:gd fmla="*/ 495558 h 1424419" name="connsiteY5-276"/>
                <a:gd fmla="*/ 1303099 w 1305333" name="connsiteX6-277"/>
                <a:gd fmla="*/ 952393 h 1424419" name="connsiteY6-278"/>
                <a:gd fmla="*/ 1305306 w 1305333" name="connsiteX7-279"/>
                <a:gd fmla="*/ 990115 h 1424419" name="connsiteY7-280"/>
                <a:gd fmla="*/ 1193590 w 1305333" name="connsiteX8-281"/>
                <a:gd fmla="*/ 1159518 h 1424419" name="connsiteY8-282"/>
                <a:gd fmla="*/ 1172881 w 1305333" name="connsiteX9-283"/>
                <a:gd fmla="*/ 1179342 h 1424419" name="connsiteY9-284"/>
                <a:gd fmla="*/ 792288 w 1305333" name="connsiteX10-285"/>
                <a:gd fmla="*/ 1385653 h 1424419" name="connsiteY10-286"/>
                <a:gd fmla="*/ 522686 w 1305333" name="connsiteX11-287"/>
                <a:gd fmla="*/ 1384922 h 1424419" name="connsiteY11-288"/>
                <a:gd fmla="*/ 80344 w 1305333" name="connsiteX12-289"/>
                <a:gd fmla="*/ 1139323 h 1424419" name="connsiteY12-290"/>
                <a:gd fmla="*/ 68397 w 1305333" name="connsiteX13-291"/>
                <a:gd fmla="*/ 1130059 h 1424419" name="connsiteY13-292"/>
                <a:gd fmla="*/ 667 w 1305333" name="connsiteX14-293"/>
                <a:gd fmla="*/ 999105 h 1424419" name="connsiteY14-294"/>
                <a:gd fmla="*/ 0 w 1305333" name="connsiteX15-295"/>
                <a:gd fmla="*/ 972364 h 1424419" name="connsiteY15-296"/>
                <a:gd fmla="*/ 2496 w 1305333" name="connsiteX16-297"/>
                <a:gd fmla="*/ 463106 h 1424419" name="connsiteY16-298"/>
                <a:gd fmla="*/ 2458 w 1305333" name="connsiteX17-299"/>
                <a:gd fmla="*/ 429563 h 1424419" name="connsiteY17-300"/>
                <a:gd fmla="*/ 75248 w 1305333" name="connsiteX18-301"/>
                <a:gd fmla="*/ 303202 h 1424419" name="connsiteY18-302"/>
                <a:gd fmla="*/ 103465 w 1305333" name="connsiteX19-303"/>
                <a:gd fmla="*/ 288252 h 1424419" name="connsiteY19-304"/>
                <a:gd fmla="*/ 541533 w 1305333" name="connsiteX20-305"/>
                <a:gd fmla="*/ 38110 h 1424419" name="connsiteY20-306"/>
                <a:gd fmla="*/ 653528 w 1305333" name="connsiteX21-307"/>
                <a:gd fmla="*/ 0 h 1424419" name="connsiteY21-308"/>
                <a:gd fmla="*/ 653528 w 1305333" name="connsiteX0-309"/>
                <a:gd fmla="*/ 0 h 1424419" name="connsiteY0-310"/>
                <a:gd fmla="*/ 757287 w 1305333" name="connsiteX1-311"/>
                <a:gd fmla="*/ 32444 h 1424419" name="connsiteY1-312"/>
                <a:gd fmla="*/ 1206876 w 1305333" name="connsiteX2-313"/>
                <a:gd fmla="*/ 284945 h 1424419" name="connsiteY2-314"/>
                <a:gd fmla="*/ 1233464 w 1305333" name="connsiteX3-315"/>
                <a:gd fmla="*/ 306775 h 1424419" name="connsiteY3-316"/>
                <a:gd fmla="*/ 1301712 w 1305333" name="connsiteX4-317"/>
                <a:gd fmla="*/ 442384 h 1424419" name="connsiteY4-318"/>
                <a:gd fmla="*/ 1303099 w 1305333" name="connsiteX5-319"/>
                <a:gd fmla="*/ 495558 h 1424419" name="connsiteY5-320"/>
                <a:gd fmla="*/ 1303099 w 1305333" name="connsiteX6-321"/>
                <a:gd fmla="*/ 952393 h 1424419" name="connsiteY6-322"/>
                <a:gd fmla="*/ 1305306 w 1305333" name="connsiteX7-323"/>
                <a:gd fmla="*/ 990115 h 1424419" name="connsiteY7-324"/>
                <a:gd fmla="*/ 1193590 w 1305333" name="connsiteX8-325"/>
                <a:gd fmla="*/ 1159518 h 1424419" name="connsiteY8-326"/>
                <a:gd fmla="*/ 1172881 w 1305333" name="connsiteX9-327"/>
                <a:gd fmla="*/ 1179342 h 1424419" name="connsiteY9-328"/>
                <a:gd fmla="*/ 792288 w 1305333" name="connsiteX10-329"/>
                <a:gd fmla="*/ 1385653 h 1424419" name="connsiteY10-330"/>
                <a:gd fmla="*/ 522686 w 1305333" name="connsiteX11-331"/>
                <a:gd fmla="*/ 1384922 h 1424419" name="connsiteY11-332"/>
                <a:gd fmla="*/ 80344 w 1305333" name="connsiteX12-333"/>
                <a:gd fmla="*/ 1139323 h 1424419" name="connsiteY12-334"/>
                <a:gd fmla="*/ 68397 w 1305333" name="connsiteX13-335"/>
                <a:gd fmla="*/ 1130059 h 1424419" name="connsiteY13-336"/>
                <a:gd fmla="*/ 667 w 1305333" name="connsiteX14-337"/>
                <a:gd fmla="*/ 999105 h 1424419" name="connsiteY14-338"/>
                <a:gd fmla="*/ 0 w 1305333" name="connsiteX15-339"/>
                <a:gd fmla="*/ 972364 h 1424419" name="connsiteY15-340"/>
                <a:gd fmla="*/ 2496 w 1305333" name="connsiteX16-341"/>
                <a:gd fmla="*/ 463106 h 1424419" name="connsiteY16-342"/>
                <a:gd fmla="*/ 2458 w 1305333" name="connsiteX17-343"/>
                <a:gd fmla="*/ 429563 h 1424419" name="connsiteY17-344"/>
                <a:gd fmla="*/ 75248 w 1305333" name="connsiteX18-345"/>
                <a:gd fmla="*/ 303202 h 1424419" name="connsiteY18-346"/>
                <a:gd fmla="*/ 103465 w 1305333" name="connsiteX19-347"/>
                <a:gd fmla="*/ 288252 h 1424419" name="connsiteY19-348"/>
                <a:gd fmla="*/ 541533 w 1305333" name="connsiteX20-349"/>
                <a:gd fmla="*/ 38110 h 1424419" name="connsiteY20-350"/>
                <a:gd fmla="*/ 653528 w 1305333" name="connsiteX21-351"/>
                <a:gd fmla="*/ 0 h 1424419" name="connsiteY21-352"/>
                <a:gd fmla="*/ 653528 w 1305333" name="connsiteX0-353"/>
                <a:gd fmla="*/ 0 h 1424419" name="connsiteY0-354"/>
                <a:gd fmla="*/ 757287 w 1305333" name="connsiteX1-355"/>
                <a:gd fmla="*/ 32444 h 1424419" name="connsiteY1-356"/>
                <a:gd fmla="*/ 1206876 w 1305333" name="connsiteX2-357"/>
                <a:gd fmla="*/ 284945 h 1424419" name="connsiteY2-358"/>
                <a:gd fmla="*/ 1233464 w 1305333" name="connsiteX3-359"/>
                <a:gd fmla="*/ 306775 h 1424419" name="connsiteY3-360"/>
                <a:gd fmla="*/ 1301712 w 1305333" name="connsiteX4-361"/>
                <a:gd fmla="*/ 442384 h 1424419" name="connsiteY4-362"/>
                <a:gd fmla="*/ 1303099 w 1305333" name="connsiteX5-363"/>
                <a:gd fmla="*/ 495558 h 1424419" name="connsiteY5-364"/>
                <a:gd fmla="*/ 1303099 w 1305333" name="connsiteX6-365"/>
                <a:gd fmla="*/ 952393 h 1424419" name="connsiteY6-366"/>
                <a:gd fmla="*/ 1305306 w 1305333" name="connsiteX7-367"/>
                <a:gd fmla="*/ 990115 h 1424419" name="connsiteY7-368"/>
                <a:gd fmla="*/ 1193590 w 1305333" name="connsiteX8-369"/>
                <a:gd fmla="*/ 1159518 h 1424419" name="connsiteY8-370"/>
                <a:gd fmla="*/ 1172881 w 1305333" name="connsiteX9-371"/>
                <a:gd fmla="*/ 1179342 h 1424419" name="connsiteY9-372"/>
                <a:gd fmla="*/ 792288 w 1305333" name="connsiteX10-373"/>
                <a:gd fmla="*/ 1385653 h 1424419" name="connsiteY10-374"/>
                <a:gd fmla="*/ 522686 w 1305333" name="connsiteX11-375"/>
                <a:gd fmla="*/ 1384922 h 1424419" name="connsiteY11-376"/>
                <a:gd fmla="*/ 80344 w 1305333" name="connsiteX12-377"/>
                <a:gd fmla="*/ 1139323 h 1424419" name="connsiteY12-378"/>
                <a:gd fmla="*/ 68397 w 1305333" name="connsiteX13-379"/>
                <a:gd fmla="*/ 1130059 h 1424419" name="connsiteY13-380"/>
                <a:gd fmla="*/ 667 w 1305333" name="connsiteX14-381"/>
                <a:gd fmla="*/ 999105 h 1424419" name="connsiteY14-382"/>
                <a:gd fmla="*/ 0 w 1305333" name="connsiteX15-383"/>
                <a:gd fmla="*/ 972364 h 1424419" name="connsiteY15-384"/>
                <a:gd fmla="*/ 2496 w 1305333" name="connsiteX16-385"/>
                <a:gd fmla="*/ 463106 h 1424419" name="connsiteY16-386"/>
                <a:gd fmla="*/ 2458 w 1305333" name="connsiteX17-387"/>
                <a:gd fmla="*/ 429563 h 1424419" name="connsiteY17-388"/>
                <a:gd fmla="*/ 75248 w 1305333" name="connsiteX18-389"/>
                <a:gd fmla="*/ 303202 h 1424419" name="connsiteY18-390"/>
                <a:gd fmla="*/ 106293 w 1305333" name="connsiteX19-391"/>
                <a:gd fmla="*/ 282597 h 1424419" name="connsiteY19-392"/>
                <a:gd fmla="*/ 541533 w 1305333" name="connsiteX20-393"/>
                <a:gd fmla="*/ 38110 h 1424419" name="connsiteY20-394"/>
                <a:gd fmla="*/ 653528 w 1305333" name="connsiteX21-395"/>
                <a:gd fmla="*/ 0 h 1424419" name="connsiteY21-396"/>
                <a:gd fmla="*/ 653528 w 1305333" name="connsiteX0-397"/>
                <a:gd fmla="*/ 0 h 1424419" name="connsiteY0-398"/>
                <a:gd fmla="*/ 757287 w 1305333" name="connsiteX1-399"/>
                <a:gd fmla="*/ 32444 h 1424419" name="connsiteY1-400"/>
                <a:gd fmla="*/ 1206876 w 1305333" name="connsiteX2-401"/>
                <a:gd fmla="*/ 284945 h 1424419" name="connsiteY2-402"/>
                <a:gd fmla="*/ 1237706 w 1305333" name="connsiteX3-403"/>
                <a:gd fmla="*/ 306775 h 1424419" name="connsiteY3-404"/>
                <a:gd fmla="*/ 1301712 w 1305333" name="connsiteX4-405"/>
                <a:gd fmla="*/ 442384 h 1424419" name="connsiteY4-406"/>
                <a:gd fmla="*/ 1303099 w 1305333" name="connsiteX5-407"/>
                <a:gd fmla="*/ 495558 h 1424419" name="connsiteY5-408"/>
                <a:gd fmla="*/ 1303099 w 1305333" name="connsiteX6-409"/>
                <a:gd fmla="*/ 952393 h 1424419" name="connsiteY6-410"/>
                <a:gd fmla="*/ 1305306 w 1305333" name="connsiteX7-411"/>
                <a:gd fmla="*/ 990115 h 1424419" name="connsiteY7-412"/>
                <a:gd fmla="*/ 1193590 w 1305333" name="connsiteX8-413"/>
                <a:gd fmla="*/ 1159518 h 1424419" name="connsiteY8-414"/>
                <a:gd fmla="*/ 1172881 w 1305333" name="connsiteX9-415"/>
                <a:gd fmla="*/ 1179342 h 1424419" name="connsiteY9-416"/>
                <a:gd fmla="*/ 792288 w 1305333" name="connsiteX10-417"/>
                <a:gd fmla="*/ 1385653 h 1424419" name="connsiteY10-418"/>
                <a:gd fmla="*/ 522686 w 1305333" name="connsiteX11-419"/>
                <a:gd fmla="*/ 1384922 h 1424419" name="connsiteY11-420"/>
                <a:gd fmla="*/ 80344 w 1305333" name="connsiteX12-421"/>
                <a:gd fmla="*/ 1139323 h 1424419" name="connsiteY12-422"/>
                <a:gd fmla="*/ 68397 w 1305333" name="connsiteX13-423"/>
                <a:gd fmla="*/ 1130059 h 1424419" name="connsiteY13-424"/>
                <a:gd fmla="*/ 667 w 1305333" name="connsiteX14-425"/>
                <a:gd fmla="*/ 999105 h 1424419" name="connsiteY14-426"/>
                <a:gd fmla="*/ 0 w 1305333" name="connsiteX15-427"/>
                <a:gd fmla="*/ 972364 h 1424419" name="connsiteY15-428"/>
                <a:gd fmla="*/ 2496 w 1305333" name="connsiteX16-429"/>
                <a:gd fmla="*/ 463106 h 1424419" name="connsiteY16-430"/>
                <a:gd fmla="*/ 2458 w 1305333" name="connsiteX17-431"/>
                <a:gd fmla="*/ 429563 h 1424419" name="connsiteY17-432"/>
                <a:gd fmla="*/ 75248 w 1305333" name="connsiteX18-433"/>
                <a:gd fmla="*/ 303202 h 1424419" name="connsiteY18-434"/>
                <a:gd fmla="*/ 106293 w 1305333" name="connsiteX19-435"/>
                <a:gd fmla="*/ 282597 h 1424419" name="connsiteY19-436"/>
                <a:gd fmla="*/ 541533 w 1305333" name="connsiteX20-437"/>
                <a:gd fmla="*/ 38110 h 1424419" name="connsiteY20-438"/>
                <a:gd fmla="*/ 653528 w 1305333" name="connsiteX21-439"/>
                <a:gd fmla="*/ 0 h 1424419" name="connsiteY21-440"/>
                <a:gd fmla="*/ 653528 w 1305333" name="connsiteX0-441"/>
                <a:gd fmla="*/ 0 h 1424419" name="connsiteY0-442"/>
                <a:gd fmla="*/ 757287 w 1305333" name="connsiteX1-443"/>
                <a:gd fmla="*/ 32444 h 1424419" name="connsiteY1-444"/>
                <a:gd fmla="*/ 1206876 w 1305333" name="connsiteX2-445"/>
                <a:gd fmla="*/ 284945 h 1424419" name="connsiteY2-446"/>
                <a:gd fmla="*/ 1237706 w 1305333" name="connsiteX3-447"/>
                <a:gd fmla="*/ 306775 h 1424419" name="connsiteY3-448"/>
                <a:gd fmla="*/ 1301712 w 1305333" name="connsiteX4-449"/>
                <a:gd fmla="*/ 442384 h 1424419" name="connsiteY4-450"/>
                <a:gd fmla="*/ 1303099 w 1305333" name="connsiteX5-451"/>
                <a:gd fmla="*/ 495558 h 1424419" name="connsiteY5-452"/>
                <a:gd fmla="*/ 1303099 w 1305333" name="connsiteX6-453"/>
                <a:gd fmla="*/ 952393 h 1424419" name="connsiteY6-454"/>
                <a:gd fmla="*/ 1305306 w 1305333" name="connsiteX7-455"/>
                <a:gd fmla="*/ 990115 h 1424419" name="connsiteY7-456"/>
                <a:gd fmla="*/ 1211970 w 1305333" name="connsiteX8-457"/>
                <a:gd fmla="*/ 1149621 h 1424419" name="connsiteY8-458"/>
                <a:gd fmla="*/ 1172881 w 1305333" name="connsiteX9-459"/>
                <a:gd fmla="*/ 1179342 h 1424419" name="connsiteY9-460"/>
                <a:gd fmla="*/ 792288 w 1305333" name="connsiteX10-461"/>
                <a:gd fmla="*/ 1385653 h 1424419" name="connsiteY10-462"/>
                <a:gd fmla="*/ 522686 w 1305333" name="connsiteX11-463"/>
                <a:gd fmla="*/ 1384922 h 1424419" name="connsiteY11-464"/>
                <a:gd fmla="*/ 80344 w 1305333" name="connsiteX12-465"/>
                <a:gd fmla="*/ 1139323 h 1424419" name="connsiteY12-466"/>
                <a:gd fmla="*/ 68397 w 1305333" name="connsiteX13-467"/>
                <a:gd fmla="*/ 1130059 h 1424419" name="connsiteY13-468"/>
                <a:gd fmla="*/ 667 w 1305333" name="connsiteX14-469"/>
                <a:gd fmla="*/ 999105 h 1424419" name="connsiteY14-470"/>
                <a:gd fmla="*/ 0 w 1305333" name="connsiteX15-471"/>
                <a:gd fmla="*/ 972364 h 1424419" name="connsiteY15-472"/>
                <a:gd fmla="*/ 2496 w 1305333" name="connsiteX16-473"/>
                <a:gd fmla="*/ 463106 h 1424419" name="connsiteY16-474"/>
                <a:gd fmla="*/ 2458 w 1305333" name="connsiteX17-475"/>
                <a:gd fmla="*/ 429563 h 1424419" name="connsiteY17-476"/>
                <a:gd fmla="*/ 75248 w 1305333" name="connsiteX18-477"/>
                <a:gd fmla="*/ 303202 h 1424419" name="connsiteY18-478"/>
                <a:gd fmla="*/ 106293 w 1305333" name="connsiteX19-479"/>
                <a:gd fmla="*/ 282597 h 1424419" name="connsiteY19-480"/>
                <a:gd fmla="*/ 541533 w 1305333" name="connsiteX20-481"/>
                <a:gd fmla="*/ 38110 h 1424419" name="connsiteY20-482"/>
                <a:gd fmla="*/ 653528 w 1305333" name="connsiteX21-483"/>
                <a:gd fmla="*/ 0 h 1424419" name="connsiteY21-484"/>
                <a:gd fmla="*/ 653528 w 1305333" name="connsiteX0-485"/>
                <a:gd fmla="*/ 0 h 1424419" name="connsiteY0-486"/>
                <a:gd fmla="*/ 757287 w 1305333" name="connsiteX1-487"/>
                <a:gd fmla="*/ 32444 h 1424419" name="connsiteY1-488"/>
                <a:gd fmla="*/ 1206876 w 1305333" name="connsiteX2-489"/>
                <a:gd fmla="*/ 284945 h 1424419" name="connsiteY2-490"/>
                <a:gd fmla="*/ 1237706 w 1305333" name="connsiteX3-491"/>
                <a:gd fmla="*/ 306775 h 1424419" name="connsiteY3-492"/>
                <a:gd fmla="*/ 1301712 w 1305333" name="connsiteX4-493"/>
                <a:gd fmla="*/ 442384 h 1424419" name="connsiteY4-494"/>
                <a:gd fmla="*/ 1303099 w 1305333" name="connsiteX5-495"/>
                <a:gd fmla="*/ 495558 h 1424419" name="connsiteY5-496"/>
                <a:gd fmla="*/ 1303099 w 1305333" name="connsiteX6-497"/>
                <a:gd fmla="*/ 952393 h 1424419" name="connsiteY6-498"/>
                <a:gd fmla="*/ 1305306 w 1305333" name="connsiteX7-499"/>
                <a:gd fmla="*/ 990115 h 1424419" name="connsiteY7-500"/>
                <a:gd fmla="*/ 1236006 w 1305333" name="connsiteX8-501"/>
                <a:gd fmla="*/ 1160932 h 1424419" name="connsiteY8-502"/>
                <a:gd fmla="*/ 1172881 w 1305333" name="connsiteX9-503"/>
                <a:gd fmla="*/ 1179342 h 1424419" name="connsiteY9-504"/>
                <a:gd fmla="*/ 792288 w 1305333" name="connsiteX10-505"/>
                <a:gd fmla="*/ 1385653 h 1424419" name="connsiteY10-506"/>
                <a:gd fmla="*/ 522686 w 1305333" name="connsiteX11-507"/>
                <a:gd fmla="*/ 1384922 h 1424419" name="connsiteY11-508"/>
                <a:gd fmla="*/ 80344 w 1305333" name="connsiteX12-509"/>
                <a:gd fmla="*/ 1139323 h 1424419" name="connsiteY12-510"/>
                <a:gd fmla="*/ 68397 w 1305333" name="connsiteX13-511"/>
                <a:gd fmla="*/ 1130059 h 1424419" name="connsiteY13-512"/>
                <a:gd fmla="*/ 667 w 1305333" name="connsiteX14-513"/>
                <a:gd fmla="*/ 999105 h 1424419" name="connsiteY14-514"/>
                <a:gd fmla="*/ 0 w 1305333" name="connsiteX15-515"/>
                <a:gd fmla="*/ 972364 h 1424419" name="connsiteY15-516"/>
                <a:gd fmla="*/ 2496 w 1305333" name="connsiteX16-517"/>
                <a:gd fmla="*/ 463106 h 1424419" name="connsiteY16-518"/>
                <a:gd fmla="*/ 2458 w 1305333" name="connsiteX17-519"/>
                <a:gd fmla="*/ 429563 h 1424419" name="connsiteY17-520"/>
                <a:gd fmla="*/ 75248 w 1305333" name="connsiteX18-521"/>
                <a:gd fmla="*/ 303202 h 1424419" name="connsiteY18-522"/>
                <a:gd fmla="*/ 106293 w 1305333" name="connsiteX19-523"/>
                <a:gd fmla="*/ 282597 h 1424419" name="connsiteY19-524"/>
                <a:gd fmla="*/ 541533 w 1305333" name="connsiteX20-525"/>
                <a:gd fmla="*/ 38110 h 1424419" name="connsiteY20-526"/>
                <a:gd fmla="*/ 653528 w 1305333" name="connsiteX21-527"/>
                <a:gd fmla="*/ 0 h 1424419" name="connsiteY21-528"/>
                <a:gd fmla="*/ 653528 w 1313169" name="connsiteX0-529"/>
                <a:gd fmla="*/ 0 h 1424419" name="connsiteY0-530"/>
                <a:gd fmla="*/ 757287 w 1313169" name="connsiteX1-531"/>
                <a:gd fmla="*/ 32444 h 1424419" name="connsiteY1-532"/>
                <a:gd fmla="*/ 1206876 w 1313169" name="connsiteX2-533"/>
                <a:gd fmla="*/ 284945 h 1424419" name="connsiteY2-534"/>
                <a:gd fmla="*/ 1237706 w 1313169" name="connsiteX3-535"/>
                <a:gd fmla="*/ 306775 h 1424419" name="connsiteY3-536"/>
                <a:gd fmla="*/ 1301712 w 1313169" name="connsiteX4-537"/>
                <a:gd fmla="*/ 442384 h 1424419" name="connsiteY4-538"/>
                <a:gd fmla="*/ 1303099 w 1313169" name="connsiteX5-539"/>
                <a:gd fmla="*/ 495558 h 1424419" name="connsiteY5-540"/>
                <a:gd fmla="*/ 1303099 w 1313169" name="connsiteX6-541"/>
                <a:gd fmla="*/ 952393 h 1424419" name="connsiteY6-542"/>
                <a:gd fmla="*/ 1305306 w 1313169" name="connsiteX7-543"/>
                <a:gd fmla="*/ 990115 h 1424419" name="connsiteY7-544"/>
                <a:gd fmla="*/ 1271352 w 1313169" name="connsiteX8-545"/>
                <a:gd fmla="*/ 1142552 h 1424419" name="connsiteY8-546"/>
                <a:gd fmla="*/ 1172881 w 1313169" name="connsiteX9-547"/>
                <a:gd fmla="*/ 1179342 h 1424419" name="connsiteY9-548"/>
                <a:gd fmla="*/ 792288 w 1313169" name="connsiteX10-549"/>
                <a:gd fmla="*/ 1385653 h 1424419" name="connsiteY10-550"/>
                <a:gd fmla="*/ 522686 w 1313169" name="connsiteX11-551"/>
                <a:gd fmla="*/ 1384922 h 1424419" name="connsiteY11-552"/>
                <a:gd fmla="*/ 80344 w 1313169" name="connsiteX12-553"/>
                <a:gd fmla="*/ 1139323 h 1424419" name="connsiteY12-554"/>
                <a:gd fmla="*/ 68397 w 1313169" name="connsiteX13-555"/>
                <a:gd fmla="*/ 1130059 h 1424419" name="connsiteY13-556"/>
                <a:gd fmla="*/ 667 w 1313169" name="connsiteX14-557"/>
                <a:gd fmla="*/ 999105 h 1424419" name="connsiteY14-558"/>
                <a:gd fmla="*/ 0 w 1313169" name="connsiteX15-559"/>
                <a:gd fmla="*/ 972364 h 1424419" name="connsiteY15-560"/>
                <a:gd fmla="*/ 2496 w 1313169" name="connsiteX16-561"/>
                <a:gd fmla="*/ 463106 h 1424419" name="connsiteY16-562"/>
                <a:gd fmla="*/ 2458 w 1313169" name="connsiteX17-563"/>
                <a:gd fmla="*/ 429563 h 1424419" name="connsiteY17-564"/>
                <a:gd fmla="*/ 75248 w 1313169" name="connsiteX18-565"/>
                <a:gd fmla="*/ 303202 h 1424419" name="connsiteY18-566"/>
                <a:gd fmla="*/ 106293 w 1313169" name="connsiteX19-567"/>
                <a:gd fmla="*/ 282597 h 1424419" name="connsiteY19-568"/>
                <a:gd fmla="*/ 541533 w 1313169" name="connsiteX20-569"/>
                <a:gd fmla="*/ 38110 h 1424419" name="connsiteY20-570"/>
                <a:gd fmla="*/ 653528 w 1313169" name="connsiteX21-571"/>
                <a:gd fmla="*/ 0 h 1424419" name="connsiteY21-572"/>
                <a:gd fmla="*/ 653528 w 1306267" name="connsiteX0-573"/>
                <a:gd fmla="*/ 0 h 1424419" name="connsiteY0-574"/>
                <a:gd fmla="*/ 757287 w 1306267" name="connsiteX1-575"/>
                <a:gd fmla="*/ 32444 h 1424419" name="connsiteY1-576"/>
                <a:gd fmla="*/ 1206876 w 1306267" name="connsiteX2-577"/>
                <a:gd fmla="*/ 284945 h 1424419" name="connsiteY2-578"/>
                <a:gd fmla="*/ 1237706 w 1306267" name="connsiteX3-579"/>
                <a:gd fmla="*/ 306775 h 1424419" name="connsiteY3-580"/>
                <a:gd fmla="*/ 1301712 w 1306267" name="connsiteX4-581"/>
                <a:gd fmla="*/ 442384 h 1424419" name="connsiteY4-582"/>
                <a:gd fmla="*/ 1303099 w 1306267" name="connsiteX5-583"/>
                <a:gd fmla="*/ 495558 h 1424419" name="connsiteY5-584"/>
                <a:gd fmla="*/ 1303099 w 1306267" name="connsiteX6-585"/>
                <a:gd fmla="*/ 952393 h 1424419" name="connsiteY6-586"/>
                <a:gd fmla="*/ 1305306 w 1306267" name="connsiteX7-587"/>
                <a:gd fmla="*/ 990115 h 1424419" name="connsiteY7-588"/>
                <a:gd fmla="*/ 1255800 w 1306267" name="connsiteX8-589"/>
                <a:gd fmla="*/ 1142552 h 1424419" name="connsiteY8-590"/>
                <a:gd fmla="*/ 1172881 w 1306267" name="connsiteX9-591"/>
                <a:gd fmla="*/ 1179342 h 1424419" name="connsiteY9-592"/>
                <a:gd fmla="*/ 792288 w 1306267" name="connsiteX10-593"/>
                <a:gd fmla="*/ 1385653 h 1424419" name="connsiteY10-594"/>
                <a:gd fmla="*/ 522686 w 1306267" name="connsiteX11-595"/>
                <a:gd fmla="*/ 1384922 h 1424419" name="connsiteY11-596"/>
                <a:gd fmla="*/ 80344 w 1306267" name="connsiteX12-597"/>
                <a:gd fmla="*/ 1139323 h 1424419" name="connsiteY12-598"/>
                <a:gd fmla="*/ 68397 w 1306267" name="connsiteX13-599"/>
                <a:gd fmla="*/ 1130059 h 1424419" name="connsiteY13-600"/>
                <a:gd fmla="*/ 667 w 1306267" name="connsiteX14-601"/>
                <a:gd fmla="*/ 999105 h 1424419" name="connsiteY14-602"/>
                <a:gd fmla="*/ 0 w 1306267" name="connsiteX15-603"/>
                <a:gd fmla="*/ 972364 h 1424419" name="connsiteY15-604"/>
                <a:gd fmla="*/ 2496 w 1306267" name="connsiteX16-605"/>
                <a:gd fmla="*/ 463106 h 1424419" name="connsiteY16-606"/>
                <a:gd fmla="*/ 2458 w 1306267" name="connsiteX17-607"/>
                <a:gd fmla="*/ 429563 h 1424419" name="connsiteY17-608"/>
                <a:gd fmla="*/ 75248 w 1306267" name="connsiteX18-609"/>
                <a:gd fmla="*/ 303202 h 1424419" name="connsiteY18-610"/>
                <a:gd fmla="*/ 106293 w 1306267" name="connsiteX19-611"/>
                <a:gd fmla="*/ 282597 h 1424419" name="connsiteY19-612"/>
                <a:gd fmla="*/ 541533 w 1306267" name="connsiteX20-613"/>
                <a:gd fmla="*/ 38110 h 1424419" name="connsiteY20-614"/>
                <a:gd fmla="*/ 653528 w 1306267" name="connsiteX21-615"/>
                <a:gd fmla="*/ 0 h 1424419" name="connsiteY21-616"/>
                <a:gd fmla="*/ 653528 w 1306267" name="connsiteX0-617"/>
                <a:gd fmla="*/ 0 h 1424419" name="connsiteY0-618"/>
                <a:gd fmla="*/ 757287 w 1306267" name="connsiteX1-619"/>
                <a:gd fmla="*/ 32444 h 1424419" name="connsiteY1-620"/>
                <a:gd fmla="*/ 1206876 w 1306267" name="connsiteX2-621"/>
                <a:gd fmla="*/ 284945 h 1424419" name="connsiteY2-622"/>
                <a:gd fmla="*/ 1237706 w 1306267" name="connsiteX3-623"/>
                <a:gd fmla="*/ 306775 h 1424419" name="connsiteY3-624"/>
                <a:gd fmla="*/ 1301712 w 1306267" name="connsiteX4-625"/>
                <a:gd fmla="*/ 442384 h 1424419" name="connsiteY4-626"/>
                <a:gd fmla="*/ 1303099 w 1306267" name="connsiteX5-627"/>
                <a:gd fmla="*/ 495558 h 1424419" name="connsiteY5-628"/>
                <a:gd fmla="*/ 1303099 w 1306267" name="connsiteX6-629"/>
                <a:gd fmla="*/ 952393 h 1424419" name="connsiteY6-630"/>
                <a:gd fmla="*/ 1305306 w 1306267" name="connsiteX7-631"/>
                <a:gd fmla="*/ 990115 h 1424419" name="connsiteY7-632"/>
                <a:gd fmla="*/ 1255800 w 1306267" name="connsiteX8-633"/>
                <a:gd fmla="*/ 1142552 h 1424419" name="connsiteY8-634"/>
                <a:gd fmla="*/ 1172881 w 1306267" name="connsiteX9-635"/>
                <a:gd fmla="*/ 1179342 h 1424419" name="connsiteY9-636"/>
                <a:gd fmla="*/ 792288 w 1306267" name="connsiteX10-637"/>
                <a:gd fmla="*/ 1385653 h 1424419" name="connsiteY10-638"/>
                <a:gd fmla="*/ 522686 w 1306267" name="connsiteX11-639"/>
                <a:gd fmla="*/ 1384922 h 1424419" name="connsiteY11-640"/>
                <a:gd fmla="*/ 80344 w 1306267" name="connsiteX12-641"/>
                <a:gd fmla="*/ 1139323 h 1424419" name="connsiteY12-642"/>
                <a:gd fmla="*/ 61328 w 1306267" name="connsiteX13-643"/>
                <a:gd fmla="*/ 1127231 h 1424419" name="connsiteY13-644"/>
                <a:gd fmla="*/ 667 w 1306267" name="connsiteX14-645"/>
                <a:gd fmla="*/ 999105 h 1424419" name="connsiteY14-646"/>
                <a:gd fmla="*/ 0 w 1306267" name="connsiteX15-647"/>
                <a:gd fmla="*/ 972364 h 1424419" name="connsiteY15-648"/>
                <a:gd fmla="*/ 2496 w 1306267" name="connsiteX16-649"/>
                <a:gd fmla="*/ 463106 h 1424419" name="connsiteY16-650"/>
                <a:gd fmla="*/ 2458 w 1306267" name="connsiteX17-651"/>
                <a:gd fmla="*/ 429563 h 1424419" name="connsiteY17-652"/>
                <a:gd fmla="*/ 75248 w 1306267" name="connsiteX18-653"/>
                <a:gd fmla="*/ 303202 h 1424419" name="connsiteY18-654"/>
                <a:gd fmla="*/ 106293 w 1306267" name="connsiteX19-655"/>
                <a:gd fmla="*/ 282597 h 1424419" name="connsiteY19-656"/>
                <a:gd fmla="*/ 541533 w 1306267" name="connsiteX20-657"/>
                <a:gd fmla="*/ 38110 h 1424419" name="connsiteY20-658"/>
                <a:gd fmla="*/ 653528 w 1306267" name="connsiteX21-659"/>
                <a:gd fmla="*/ 0 h 1424419" name="connsiteY21-660"/>
                <a:gd fmla="*/ 653528 w 1306267" name="connsiteX0-661"/>
                <a:gd fmla="*/ 0 h 1424419" name="connsiteY0-662"/>
                <a:gd fmla="*/ 757287 w 1306267" name="connsiteX1-663"/>
                <a:gd fmla="*/ 32444 h 1424419" name="connsiteY1-664"/>
                <a:gd fmla="*/ 1206876 w 1306267" name="connsiteX2-665"/>
                <a:gd fmla="*/ 284945 h 1424419" name="connsiteY2-666"/>
                <a:gd fmla="*/ 1237706 w 1306267" name="connsiteX3-667"/>
                <a:gd fmla="*/ 306775 h 1424419" name="connsiteY3-668"/>
                <a:gd fmla="*/ 1301712 w 1306267" name="connsiteX4-669"/>
                <a:gd fmla="*/ 442384 h 1424419" name="connsiteY4-670"/>
                <a:gd fmla="*/ 1303099 w 1306267" name="connsiteX5-671"/>
                <a:gd fmla="*/ 495558 h 1424419" name="connsiteY5-672"/>
                <a:gd fmla="*/ 1303099 w 1306267" name="connsiteX6-673"/>
                <a:gd fmla="*/ 952393 h 1424419" name="connsiteY6-674"/>
                <a:gd fmla="*/ 1305306 w 1306267" name="connsiteX7-675"/>
                <a:gd fmla="*/ 990115 h 1424419" name="connsiteY7-676"/>
                <a:gd fmla="*/ 1255800 w 1306267" name="connsiteX8-677"/>
                <a:gd fmla="*/ 1142552 h 1424419" name="connsiteY8-678"/>
                <a:gd fmla="*/ 1172881 w 1306267" name="connsiteX9-679"/>
                <a:gd fmla="*/ 1179342 h 1424419" name="connsiteY9-680"/>
                <a:gd fmla="*/ 792288 w 1306267" name="connsiteX10-681"/>
                <a:gd fmla="*/ 1385653 h 1424419" name="connsiteY10-682"/>
                <a:gd fmla="*/ 522686 w 1306267" name="connsiteX11-683"/>
                <a:gd fmla="*/ 1384922 h 1424419" name="connsiteY11-684"/>
                <a:gd fmla="*/ 80344 w 1306267" name="connsiteX12-685"/>
                <a:gd fmla="*/ 1139323 h 1424419" name="connsiteY12-686"/>
                <a:gd fmla="*/ 61328 w 1306267" name="connsiteX13-687"/>
                <a:gd fmla="*/ 1127231 h 1424419" name="connsiteY13-688"/>
                <a:gd fmla="*/ 667 w 1306267" name="connsiteX14-689"/>
                <a:gd fmla="*/ 999105 h 1424419" name="connsiteY14-690"/>
                <a:gd fmla="*/ 0 w 1306267" name="connsiteX15-691"/>
                <a:gd fmla="*/ 972364 h 1424419" name="connsiteY15-692"/>
                <a:gd fmla="*/ 2496 w 1306267" name="connsiteX16-693"/>
                <a:gd fmla="*/ 463106 h 1424419" name="connsiteY16-694"/>
                <a:gd fmla="*/ 2458 w 1306267" name="connsiteX17-695"/>
                <a:gd fmla="*/ 429563 h 1424419" name="connsiteY17-696"/>
                <a:gd fmla="*/ 75248 w 1306267" name="connsiteX18-697"/>
                <a:gd fmla="*/ 303202 h 1424419" name="connsiteY18-698"/>
                <a:gd fmla="*/ 106293 w 1306267" name="connsiteX19-699"/>
                <a:gd fmla="*/ 282597 h 1424419" name="connsiteY19-700"/>
                <a:gd fmla="*/ 541533 w 1306267" name="connsiteX20-701"/>
                <a:gd fmla="*/ 38110 h 1424419" name="connsiteY20-702"/>
                <a:gd fmla="*/ 653528 w 1306267" name="connsiteX21-703"/>
                <a:gd fmla="*/ 0 h 1424419" name="connsiteY21-704"/>
                <a:gd fmla="*/ 653528 w 1306267" name="connsiteX0-705"/>
                <a:gd fmla="*/ 0 h 1424419" name="connsiteY0-706"/>
                <a:gd fmla="*/ 757287 w 1306267" name="connsiteX1-707"/>
                <a:gd fmla="*/ 32444 h 1424419" name="connsiteY1-708"/>
                <a:gd fmla="*/ 1206876 w 1306267" name="connsiteX2-709"/>
                <a:gd fmla="*/ 284945 h 1424419" name="connsiteY2-710"/>
                <a:gd fmla="*/ 1237706 w 1306267" name="connsiteX3-711"/>
                <a:gd fmla="*/ 306775 h 1424419" name="connsiteY3-712"/>
                <a:gd fmla="*/ 1301712 w 1306267" name="connsiteX4-713"/>
                <a:gd fmla="*/ 442384 h 1424419" name="connsiteY4-714"/>
                <a:gd fmla="*/ 1303099 w 1306267" name="connsiteX5-715"/>
                <a:gd fmla="*/ 495558 h 1424419" name="connsiteY5-716"/>
                <a:gd fmla="*/ 1303099 w 1306267" name="connsiteX6-717"/>
                <a:gd fmla="*/ 952393 h 1424419" name="connsiteY6-718"/>
                <a:gd fmla="*/ 1305306 w 1306267" name="connsiteX7-719"/>
                <a:gd fmla="*/ 990115 h 1424419" name="connsiteY7-720"/>
                <a:gd fmla="*/ 1255800 w 1306267" name="connsiteX8-721"/>
                <a:gd fmla="*/ 1142552 h 1424419" name="connsiteY8-722"/>
                <a:gd fmla="*/ 1172881 w 1306267" name="connsiteX9-723"/>
                <a:gd fmla="*/ 1179342 h 1424419" name="connsiteY9-724"/>
                <a:gd fmla="*/ 792288 w 1306267" name="connsiteX10-725"/>
                <a:gd fmla="*/ 1385653 h 1424419" name="connsiteY10-726"/>
                <a:gd fmla="*/ 522686 w 1306267" name="connsiteX11-727"/>
                <a:gd fmla="*/ 1384922 h 1424419" name="connsiteY11-728"/>
                <a:gd fmla="*/ 90241 w 1306267" name="connsiteX12-729"/>
                <a:gd fmla="*/ 1150634 h 1424419" name="connsiteY12-730"/>
                <a:gd fmla="*/ 61328 w 1306267" name="connsiteX13-731"/>
                <a:gd fmla="*/ 1127231 h 1424419" name="connsiteY13-732"/>
                <a:gd fmla="*/ 667 w 1306267" name="connsiteX14-733"/>
                <a:gd fmla="*/ 999105 h 1424419" name="connsiteY14-734"/>
                <a:gd fmla="*/ 0 w 1306267" name="connsiteX15-735"/>
                <a:gd fmla="*/ 972364 h 1424419" name="connsiteY15-736"/>
                <a:gd fmla="*/ 2496 w 1306267" name="connsiteX16-737"/>
                <a:gd fmla="*/ 463106 h 1424419" name="connsiteY16-738"/>
                <a:gd fmla="*/ 2458 w 1306267" name="connsiteX17-739"/>
                <a:gd fmla="*/ 429563 h 1424419" name="connsiteY17-740"/>
                <a:gd fmla="*/ 75248 w 1306267" name="connsiteX18-741"/>
                <a:gd fmla="*/ 303202 h 1424419" name="connsiteY18-742"/>
                <a:gd fmla="*/ 106293 w 1306267" name="connsiteX19-743"/>
                <a:gd fmla="*/ 282597 h 1424419" name="connsiteY19-744"/>
                <a:gd fmla="*/ 541533 w 1306267" name="connsiteX20-745"/>
                <a:gd fmla="*/ 38110 h 1424419" name="connsiteY20-746"/>
                <a:gd fmla="*/ 653528 w 1306267" name="connsiteX21-747"/>
                <a:gd fmla="*/ 0 h 1424419" name="connsiteY21-748"/>
                <a:gd fmla="*/ 653528 w 1306267" name="connsiteX0-749"/>
                <a:gd fmla="*/ 0 h 1424419" name="connsiteY0-750"/>
                <a:gd fmla="*/ 757287 w 1306267" name="connsiteX1-751"/>
                <a:gd fmla="*/ 32444 h 1424419" name="connsiteY1-752"/>
                <a:gd fmla="*/ 1206876 w 1306267" name="connsiteX2-753"/>
                <a:gd fmla="*/ 284945 h 1424419" name="connsiteY2-754"/>
                <a:gd fmla="*/ 1237706 w 1306267" name="connsiteX3-755"/>
                <a:gd fmla="*/ 306775 h 1424419" name="connsiteY3-756"/>
                <a:gd fmla="*/ 1301712 w 1306267" name="connsiteX4-757"/>
                <a:gd fmla="*/ 442384 h 1424419" name="connsiteY4-758"/>
                <a:gd fmla="*/ 1303099 w 1306267" name="connsiteX5-759"/>
                <a:gd fmla="*/ 495558 h 1424419" name="connsiteY5-760"/>
                <a:gd fmla="*/ 1303099 w 1306267" name="connsiteX6-761"/>
                <a:gd fmla="*/ 952393 h 1424419" name="connsiteY6-762"/>
                <a:gd fmla="*/ 1305306 w 1306267" name="connsiteX7-763"/>
                <a:gd fmla="*/ 990115 h 1424419" name="connsiteY7-764"/>
                <a:gd fmla="*/ 1255800 w 1306267" name="connsiteX8-765"/>
                <a:gd fmla="*/ 1142552 h 1424419" name="connsiteY8-766"/>
                <a:gd fmla="*/ 1172881 w 1306267" name="connsiteX9-767"/>
                <a:gd fmla="*/ 1179342 h 1424419" name="connsiteY9-768"/>
                <a:gd fmla="*/ 792288 w 1306267" name="connsiteX10-769"/>
                <a:gd fmla="*/ 1385653 h 1424419" name="connsiteY10-770"/>
                <a:gd fmla="*/ 522686 w 1306267" name="connsiteX11-771"/>
                <a:gd fmla="*/ 1384922 h 1424419" name="connsiteY11-772"/>
                <a:gd fmla="*/ 90241 w 1306267" name="connsiteX12-773"/>
                <a:gd fmla="*/ 1150634 h 1424419" name="connsiteY12-774"/>
                <a:gd fmla="*/ 61328 w 1306267" name="connsiteX13-775"/>
                <a:gd fmla="*/ 1127231 h 1424419" name="connsiteY13-776"/>
                <a:gd fmla="*/ 667 w 1306267" name="connsiteX14-777"/>
                <a:gd fmla="*/ 999105 h 1424419" name="connsiteY14-778"/>
                <a:gd fmla="*/ 0 w 1306267" name="connsiteX15-779"/>
                <a:gd fmla="*/ 972364 h 1424419" name="connsiteY15-780"/>
                <a:gd fmla="*/ 2496 w 1306267" name="connsiteX16-781"/>
                <a:gd fmla="*/ 463106 h 1424419" name="connsiteY16-782"/>
                <a:gd fmla="*/ 2458 w 1306267" name="connsiteX17-783"/>
                <a:gd fmla="*/ 429563 h 1424419" name="connsiteY17-784"/>
                <a:gd fmla="*/ 75248 w 1306267" name="connsiteX18-785"/>
                <a:gd fmla="*/ 303202 h 1424419" name="connsiteY18-786"/>
                <a:gd fmla="*/ 106293 w 1306267" name="connsiteX19-787"/>
                <a:gd fmla="*/ 282597 h 1424419" name="connsiteY19-788"/>
                <a:gd fmla="*/ 541533 w 1306267" name="connsiteX20-789"/>
                <a:gd fmla="*/ 38110 h 1424419" name="connsiteY20-790"/>
                <a:gd fmla="*/ 653528 w 1306267" name="connsiteX21-791"/>
                <a:gd fmla="*/ 0 h 1424419" name="connsiteY21-792"/>
                <a:gd fmla="*/ 653528 w 1306267" name="connsiteX0-793"/>
                <a:gd fmla="*/ 0 h 1424419" name="connsiteY0-794"/>
                <a:gd fmla="*/ 757287 w 1306267" name="connsiteX1-795"/>
                <a:gd fmla="*/ 32444 h 1424419" name="connsiteY1-796"/>
                <a:gd fmla="*/ 1206876 w 1306267" name="connsiteX2-797"/>
                <a:gd fmla="*/ 284945 h 1424419" name="connsiteY2-798"/>
                <a:gd fmla="*/ 1237706 w 1306267" name="connsiteX3-799"/>
                <a:gd fmla="*/ 306775 h 1424419" name="connsiteY3-800"/>
                <a:gd fmla="*/ 1301712 w 1306267" name="connsiteX4-801"/>
                <a:gd fmla="*/ 442384 h 1424419" name="connsiteY4-802"/>
                <a:gd fmla="*/ 1303099 w 1306267" name="connsiteX5-803"/>
                <a:gd fmla="*/ 495558 h 1424419" name="connsiteY5-804"/>
                <a:gd fmla="*/ 1303099 w 1306267" name="connsiteX6-805"/>
                <a:gd fmla="*/ 952393 h 1424419" name="connsiteY6-806"/>
                <a:gd fmla="*/ 1305306 w 1306267" name="connsiteX7-807"/>
                <a:gd fmla="*/ 990115 h 1424419" name="connsiteY7-808"/>
                <a:gd fmla="*/ 1255800 w 1306267" name="connsiteX8-809"/>
                <a:gd fmla="*/ 1142552 h 1424419" name="connsiteY8-810"/>
                <a:gd fmla="*/ 1172881 w 1306267" name="connsiteX9-811"/>
                <a:gd fmla="*/ 1179342 h 1424419" name="connsiteY9-812"/>
                <a:gd fmla="*/ 792288 w 1306267" name="connsiteX10-813"/>
                <a:gd fmla="*/ 1385653 h 1424419" name="connsiteY10-814"/>
                <a:gd fmla="*/ 522686 w 1306267" name="connsiteX11-815"/>
                <a:gd fmla="*/ 1384922 h 1424419" name="connsiteY11-816"/>
                <a:gd fmla="*/ 90241 w 1306267" name="connsiteX12-817"/>
                <a:gd fmla="*/ 1150634 h 1424419" name="connsiteY12-818"/>
                <a:gd fmla="*/ 61328 w 1306267" name="connsiteX13-819"/>
                <a:gd fmla="*/ 1127231 h 1424419" name="connsiteY13-820"/>
                <a:gd fmla="*/ 667 w 1306267" name="connsiteX14-821"/>
                <a:gd fmla="*/ 999105 h 1424419" name="connsiteY14-822"/>
                <a:gd fmla="*/ 0 w 1306267" name="connsiteX15-823"/>
                <a:gd fmla="*/ 972364 h 1424419" name="connsiteY15-824"/>
                <a:gd fmla="*/ 2496 w 1306267" name="connsiteX16-825"/>
                <a:gd fmla="*/ 463106 h 1424419" name="connsiteY16-826"/>
                <a:gd fmla="*/ 2458 w 1306267" name="connsiteX17-827"/>
                <a:gd fmla="*/ 429563 h 1424419" name="connsiteY17-828"/>
                <a:gd fmla="*/ 75248 w 1306267" name="connsiteX18-829"/>
                <a:gd fmla="*/ 303202 h 1424419" name="connsiteY18-830"/>
                <a:gd fmla="*/ 106293 w 1306267" name="connsiteX19-831"/>
                <a:gd fmla="*/ 282597 h 1424419" name="connsiteY19-832"/>
                <a:gd fmla="*/ 541533 w 1306267" name="connsiteX20-833"/>
                <a:gd fmla="*/ 38110 h 1424419" name="connsiteY20-834"/>
                <a:gd fmla="*/ 653528 w 1306267" name="connsiteX21-835"/>
                <a:gd fmla="*/ 0 h 1424419" name="connsiteY21-836"/>
                <a:gd fmla="*/ 653528 w 1306267" name="connsiteX0-837"/>
                <a:gd fmla="*/ 0 h 1424419" name="connsiteY0-838"/>
                <a:gd fmla="*/ 757287 w 1306267" name="connsiteX1-839"/>
                <a:gd fmla="*/ 32444 h 1424419" name="connsiteY1-840"/>
                <a:gd fmla="*/ 1206876 w 1306267" name="connsiteX2-841"/>
                <a:gd fmla="*/ 284945 h 1424419" name="connsiteY2-842"/>
                <a:gd fmla="*/ 1237706 w 1306267" name="connsiteX3-843"/>
                <a:gd fmla="*/ 306775 h 1424419" name="connsiteY3-844"/>
                <a:gd fmla="*/ 1301712 w 1306267" name="connsiteX4-845"/>
                <a:gd fmla="*/ 442384 h 1424419" name="connsiteY4-846"/>
                <a:gd fmla="*/ 1303099 w 1306267" name="connsiteX5-847"/>
                <a:gd fmla="*/ 495558 h 1424419" name="connsiteY5-848"/>
                <a:gd fmla="*/ 1303099 w 1306267" name="connsiteX6-849"/>
                <a:gd fmla="*/ 952393 h 1424419" name="connsiteY6-850"/>
                <a:gd fmla="*/ 1305306 w 1306267" name="connsiteX7-851"/>
                <a:gd fmla="*/ 990115 h 1424419" name="connsiteY7-852"/>
                <a:gd fmla="*/ 1255800 w 1306267" name="connsiteX8-853"/>
                <a:gd fmla="*/ 1142552 h 1424419" name="connsiteY8-854"/>
                <a:gd fmla="*/ 1172881 w 1306267" name="connsiteX9-855"/>
                <a:gd fmla="*/ 1179342 h 1424419" name="connsiteY9-856"/>
                <a:gd fmla="*/ 792288 w 1306267" name="connsiteX10-857"/>
                <a:gd fmla="*/ 1385653 h 1424419" name="connsiteY10-858"/>
                <a:gd fmla="*/ 522686 w 1306267" name="connsiteX11-859"/>
                <a:gd fmla="*/ 1384922 h 1424419" name="connsiteY11-860"/>
                <a:gd fmla="*/ 90241 w 1306267" name="connsiteX12-861"/>
                <a:gd fmla="*/ 1150634 h 1424419" name="connsiteY12-862"/>
                <a:gd fmla="*/ 61328 w 1306267" name="connsiteX13-863"/>
                <a:gd fmla="*/ 1127231 h 1424419" name="connsiteY13-864"/>
                <a:gd fmla="*/ 667 w 1306267" name="connsiteX14-865"/>
                <a:gd fmla="*/ 999105 h 1424419" name="connsiteY14-866"/>
                <a:gd fmla="*/ 0 w 1306267" name="connsiteX15-867"/>
                <a:gd fmla="*/ 972364 h 1424419" name="connsiteY15-868"/>
                <a:gd fmla="*/ 2496 w 1306267" name="connsiteX16-869"/>
                <a:gd fmla="*/ 463106 h 1424419" name="connsiteY16-870"/>
                <a:gd fmla="*/ 2458 w 1306267" name="connsiteX17-871"/>
                <a:gd fmla="*/ 429563 h 1424419" name="connsiteY17-872"/>
                <a:gd fmla="*/ 75248 w 1306267" name="connsiteX18-873"/>
                <a:gd fmla="*/ 303202 h 1424419" name="connsiteY18-874"/>
                <a:gd fmla="*/ 106293 w 1306267" name="connsiteX19-875"/>
                <a:gd fmla="*/ 282597 h 1424419" name="connsiteY19-876"/>
                <a:gd fmla="*/ 541533 w 1306267" name="connsiteX20-877"/>
                <a:gd fmla="*/ 38110 h 1424419" name="connsiteY20-878"/>
                <a:gd fmla="*/ 653528 w 1306267" name="connsiteX21-879"/>
                <a:gd fmla="*/ 0 h 1424419" name="connsiteY21-880"/>
                <a:gd fmla="*/ 653528 w 1306267" name="connsiteX0-881"/>
                <a:gd fmla="*/ 0 h 1424419" name="connsiteY0-882"/>
                <a:gd fmla="*/ 757287 w 1306267" name="connsiteX1-883"/>
                <a:gd fmla="*/ 32444 h 1424419" name="connsiteY1-884"/>
                <a:gd fmla="*/ 1206876 w 1306267" name="connsiteX2-885"/>
                <a:gd fmla="*/ 284945 h 1424419" name="connsiteY2-886"/>
                <a:gd fmla="*/ 1237706 w 1306267" name="connsiteX3-887"/>
                <a:gd fmla="*/ 306775 h 1424419" name="connsiteY3-888"/>
                <a:gd fmla="*/ 1301712 w 1306267" name="connsiteX4-889"/>
                <a:gd fmla="*/ 442384 h 1424419" name="connsiteY4-890"/>
                <a:gd fmla="*/ 1303099 w 1306267" name="connsiteX5-891"/>
                <a:gd fmla="*/ 495558 h 1424419" name="connsiteY5-892"/>
                <a:gd fmla="*/ 1303099 w 1306267" name="connsiteX6-893"/>
                <a:gd fmla="*/ 952393 h 1424419" name="connsiteY6-894"/>
                <a:gd fmla="*/ 1305306 w 1306267" name="connsiteX7-895"/>
                <a:gd fmla="*/ 990115 h 1424419" name="connsiteY7-896"/>
                <a:gd fmla="*/ 1255800 w 1306267" name="connsiteX8-897"/>
                <a:gd fmla="*/ 1142552 h 1424419" name="connsiteY8-898"/>
                <a:gd fmla="*/ 1172881 w 1306267" name="connsiteX9-899"/>
                <a:gd fmla="*/ 1179342 h 1424419" name="connsiteY9-900"/>
                <a:gd fmla="*/ 792288 w 1306267" name="connsiteX10-901"/>
                <a:gd fmla="*/ 1385653 h 1424419" name="connsiteY10-902"/>
                <a:gd fmla="*/ 522686 w 1306267" name="connsiteX11-903"/>
                <a:gd fmla="*/ 1384922 h 1424419" name="connsiteY11-904"/>
                <a:gd fmla="*/ 90241 w 1306267" name="connsiteX12-905"/>
                <a:gd fmla="*/ 1150634 h 1424419" name="connsiteY12-906"/>
                <a:gd fmla="*/ 55672 w 1306267" name="connsiteX13-907"/>
                <a:gd fmla="*/ 1124403 h 1424419" name="connsiteY13-908"/>
                <a:gd fmla="*/ 667 w 1306267" name="connsiteX14-909"/>
                <a:gd fmla="*/ 999105 h 1424419" name="connsiteY14-910"/>
                <a:gd fmla="*/ 0 w 1306267" name="connsiteX15-911"/>
                <a:gd fmla="*/ 972364 h 1424419" name="connsiteY15-912"/>
                <a:gd fmla="*/ 2496 w 1306267" name="connsiteX16-913"/>
                <a:gd fmla="*/ 463106 h 1424419" name="connsiteY16-914"/>
                <a:gd fmla="*/ 2458 w 1306267" name="connsiteX17-915"/>
                <a:gd fmla="*/ 429563 h 1424419" name="connsiteY17-916"/>
                <a:gd fmla="*/ 75248 w 1306267" name="connsiteX18-917"/>
                <a:gd fmla="*/ 303202 h 1424419" name="connsiteY18-918"/>
                <a:gd fmla="*/ 106293 w 1306267" name="connsiteX19-919"/>
                <a:gd fmla="*/ 282597 h 1424419" name="connsiteY19-920"/>
                <a:gd fmla="*/ 541533 w 1306267" name="connsiteX20-921"/>
                <a:gd fmla="*/ 38110 h 1424419" name="connsiteY20-922"/>
                <a:gd fmla="*/ 653528 w 1306267" name="connsiteX21-923"/>
                <a:gd fmla="*/ 0 h 1424419" name="connsiteY21-924"/>
                <a:gd fmla="*/ 653528 w 1306267" name="connsiteX0-925"/>
                <a:gd fmla="*/ 0 h 1424419" name="connsiteY0-926"/>
                <a:gd fmla="*/ 757287 w 1306267" name="connsiteX1-927"/>
                <a:gd fmla="*/ 32444 h 1424419" name="connsiteY1-928"/>
                <a:gd fmla="*/ 1206876 w 1306267" name="connsiteX2-929"/>
                <a:gd fmla="*/ 284945 h 1424419" name="connsiteY2-930"/>
                <a:gd fmla="*/ 1237706 w 1306267" name="connsiteX3-931"/>
                <a:gd fmla="*/ 306775 h 1424419" name="connsiteY3-932"/>
                <a:gd fmla="*/ 1301712 w 1306267" name="connsiteX4-933"/>
                <a:gd fmla="*/ 442384 h 1424419" name="connsiteY4-934"/>
                <a:gd fmla="*/ 1303099 w 1306267" name="connsiteX5-935"/>
                <a:gd fmla="*/ 495558 h 1424419" name="connsiteY5-936"/>
                <a:gd fmla="*/ 1303099 w 1306267" name="connsiteX6-937"/>
                <a:gd fmla="*/ 952393 h 1424419" name="connsiteY6-938"/>
                <a:gd fmla="*/ 1305306 w 1306267" name="connsiteX7-939"/>
                <a:gd fmla="*/ 990115 h 1424419" name="connsiteY7-940"/>
                <a:gd fmla="*/ 1255800 w 1306267" name="connsiteX8-941"/>
                <a:gd fmla="*/ 1142552 h 1424419" name="connsiteY8-942"/>
                <a:gd fmla="*/ 1172881 w 1306267" name="connsiteX9-943"/>
                <a:gd fmla="*/ 1179342 h 1424419" name="connsiteY9-944"/>
                <a:gd fmla="*/ 792288 w 1306267" name="connsiteX10-945"/>
                <a:gd fmla="*/ 1385653 h 1424419" name="connsiteY10-946"/>
                <a:gd fmla="*/ 522686 w 1306267" name="connsiteX11-947"/>
                <a:gd fmla="*/ 1384922 h 1424419" name="connsiteY11-948"/>
                <a:gd fmla="*/ 90241 w 1306267" name="connsiteX12-949"/>
                <a:gd fmla="*/ 1150634 h 1424419" name="connsiteY12-950"/>
                <a:gd fmla="*/ 55672 w 1306267" name="connsiteX13-951"/>
                <a:gd fmla="*/ 1124403 h 1424419" name="connsiteY13-952"/>
                <a:gd fmla="*/ 667 w 1306267" name="connsiteX14-953"/>
                <a:gd fmla="*/ 999105 h 1424419" name="connsiteY14-954"/>
                <a:gd fmla="*/ 0 w 1306267" name="connsiteX15-955"/>
                <a:gd fmla="*/ 972364 h 1424419" name="connsiteY15-956"/>
                <a:gd fmla="*/ 2496 w 1306267" name="connsiteX16-957"/>
                <a:gd fmla="*/ 463106 h 1424419" name="connsiteY16-958"/>
                <a:gd fmla="*/ 2458 w 1306267" name="connsiteX17-959"/>
                <a:gd fmla="*/ 429563 h 1424419" name="connsiteY17-960"/>
                <a:gd fmla="*/ 75248 w 1306267" name="connsiteX18-961"/>
                <a:gd fmla="*/ 303202 h 1424419" name="connsiteY18-962"/>
                <a:gd fmla="*/ 106293 w 1306267" name="connsiteX19-963"/>
                <a:gd fmla="*/ 282597 h 1424419" name="connsiteY19-964"/>
                <a:gd fmla="*/ 541533 w 1306267" name="connsiteX20-965"/>
                <a:gd fmla="*/ 38110 h 1424419" name="connsiteY20-966"/>
                <a:gd fmla="*/ 653528 w 1306267" name="connsiteX21-967"/>
                <a:gd fmla="*/ 0 h 1424419" name="connsiteY21-968"/>
                <a:gd fmla="*/ 653528 w 1306267" name="connsiteX0-969"/>
                <a:gd fmla="*/ 0 h 1424419" name="connsiteY0-970"/>
                <a:gd fmla="*/ 757287 w 1306267" name="connsiteX1-971"/>
                <a:gd fmla="*/ 32444 h 1424419" name="connsiteY1-972"/>
                <a:gd fmla="*/ 1206876 w 1306267" name="connsiteX2-973"/>
                <a:gd fmla="*/ 284945 h 1424419" name="connsiteY2-974"/>
                <a:gd fmla="*/ 1237706 w 1306267" name="connsiteX3-975"/>
                <a:gd fmla="*/ 306775 h 1424419" name="connsiteY3-976"/>
                <a:gd fmla="*/ 1301712 w 1306267" name="connsiteX4-977"/>
                <a:gd fmla="*/ 442384 h 1424419" name="connsiteY4-978"/>
                <a:gd fmla="*/ 1303099 w 1306267" name="connsiteX5-979"/>
                <a:gd fmla="*/ 495558 h 1424419" name="connsiteY5-980"/>
                <a:gd fmla="*/ 1303099 w 1306267" name="connsiteX6-981"/>
                <a:gd fmla="*/ 952393 h 1424419" name="connsiteY6-982"/>
                <a:gd fmla="*/ 1305306 w 1306267" name="connsiteX7-983"/>
                <a:gd fmla="*/ 990115 h 1424419" name="connsiteY7-984"/>
                <a:gd fmla="*/ 1255800 w 1306267" name="connsiteX8-985"/>
                <a:gd fmla="*/ 1142552 h 1424419" name="connsiteY8-986"/>
                <a:gd fmla="*/ 1172881 w 1306267" name="connsiteX9-987"/>
                <a:gd fmla="*/ 1179342 h 1424419" name="connsiteY9-988"/>
                <a:gd fmla="*/ 792288 w 1306267" name="connsiteX10-989"/>
                <a:gd fmla="*/ 1385653 h 1424419" name="connsiteY10-990"/>
                <a:gd fmla="*/ 522686 w 1306267" name="connsiteX11-991"/>
                <a:gd fmla="*/ 1384922 h 1424419" name="connsiteY11-992"/>
                <a:gd fmla="*/ 90241 w 1306267" name="connsiteX12-993"/>
                <a:gd fmla="*/ 1150634 h 1424419" name="connsiteY12-994"/>
                <a:gd fmla="*/ 55672 w 1306267" name="connsiteX13-995"/>
                <a:gd fmla="*/ 1124403 h 1424419" name="connsiteY13-996"/>
                <a:gd fmla="*/ 667 w 1306267" name="connsiteX14-997"/>
                <a:gd fmla="*/ 999105 h 1424419" name="connsiteY14-998"/>
                <a:gd fmla="*/ 0 w 1306267" name="connsiteX15-999"/>
                <a:gd fmla="*/ 972364 h 1424419" name="connsiteY15-1000"/>
                <a:gd fmla="*/ 2496 w 1306267" name="connsiteX16-1001"/>
                <a:gd fmla="*/ 463106 h 1424419" name="connsiteY16-1002"/>
                <a:gd fmla="*/ 2458 w 1306267" name="connsiteX17-1003"/>
                <a:gd fmla="*/ 429563 h 1424419" name="connsiteY17-1004"/>
                <a:gd fmla="*/ 75248 w 1306267" name="connsiteX18-1005"/>
                <a:gd fmla="*/ 303202 h 1424419" name="connsiteY18-1006"/>
                <a:gd fmla="*/ 106293 w 1306267" name="connsiteX19-1007"/>
                <a:gd fmla="*/ 282597 h 1424419" name="connsiteY19-1008"/>
                <a:gd fmla="*/ 541533 w 1306267" name="connsiteX20-1009"/>
                <a:gd fmla="*/ 38110 h 1424419" name="connsiteY20-1010"/>
                <a:gd fmla="*/ 653528 w 1306267" name="connsiteX21-1011"/>
                <a:gd fmla="*/ 0 h 1424419" name="connsiteY21-1012"/>
                <a:gd fmla="*/ 653528 w 1306267" name="connsiteX0-1013"/>
                <a:gd fmla="*/ 0 h 1424419" name="connsiteY0-1014"/>
                <a:gd fmla="*/ 757287 w 1306267" name="connsiteX1-1015"/>
                <a:gd fmla="*/ 32444 h 1424419" name="connsiteY1-1016"/>
                <a:gd fmla="*/ 1206876 w 1306267" name="connsiteX2-1017"/>
                <a:gd fmla="*/ 284945 h 1424419" name="connsiteY2-1018"/>
                <a:gd fmla="*/ 1237706 w 1306267" name="connsiteX3-1019"/>
                <a:gd fmla="*/ 306775 h 1424419" name="connsiteY3-1020"/>
                <a:gd fmla="*/ 1301712 w 1306267" name="connsiteX4-1021"/>
                <a:gd fmla="*/ 442384 h 1424419" name="connsiteY4-1022"/>
                <a:gd fmla="*/ 1303099 w 1306267" name="connsiteX5-1023"/>
                <a:gd fmla="*/ 495558 h 1424419" name="connsiteY5-1024"/>
                <a:gd fmla="*/ 1303099 w 1306267" name="connsiteX6-1025"/>
                <a:gd fmla="*/ 952393 h 1424419" name="connsiteY6-1026"/>
                <a:gd fmla="*/ 1305306 w 1306267" name="connsiteX7-1027"/>
                <a:gd fmla="*/ 990115 h 1424419" name="connsiteY7-1028"/>
                <a:gd fmla="*/ 1255800 w 1306267" name="connsiteX8-1029"/>
                <a:gd fmla="*/ 1142552 h 1424419" name="connsiteY8-1030"/>
                <a:gd fmla="*/ 1172881 w 1306267" name="connsiteX9-1031"/>
                <a:gd fmla="*/ 1179342 h 1424419" name="connsiteY9-1032"/>
                <a:gd fmla="*/ 792288 w 1306267" name="connsiteX10-1033"/>
                <a:gd fmla="*/ 1385653 h 1424419" name="connsiteY10-1034"/>
                <a:gd fmla="*/ 522686 w 1306267" name="connsiteX11-1035"/>
                <a:gd fmla="*/ 1384922 h 1424419" name="connsiteY11-1036"/>
                <a:gd fmla="*/ 90241 w 1306267" name="connsiteX12-1037"/>
                <a:gd fmla="*/ 1150634 h 1424419" name="connsiteY12-1038"/>
                <a:gd fmla="*/ 55672 w 1306267" name="connsiteX13-1039"/>
                <a:gd fmla="*/ 1124403 h 1424419" name="connsiteY13-1040"/>
                <a:gd fmla="*/ 667 w 1306267" name="connsiteX14-1041"/>
                <a:gd fmla="*/ 999105 h 1424419" name="connsiteY14-1042"/>
                <a:gd fmla="*/ 0 w 1306267" name="connsiteX15-1043"/>
                <a:gd fmla="*/ 972364 h 1424419" name="connsiteY15-1044"/>
                <a:gd fmla="*/ 2496 w 1306267" name="connsiteX16-1045"/>
                <a:gd fmla="*/ 463106 h 1424419" name="connsiteY16-1046"/>
                <a:gd fmla="*/ 2458 w 1306267" name="connsiteX17-1047"/>
                <a:gd fmla="*/ 429563 h 1424419" name="connsiteY17-1048"/>
                <a:gd fmla="*/ 75248 w 1306267" name="connsiteX18-1049"/>
                <a:gd fmla="*/ 303202 h 1424419" name="connsiteY18-1050"/>
                <a:gd fmla="*/ 106293 w 1306267" name="connsiteX19-1051"/>
                <a:gd fmla="*/ 282597 h 1424419" name="connsiteY19-1052"/>
                <a:gd fmla="*/ 541533 w 1306267" name="connsiteX20-1053"/>
                <a:gd fmla="*/ 38110 h 1424419" name="connsiteY20-1054"/>
                <a:gd fmla="*/ 653528 w 1306267" name="connsiteX21-1055"/>
                <a:gd fmla="*/ 0 h 1424419" name="connsiteY21-1056"/>
                <a:gd fmla="*/ 653528 w 1306267" name="connsiteX0-1057"/>
                <a:gd fmla="*/ 0 h 1424419" name="connsiteY0-1058"/>
                <a:gd fmla="*/ 757287 w 1306267" name="connsiteX1-1059"/>
                <a:gd fmla="*/ 32444 h 1424419" name="connsiteY1-1060"/>
                <a:gd fmla="*/ 1206876 w 1306267" name="connsiteX2-1061"/>
                <a:gd fmla="*/ 284945 h 1424419" name="connsiteY2-1062"/>
                <a:gd fmla="*/ 1237706 w 1306267" name="connsiteX3-1063"/>
                <a:gd fmla="*/ 306775 h 1424419" name="connsiteY3-1064"/>
                <a:gd fmla="*/ 1301712 w 1306267" name="connsiteX4-1065"/>
                <a:gd fmla="*/ 442384 h 1424419" name="connsiteY4-1066"/>
                <a:gd fmla="*/ 1303099 w 1306267" name="connsiteX5-1067"/>
                <a:gd fmla="*/ 495558 h 1424419" name="connsiteY5-1068"/>
                <a:gd fmla="*/ 1303099 w 1306267" name="connsiteX6-1069"/>
                <a:gd fmla="*/ 952393 h 1424419" name="connsiteY6-1070"/>
                <a:gd fmla="*/ 1305306 w 1306267" name="connsiteX7-1071"/>
                <a:gd fmla="*/ 990115 h 1424419" name="connsiteY7-1072"/>
                <a:gd fmla="*/ 1255800 w 1306267" name="connsiteX8-1073"/>
                <a:gd fmla="*/ 1142552 h 1424419" name="connsiteY8-1074"/>
                <a:gd fmla="*/ 1172881 w 1306267" name="connsiteX9-1075"/>
                <a:gd fmla="*/ 1179342 h 1424419" name="connsiteY9-1076"/>
                <a:gd fmla="*/ 792288 w 1306267" name="connsiteX10-1077"/>
                <a:gd fmla="*/ 1385653 h 1424419" name="connsiteY10-1078"/>
                <a:gd fmla="*/ 522686 w 1306267" name="connsiteX11-1079"/>
                <a:gd fmla="*/ 1384922 h 1424419" name="connsiteY11-1080"/>
                <a:gd fmla="*/ 90241 w 1306267" name="connsiteX12-1081"/>
                <a:gd fmla="*/ 1150634 h 1424419" name="connsiteY12-1082"/>
                <a:gd fmla="*/ 55672 w 1306267" name="connsiteX13-1083"/>
                <a:gd fmla="*/ 1124403 h 1424419" name="connsiteY13-1084"/>
                <a:gd fmla="*/ 667 w 1306267" name="connsiteX14-1085"/>
                <a:gd fmla="*/ 999105 h 1424419" name="connsiteY14-1086"/>
                <a:gd fmla="*/ 0 w 1306267" name="connsiteX15-1087"/>
                <a:gd fmla="*/ 972364 h 1424419" name="connsiteY15-1088"/>
                <a:gd fmla="*/ 2496 w 1306267" name="connsiteX16-1089"/>
                <a:gd fmla="*/ 463106 h 1424419" name="connsiteY16-1090"/>
                <a:gd fmla="*/ 2458 w 1306267" name="connsiteX17-1091"/>
                <a:gd fmla="*/ 429563 h 1424419" name="connsiteY17-1092"/>
                <a:gd fmla="*/ 75248 w 1306267" name="connsiteX18-1093"/>
                <a:gd fmla="*/ 303202 h 1424419" name="connsiteY18-1094"/>
                <a:gd fmla="*/ 106293 w 1306267" name="connsiteX19-1095"/>
                <a:gd fmla="*/ 282597 h 1424419" name="connsiteY19-1096"/>
                <a:gd fmla="*/ 541533 w 1306267" name="connsiteX20-1097"/>
                <a:gd fmla="*/ 38110 h 1424419" name="connsiteY20-1098"/>
                <a:gd fmla="*/ 653528 w 1306267" name="connsiteX21-1099"/>
                <a:gd fmla="*/ 0 h 1424419" name="connsiteY21-1100"/>
                <a:gd fmla="*/ 653528 w 1306267" name="connsiteX0-1101"/>
                <a:gd fmla="*/ 0 h 1424419" name="connsiteY0-1102"/>
                <a:gd fmla="*/ 757287 w 1306267" name="connsiteX1-1103"/>
                <a:gd fmla="*/ 32444 h 1424419" name="connsiteY1-1104"/>
                <a:gd fmla="*/ 1206876 w 1306267" name="connsiteX2-1105"/>
                <a:gd fmla="*/ 284945 h 1424419" name="connsiteY2-1106"/>
                <a:gd fmla="*/ 1237706 w 1306267" name="connsiteX3-1107"/>
                <a:gd fmla="*/ 306775 h 1424419" name="connsiteY3-1108"/>
                <a:gd fmla="*/ 1301712 w 1306267" name="connsiteX4-1109"/>
                <a:gd fmla="*/ 442384 h 1424419" name="connsiteY4-1110"/>
                <a:gd fmla="*/ 1303099 w 1306267" name="connsiteX5-1111"/>
                <a:gd fmla="*/ 495558 h 1424419" name="connsiteY5-1112"/>
                <a:gd fmla="*/ 1303099 w 1306267" name="connsiteX6-1113"/>
                <a:gd fmla="*/ 952393 h 1424419" name="connsiteY6-1114"/>
                <a:gd fmla="*/ 1305306 w 1306267" name="connsiteX7-1115"/>
                <a:gd fmla="*/ 990115 h 1424419" name="connsiteY7-1116"/>
                <a:gd fmla="*/ 1255800 w 1306267" name="connsiteX8-1117"/>
                <a:gd fmla="*/ 1142552 h 1424419" name="connsiteY8-1118"/>
                <a:gd fmla="*/ 1172881 w 1306267" name="connsiteX9-1119"/>
                <a:gd fmla="*/ 1179342 h 1424419" name="connsiteY9-1120"/>
                <a:gd fmla="*/ 792288 w 1306267" name="connsiteX10-1121"/>
                <a:gd fmla="*/ 1385653 h 1424419" name="connsiteY10-1122"/>
                <a:gd fmla="*/ 522686 w 1306267" name="connsiteX11-1123"/>
                <a:gd fmla="*/ 1384922 h 1424419" name="connsiteY11-1124"/>
                <a:gd fmla="*/ 90241 w 1306267" name="connsiteX12-1125"/>
                <a:gd fmla="*/ 1150634 h 1424419" name="connsiteY12-1126"/>
                <a:gd fmla="*/ 48904 w 1306267" name="connsiteX13-1127"/>
                <a:gd fmla="*/ 1124403 h 1424419" name="connsiteY13-1128"/>
                <a:gd fmla="*/ 667 w 1306267" name="connsiteX14-1129"/>
                <a:gd fmla="*/ 999105 h 1424419" name="connsiteY14-1130"/>
                <a:gd fmla="*/ 0 w 1306267" name="connsiteX15-1131"/>
                <a:gd fmla="*/ 972364 h 1424419" name="connsiteY15-1132"/>
                <a:gd fmla="*/ 2496 w 1306267" name="connsiteX16-1133"/>
                <a:gd fmla="*/ 463106 h 1424419" name="connsiteY16-1134"/>
                <a:gd fmla="*/ 2458 w 1306267" name="connsiteX17-1135"/>
                <a:gd fmla="*/ 429563 h 1424419" name="connsiteY17-1136"/>
                <a:gd fmla="*/ 75248 w 1306267" name="connsiteX18-1137"/>
                <a:gd fmla="*/ 303202 h 1424419" name="connsiteY18-1138"/>
                <a:gd fmla="*/ 106293 w 1306267" name="connsiteX19-1139"/>
                <a:gd fmla="*/ 282597 h 1424419" name="connsiteY19-1140"/>
                <a:gd fmla="*/ 541533 w 1306267" name="connsiteX20-1141"/>
                <a:gd fmla="*/ 38110 h 1424419" name="connsiteY20-1142"/>
                <a:gd fmla="*/ 653528 w 1306267" name="connsiteX21-1143"/>
                <a:gd fmla="*/ 0 h 1424419" name="connsiteY21-1144"/>
                <a:gd fmla="*/ 653528 w 1306267" name="connsiteX0-1145"/>
                <a:gd fmla="*/ 0 h 1424419" name="connsiteY0-1146"/>
                <a:gd fmla="*/ 757287 w 1306267" name="connsiteX1-1147"/>
                <a:gd fmla="*/ 32444 h 1424419" name="connsiteY1-1148"/>
                <a:gd fmla="*/ 1206876 w 1306267" name="connsiteX2-1149"/>
                <a:gd fmla="*/ 284945 h 1424419" name="connsiteY2-1150"/>
                <a:gd fmla="*/ 1237706 w 1306267" name="connsiteX3-1151"/>
                <a:gd fmla="*/ 306775 h 1424419" name="connsiteY3-1152"/>
                <a:gd fmla="*/ 1301712 w 1306267" name="connsiteX4-1153"/>
                <a:gd fmla="*/ 442384 h 1424419" name="connsiteY4-1154"/>
                <a:gd fmla="*/ 1303099 w 1306267" name="connsiteX5-1155"/>
                <a:gd fmla="*/ 495558 h 1424419" name="connsiteY5-1156"/>
                <a:gd fmla="*/ 1303099 w 1306267" name="connsiteX6-1157"/>
                <a:gd fmla="*/ 952393 h 1424419" name="connsiteY6-1158"/>
                <a:gd fmla="*/ 1305306 w 1306267" name="connsiteX7-1159"/>
                <a:gd fmla="*/ 990115 h 1424419" name="connsiteY7-1160"/>
                <a:gd fmla="*/ 1255800 w 1306267" name="connsiteX8-1161"/>
                <a:gd fmla="*/ 1142552 h 1424419" name="connsiteY8-1162"/>
                <a:gd fmla="*/ 1172881 w 1306267" name="connsiteX9-1163"/>
                <a:gd fmla="*/ 1179342 h 1424419" name="connsiteY9-1164"/>
                <a:gd fmla="*/ 792288 w 1306267" name="connsiteX10-1165"/>
                <a:gd fmla="*/ 1385653 h 1424419" name="connsiteY10-1166"/>
                <a:gd fmla="*/ 522686 w 1306267" name="connsiteX11-1167"/>
                <a:gd fmla="*/ 1384922 h 1424419" name="connsiteY11-1168"/>
                <a:gd fmla="*/ 90241 w 1306267" name="connsiteX12-1169"/>
                <a:gd fmla="*/ 1150634 h 1424419" name="connsiteY12-1170"/>
                <a:gd fmla="*/ 48904 w 1306267" name="connsiteX13-1171"/>
                <a:gd fmla="*/ 1124403 h 1424419" name="connsiteY13-1172"/>
                <a:gd fmla="*/ 667 w 1306267" name="connsiteX14-1173"/>
                <a:gd fmla="*/ 999105 h 1424419" name="connsiteY14-1174"/>
                <a:gd fmla="*/ 0 w 1306267" name="connsiteX15-1175"/>
                <a:gd fmla="*/ 972364 h 1424419" name="connsiteY15-1176"/>
                <a:gd fmla="*/ 2496 w 1306267" name="connsiteX16-1177"/>
                <a:gd fmla="*/ 463106 h 1424419" name="connsiteY16-1178"/>
                <a:gd fmla="*/ 2458 w 1306267" name="connsiteX17-1179"/>
                <a:gd fmla="*/ 429563 h 1424419" name="connsiteY17-1180"/>
                <a:gd fmla="*/ 75248 w 1306267" name="connsiteX18-1181"/>
                <a:gd fmla="*/ 303202 h 1424419" name="connsiteY18-1182"/>
                <a:gd fmla="*/ 106293 w 1306267" name="connsiteX19-1183"/>
                <a:gd fmla="*/ 282597 h 1424419" name="connsiteY19-1184"/>
                <a:gd fmla="*/ 541533 w 1306267" name="connsiteX20-1185"/>
                <a:gd fmla="*/ 38110 h 1424419" name="connsiteY20-1186"/>
                <a:gd fmla="*/ 653528 w 1306267" name="connsiteX21-1187"/>
                <a:gd fmla="*/ 0 h 1424419" name="connsiteY21-1188"/>
                <a:gd fmla="*/ 653528 w 1306267" name="connsiteX0-1189"/>
                <a:gd fmla="*/ 0 h 1424419" name="connsiteY0-1190"/>
                <a:gd fmla="*/ 757287 w 1306267" name="connsiteX1-1191"/>
                <a:gd fmla="*/ 32444 h 1424419" name="connsiteY1-1192"/>
                <a:gd fmla="*/ 1206876 w 1306267" name="connsiteX2-1193"/>
                <a:gd fmla="*/ 284945 h 1424419" name="connsiteY2-1194"/>
                <a:gd fmla="*/ 1237706 w 1306267" name="connsiteX3-1195"/>
                <a:gd fmla="*/ 306775 h 1424419" name="connsiteY3-1196"/>
                <a:gd fmla="*/ 1301712 w 1306267" name="connsiteX4-1197"/>
                <a:gd fmla="*/ 442384 h 1424419" name="connsiteY4-1198"/>
                <a:gd fmla="*/ 1303099 w 1306267" name="connsiteX5-1199"/>
                <a:gd fmla="*/ 495558 h 1424419" name="connsiteY5-1200"/>
                <a:gd fmla="*/ 1303099 w 1306267" name="connsiteX6-1201"/>
                <a:gd fmla="*/ 952393 h 1424419" name="connsiteY6-1202"/>
                <a:gd fmla="*/ 1305306 w 1306267" name="connsiteX7-1203"/>
                <a:gd fmla="*/ 990115 h 1424419" name="connsiteY7-1204"/>
                <a:gd fmla="*/ 1255800 w 1306267" name="connsiteX8-1205"/>
                <a:gd fmla="*/ 1142552 h 1424419" name="connsiteY8-1206"/>
                <a:gd fmla="*/ 1172881 w 1306267" name="connsiteX9-1207"/>
                <a:gd fmla="*/ 1179342 h 1424419" name="connsiteY9-1208"/>
                <a:gd fmla="*/ 792288 w 1306267" name="connsiteX10-1209"/>
                <a:gd fmla="*/ 1385653 h 1424419" name="connsiteY10-1210"/>
                <a:gd fmla="*/ 522686 w 1306267" name="connsiteX11-1211"/>
                <a:gd fmla="*/ 1384922 h 1424419" name="connsiteY11-1212"/>
                <a:gd fmla="*/ 90241 w 1306267" name="connsiteX12-1213"/>
                <a:gd fmla="*/ 1150634 h 1424419" name="connsiteY12-1214"/>
                <a:gd fmla="*/ 48904 w 1306267" name="connsiteX13-1215"/>
                <a:gd fmla="*/ 1124403 h 1424419" name="connsiteY13-1216"/>
                <a:gd fmla="*/ 667 w 1306267" name="connsiteX14-1217"/>
                <a:gd fmla="*/ 999105 h 1424419" name="connsiteY14-1218"/>
                <a:gd fmla="*/ 0 w 1306267" name="connsiteX15-1219"/>
                <a:gd fmla="*/ 972364 h 1424419" name="connsiteY15-1220"/>
                <a:gd fmla="*/ 2496 w 1306267" name="connsiteX16-1221"/>
                <a:gd fmla="*/ 463106 h 1424419" name="connsiteY16-1222"/>
                <a:gd fmla="*/ 2458 w 1306267" name="connsiteX17-1223"/>
                <a:gd fmla="*/ 429563 h 1424419" name="connsiteY17-1224"/>
                <a:gd fmla="*/ 75248 w 1306267" name="connsiteX18-1225"/>
                <a:gd fmla="*/ 303202 h 1424419" name="connsiteY18-1226"/>
                <a:gd fmla="*/ 106293 w 1306267" name="connsiteX19-1227"/>
                <a:gd fmla="*/ 282597 h 1424419" name="connsiteY19-1228"/>
                <a:gd fmla="*/ 541533 w 1306267" name="connsiteX20-1229"/>
                <a:gd fmla="*/ 38110 h 1424419" name="connsiteY20-1230"/>
                <a:gd fmla="*/ 653528 w 1306267" name="connsiteX21-1231"/>
                <a:gd fmla="*/ 0 h 1424419" name="connsiteY21-1232"/>
                <a:gd fmla="*/ 653528 w 1306267" name="connsiteX0-1233"/>
                <a:gd fmla="*/ 0 h 1424419" name="connsiteY0-1234"/>
                <a:gd fmla="*/ 757287 w 1306267" name="connsiteX1-1235"/>
                <a:gd fmla="*/ 32444 h 1424419" name="connsiteY1-1236"/>
                <a:gd fmla="*/ 1206876 w 1306267" name="connsiteX2-1237"/>
                <a:gd fmla="*/ 284945 h 1424419" name="connsiteY2-1238"/>
                <a:gd fmla="*/ 1237706 w 1306267" name="connsiteX3-1239"/>
                <a:gd fmla="*/ 306775 h 1424419" name="connsiteY3-1240"/>
                <a:gd fmla="*/ 1301712 w 1306267" name="connsiteX4-1241"/>
                <a:gd fmla="*/ 442384 h 1424419" name="connsiteY4-1242"/>
                <a:gd fmla="*/ 1303099 w 1306267" name="connsiteX5-1243"/>
                <a:gd fmla="*/ 495558 h 1424419" name="connsiteY5-1244"/>
                <a:gd fmla="*/ 1303099 w 1306267" name="connsiteX6-1245"/>
                <a:gd fmla="*/ 952393 h 1424419" name="connsiteY6-1246"/>
                <a:gd fmla="*/ 1305306 w 1306267" name="connsiteX7-1247"/>
                <a:gd fmla="*/ 990115 h 1424419" name="connsiteY7-1248"/>
                <a:gd fmla="*/ 1255800 w 1306267" name="connsiteX8-1249"/>
                <a:gd fmla="*/ 1142552 h 1424419" name="connsiteY8-1250"/>
                <a:gd fmla="*/ 1172881 w 1306267" name="connsiteX9-1251"/>
                <a:gd fmla="*/ 1179342 h 1424419" name="connsiteY9-1252"/>
                <a:gd fmla="*/ 792288 w 1306267" name="connsiteX10-1253"/>
                <a:gd fmla="*/ 1385653 h 1424419" name="connsiteY10-1254"/>
                <a:gd fmla="*/ 522686 w 1306267" name="connsiteX11-1255"/>
                <a:gd fmla="*/ 1384922 h 1424419" name="connsiteY11-1256"/>
                <a:gd fmla="*/ 90241 w 1306267" name="connsiteX12-1257"/>
                <a:gd fmla="*/ 1150634 h 1424419" name="connsiteY12-1258"/>
                <a:gd fmla="*/ 48904 w 1306267" name="connsiteX13-1259"/>
                <a:gd fmla="*/ 1124403 h 1424419" name="connsiteY13-1260"/>
                <a:gd fmla="*/ 667 w 1306267" name="connsiteX14-1261"/>
                <a:gd fmla="*/ 999105 h 1424419" name="connsiteY14-1262"/>
                <a:gd fmla="*/ 0 w 1306267" name="connsiteX15-1263"/>
                <a:gd fmla="*/ 972364 h 1424419" name="connsiteY15-1264"/>
                <a:gd fmla="*/ 2496 w 1306267" name="connsiteX16-1265"/>
                <a:gd fmla="*/ 463106 h 1424419" name="connsiteY16-1266"/>
                <a:gd fmla="*/ 2458 w 1306267" name="connsiteX17-1267"/>
                <a:gd fmla="*/ 429563 h 1424419" name="connsiteY17-1268"/>
                <a:gd fmla="*/ 75248 w 1306267" name="connsiteX18-1269"/>
                <a:gd fmla="*/ 303202 h 1424419" name="connsiteY18-1270"/>
                <a:gd fmla="*/ 106293 w 1306267" name="connsiteX19-1271"/>
                <a:gd fmla="*/ 282597 h 1424419" name="connsiteY19-1272"/>
                <a:gd fmla="*/ 541533 w 1306267" name="connsiteX20-1273"/>
                <a:gd fmla="*/ 38110 h 1424419" name="connsiteY20-1274"/>
                <a:gd fmla="*/ 653528 w 1306267" name="connsiteX21-1275"/>
                <a:gd fmla="*/ 0 h 1424419" name="connsiteY21-1276"/>
                <a:gd fmla="*/ 653528 w 1306267" name="connsiteX0-1277"/>
                <a:gd fmla="*/ 0 h 1424419" name="connsiteY0-1278"/>
                <a:gd fmla="*/ 757287 w 1306267" name="connsiteX1-1279"/>
                <a:gd fmla="*/ 32444 h 1424419" name="connsiteY1-1280"/>
                <a:gd fmla="*/ 1206876 w 1306267" name="connsiteX2-1281"/>
                <a:gd fmla="*/ 284945 h 1424419" name="connsiteY2-1282"/>
                <a:gd fmla="*/ 1237706 w 1306267" name="connsiteX3-1283"/>
                <a:gd fmla="*/ 306775 h 1424419" name="connsiteY3-1284"/>
                <a:gd fmla="*/ 1301712 w 1306267" name="connsiteX4-1285"/>
                <a:gd fmla="*/ 442384 h 1424419" name="connsiteY4-1286"/>
                <a:gd fmla="*/ 1303099 w 1306267" name="connsiteX5-1287"/>
                <a:gd fmla="*/ 495558 h 1424419" name="connsiteY5-1288"/>
                <a:gd fmla="*/ 1303099 w 1306267" name="connsiteX6-1289"/>
                <a:gd fmla="*/ 952393 h 1424419" name="connsiteY6-1290"/>
                <a:gd fmla="*/ 1305306 w 1306267" name="connsiteX7-1291"/>
                <a:gd fmla="*/ 990115 h 1424419" name="connsiteY7-1292"/>
                <a:gd fmla="*/ 1255800 w 1306267" name="connsiteX8-1293"/>
                <a:gd fmla="*/ 1142552 h 1424419" name="connsiteY8-1294"/>
                <a:gd fmla="*/ 1172881 w 1306267" name="connsiteX9-1295"/>
                <a:gd fmla="*/ 1179342 h 1424419" name="connsiteY9-1296"/>
                <a:gd fmla="*/ 792288 w 1306267" name="connsiteX10-1297"/>
                <a:gd fmla="*/ 1385653 h 1424419" name="connsiteY10-1298"/>
                <a:gd fmla="*/ 522686 w 1306267" name="connsiteX11-1299"/>
                <a:gd fmla="*/ 1384922 h 1424419" name="connsiteY11-1300"/>
                <a:gd fmla="*/ 97009 w 1306267" name="connsiteX12-1301"/>
                <a:gd fmla="*/ 1161462 h 1424419" name="connsiteY12-1302"/>
                <a:gd fmla="*/ 48904 w 1306267" name="connsiteX13-1303"/>
                <a:gd fmla="*/ 1124403 h 1424419" name="connsiteY13-1304"/>
                <a:gd fmla="*/ 667 w 1306267" name="connsiteX14-1305"/>
                <a:gd fmla="*/ 999105 h 1424419" name="connsiteY14-1306"/>
                <a:gd fmla="*/ 0 w 1306267" name="connsiteX15-1307"/>
                <a:gd fmla="*/ 972364 h 1424419" name="connsiteY15-1308"/>
                <a:gd fmla="*/ 2496 w 1306267" name="connsiteX16-1309"/>
                <a:gd fmla="*/ 463106 h 1424419" name="connsiteY16-1310"/>
                <a:gd fmla="*/ 2458 w 1306267" name="connsiteX17-1311"/>
                <a:gd fmla="*/ 429563 h 1424419" name="connsiteY17-1312"/>
                <a:gd fmla="*/ 75248 w 1306267" name="connsiteX18-1313"/>
                <a:gd fmla="*/ 303202 h 1424419" name="connsiteY18-1314"/>
                <a:gd fmla="*/ 106293 w 1306267" name="connsiteX19-1315"/>
                <a:gd fmla="*/ 282597 h 1424419" name="connsiteY19-1316"/>
                <a:gd fmla="*/ 541533 w 1306267" name="connsiteX20-1317"/>
                <a:gd fmla="*/ 38110 h 1424419" name="connsiteY20-1318"/>
                <a:gd fmla="*/ 653528 w 1306267" name="connsiteX21-1319"/>
                <a:gd fmla="*/ 0 h 1424419" name="connsiteY21-1320"/>
                <a:gd fmla="*/ 653528 w 1306267" name="connsiteX0-1321"/>
                <a:gd fmla="*/ 0 h 1424419" name="connsiteY0-1322"/>
                <a:gd fmla="*/ 757287 w 1306267" name="connsiteX1-1323"/>
                <a:gd fmla="*/ 32444 h 1424419" name="connsiteY1-1324"/>
                <a:gd fmla="*/ 1206876 w 1306267" name="connsiteX2-1325"/>
                <a:gd fmla="*/ 284945 h 1424419" name="connsiteY2-1326"/>
                <a:gd fmla="*/ 1237706 w 1306267" name="connsiteX3-1327"/>
                <a:gd fmla="*/ 306775 h 1424419" name="connsiteY3-1328"/>
                <a:gd fmla="*/ 1301712 w 1306267" name="connsiteX4-1329"/>
                <a:gd fmla="*/ 442384 h 1424419" name="connsiteY4-1330"/>
                <a:gd fmla="*/ 1303099 w 1306267" name="connsiteX5-1331"/>
                <a:gd fmla="*/ 495558 h 1424419" name="connsiteY5-1332"/>
                <a:gd fmla="*/ 1303099 w 1306267" name="connsiteX6-1333"/>
                <a:gd fmla="*/ 952393 h 1424419" name="connsiteY6-1334"/>
                <a:gd fmla="*/ 1305306 w 1306267" name="connsiteX7-1335"/>
                <a:gd fmla="*/ 990115 h 1424419" name="connsiteY7-1336"/>
                <a:gd fmla="*/ 1255800 w 1306267" name="connsiteX8-1337"/>
                <a:gd fmla="*/ 1142552 h 1424419" name="connsiteY8-1338"/>
                <a:gd fmla="*/ 1172881 w 1306267" name="connsiteX9-1339"/>
                <a:gd fmla="*/ 1179342 h 1424419" name="connsiteY9-1340"/>
                <a:gd fmla="*/ 792288 w 1306267" name="connsiteX10-1341"/>
                <a:gd fmla="*/ 1385653 h 1424419" name="connsiteY10-1342"/>
                <a:gd fmla="*/ 522686 w 1306267" name="connsiteX11-1343"/>
                <a:gd fmla="*/ 1384922 h 1424419" name="connsiteY11-1344"/>
                <a:gd fmla="*/ 97009 w 1306267" name="connsiteX12-1345"/>
                <a:gd fmla="*/ 1161462 h 1424419" name="connsiteY12-1346"/>
                <a:gd fmla="*/ 48904 w 1306267" name="connsiteX13-1347"/>
                <a:gd fmla="*/ 1124403 h 1424419" name="connsiteY13-1348"/>
                <a:gd fmla="*/ 667 w 1306267" name="connsiteX14-1349"/>
                <a:gd fmla="*/ 999105 h 1424419" name="connsiteY14-1350"/>
                <a:gd fmla="*/ 0 w 1306267" name="connsiteX15-1351"/>
                <a:gd fmla="*/ 972364 h 1424419" name="connsiteY15-1352"/>
                <a:gd fmla="*/ 2496 w 1306267" name="connsiteX16-1353"/>
                <a:gd fmla="*/ 463106 h 1424419" name="connsiteY16-1354"/>
                <a:gd fmla="*/ 2458 w 1306267" name="connsiteX17-1355"/>
                <a:gd fmla="*/ 429563 h 1424419" name="connsiteY17-1356"/>
                <a:gd fmla="*/ 75248 w 1306267" name="connsiteX18-1357"/>
                <a:gd fmla="*/ 303202 h 1424419" name="connsiteY18-1358"/>
                <a:gd fmla="*/ 106293 w 1306267" name="connsiteX19-1359"/>
                <a:gd fmla="*/ 282597 h 1424419" name="connsiteY19-1360"/>
                <a:gd fmla="*/ 541533 w 1306267" name="connsiteX20-1361"/>
                <a:gd fmla="*/ 38110 h 1424419" name="connsiteY20-1362"/>
                <a:gd fmla="*/ 653528 w 1306267" name="connsiteX21-1363"/>
                <a:gd fmla="*/ 0 h 1424419" name="connsiteY21-1364"/>
                <a:gd fmla="*/ 653528 w 1306267" name="connsiteX0-1365"/>
                <a:gd fmla="*/ 0 h 1424419" name="connsiteY0-1366"/>
                <a:gd fmla="*/ 757287 w 1306267" name="connsiteX1-1367"/>
                <a:gd fmla="*/ 32444 h 1424419" name="connsiteY1-1368"/>
                <a:gd fmla="*/ 1206876 w 1306267" name="connsiteX2-1369"/>
                <a:gd fmla="*/ 284945 h 1424419" name="connsiteY2-1370"/>
                <a:gd fmla="*/ 1237706 w 1306267" name="connsiteX3-1371"/>
                <a:gd fmla="*/ 306775 h 1424419" name="connsiteY3-1372"/>
                <a:gd fmla="*/ 1301712 w 1306267" name="connsiteX4-1373"/>
                <a:gd fmla="*/ 442384 h 1424419" name="connsiteY4-1374"/>
                <a:gd fmla="*/ 1303099 w 1306267" name="connsiteX5-1375"/>
                <a:gd fmla="*/ 495558 h 1424419" name="connsiteY5-1376"/>
                <a:gd fmla="*/ 1303099 w 1306267" name="connsiteX6-1377"/>
                <a:gd fmla="*/ 952393 h 1424419" name="connsiteY6-1378"/>
                <a:gd fmla="*/ 1305306 w 1306267" name="connsiteX7-1379"/>
                <a:gd fmla="*/ 990115 h 1424419" name="connsiteY7-1380"/>
                <a:gd fmla="*/ 1255800 w 1306267" name="connsiteX8-1381"/>
                <a:gd fmla="*/ 1142552 h 1424419" name="connsiteY8-1382"/>
                <a:gd fmla="*/ 1172881 w 1306267" name="connsiteX9-1383"/>
                <a:gd fmla="*/ 1179342 h 1424419" name="connsiteY9-1384"/>
                <a:gd fmla="*/ 792288 w 1306267" name="connsiteX10-1385"/>
                <a:gd fmla="*/ 1385653 h 1424419" name="connsiteY10-1386"/>
                <a:gd fmla="*/ 522686 w 1306267" name="connsiteX11-1387"/>
                <a:gd fmla="*/ 1384922 h 1424419" name="connsiteY11-1388"/>
                <a:gd fmla="*/ 97009 w 1306267" name="connsiteX12-1389"/>
                <a:gd fmla="*/ 1161462 h 1424419" name="connsiteY12-1390"/>
                <a:gd fmla="*/ 44843 w 1306267" name="connsiteX13-1391"/>
                <a:gd fmla="*/ 1118989 h 1424419" name="connsiteY13-1392"/>
                <a:gd fmla="*/ 667 w 1306267" name="connsiteX14-1393"/>
                <a:gd fmla="*/ 999105 h 1424419" name="connsiteY14-1394"/>
                <a:gd fmla="*/ 0 w 1306267" name="connsiteX15-1395"/>
                <a:gd fmla="*/ 972364 h 1424419" name="connsiteY15-1396"/>
                <a:gd fmla="*/ 2496 w 1306267" name="connsiteX16-1397"/>
                <a:gd fmla="*/ 463106 h 1424419" name="connsiteY16-1398"/>
                <a:gd fmla="*/ 2458 w 1306267" name="connsiteX17-1399"/>
                <a:gd fmla="*/ 429563 h 1424419" name="connsiteY17-1400"/>
                <a:gd fmla="*/ 75248 w 1306267" name="connsiteX18-1401"/>
                <a:gd fmla="*/ 303202 h 1424419" name="connsiteY18-1402"/>
                <a:gd fmla="*/ 106293 w 1306267" name="connsiteX19-1403"/>
                <a:gd fmla="*/ 282597 h 1424419" name="connsiteY19-1404"/>
                <a:gd fmla="*/ 541533 w 1306267" name="connsiteX20-1405"/>
                <a:gd fmla="*/ 38110 h 1424419" name="connsiteY20-1406"/>
                <a:gd fmla="*/ 653528 w 1306267" name="connsiteX21-1407"/>
                <a:gd fmla="*/ 0 h 1424419" name="connsiteY21-1408"/>
                <a:gd fmla="*/ 653528 w 1306267" name="connsiteX0-1409"/>
                <a:gd fmla="*/ 0 h 1424419" name="connsiteY0-1410"/>
                <a:gd fmla="*/ 757287 w 1306267" name="connsiteX1-1411"/>
                <a:gd fmla="*/ 32444 h 1424419" name="connsiteY1-1412"/>
                <a:gd fmla="*/ 1206876 w 1306267" name="connsiteX2-1413"/>
                <a:gd fmla="*/ 284945 h 1424419" name="connsiteY2-1414"/>
                <a:gd fmla="*/ 1237706 w 1306267" name="connsiteX3-1415"/>
                <a:gd fmla="*/ 306775 h 1424419" name="connsiteY3-1416"/>
                <a:gd fmla="*/ 1301712 w 1306267" name="connsiteX4-1417"/>
                <a:gd fmla="*/ 442384 h 1424419" name="connsiteY4-1418"/>
                <a:gd fmla="*/ 1303099 w 1306267" name="connsiteX5-1419"/>
                <a:gd fmla="*/ 495558 h 1424419" name="connsiteY5-1420"/>
                <a:gd fmla="*/ 1303099 w 1306267" name="connsiteX6-1421"/>
                <a:gd fmla="*/ 952393 h 1424419" name="connsiteY6-1422"/>
                <a:gd fmla="*/ 1305306 w 1306267" name="connsiteX7-1423"/>
                <a:gd fmla="*/ 990115 h 1424419" name="connsiteY7-1424"/>
                <a:gd fmla="*/ 1255800 w 1306267" name="connsiteX8-1425"/>
                <a:gd fmla="*/ 1142552 h 1424419" name="connsiteY8-1426"/>
                <a:gd fmla="*/ 1172881 w 1306267" name="connsiteX9-1427"/>
                <a:gd fmla="*/ 1179342 h 1424419" name="connsiteY9-1428"/>
                <a:gd fmla="*/ 792288 w 1306267" name="connsiteX10-1429"/>
                <a:gd fmla="*/ 1385653 h 1424419" name="connsiteY10-1430"/>
                <a:gd fmla="*/ 522686 w 1306267" name="connsiteX11-1431"/>
                <a:gd fmla="*/ 1384922 h 1424419" name="connsiteY11-1432"/>
                <a:gd fmla="*/ 97009 w 1306267" name="connsiteX12-1433"/>
                <a:gd fmla="*/ 1161462 h 1424419" name="connsiteY12-1434"/>
                <a:gd fmla="*/ 44843 w 1306267" name="connsiteX13-1435"/>
                <a:gd fmla="*/ 1118989 h 1424419" name="connsiteY13-1436"/>
                <a:gd fmla="*/ 667 w 1306267" name="connsiteX14-1437"/>
                <a:gd fmla="*/ 999105 h 1424419" name="connsiteY14-1438"/>
                <a:gd fmla="*/ 0 w 1306267" name="connsiteX15-1439"/>
                <a:gd fmla="*/ 972364 h 1424419" name="connsiteY15-1440"/>
                <a:gd fmla="*/ 2496 w 1306267" name="connsiteX16-1441"/>
                <a:gd fmla="*/ 463106 h 1424419" name="connsiteY16-1442"/>
                <a:gd fmla="*/ 2458 w 1306267" name="connsiteX17-1443"/>
                <a:gd fmla="*/ 429563 h 1424419" name="connsiteY17-1444"/>
                <a:gd fmla="*/ 75248 w 1306267" name="connsiteX18-1445"/>
                <a:gd fmla="*/ 303202 h 1424419" name="connsiteY18-1446"/>
                <a:gd fmla="*/ 106293 w 1306267" name="connsiteX19-1447"/>
                <a:gd fmla="*/ 282597 h 1424419" name="connsiteY19-1448"/>
                <a:gd fmla="*/ 541533 w 1306267" name="connsiteX20-1449"/>
                <a:gd fmla="*/ 38110 h 1424419" name="connsiteY20-1450"/>
                <a:gd fmla="*/ 653528 w 1306267" name="connsiteX21-1451"/>
                <a:gd fmla="*/ 0 h 1424419" name="connsiteY21-1452"/>
                <a:gd fmla="*/ 653528 w 1306267" name="connsiteX0-1453"/>
                <a:gd fmla="*/ 0 h 1424419" name="connsiteY0-1454"/>
                <a:gd fmla="*/ 757287 w 1306267" name="connsiteX1-1455"/>
                <a:gd fmla="*/ 32444 h 1424419" name="connsiteY1-1456"/>
                <a:gd fmla="*/ 1206876 w 1306267" name="connsiteX2-1457"/>
                <a:gd fmla="*/ 284945 h 1424419" name="connsiteY2-1458"/>
                <a:gd fmla="*/ 1237706 w 1306267" name="connsiteX3-1459"/>
                <a:gd fmla="*/ 306775 h 1424419" name="connsiteY3-1460"/>
                <a:gd fmla="*/ 1301712 w 1306267" name="connsiteX4-1461"/>
                <a:gd fmla="*/ 442384 h 1424419" name="connsiteY4-1462"/>
                <a:gd fmla="*/ 1303099 w 1306267" name="connsiteX5-1463"/>
                <a:gd fmla="*/ 495558 h 1424419" name="connsiteY5-1464"/>
                <a:gd fmla="*/ 1303099 w 1306267" name="connsiteX6-1465"/>
                <a:gd fmla="*/ 952393 h 1424419" name="connsiteY6-1466"/>
                <a:gd fmla="*/ 1305306 w 1306267" name="connsiteX7-1467"/>
                <a:gd fmla="*/ 990115 h 1424419" name="connsiteY7-1468"/>
                <a:gd fmla="*/ 1255800 w 1306267" name="connsiteX8-1469"/>
                <a:gd fmla="*/ 1142552 h 1424419" name="connsiteY8-1470"/>
                <a:gd fmla="*/ 1172881 w 1306267" name="connsiteX9-1471"/>
                <a:gd fmla="*/ 1179342 h 1424419" name="connsiteY9-1472"/>
                <a:gd fmla="*/ 792288 w 1306267" name="connsiteX10-1473"/>
                <a:gd fmla="*/ 1385653 h 1424419" name="connsiteY10-1474"/>
                <a:gd fmla="*/ 522686 w 1306267" name="connsiteX11-1475"/>
                <a:gd fmla="*/ 1384922 h 1424419" name="connsiteY11-1476"/>
                <a:gd fmla="*/ 97009 w 1306267" name="connsiteX12-1477"/>
                <a:gd fmla="*/ 1161462 h 1424419" name="connsiteY12-1478"/>
                <a:gd fmla="*/ 44843 w 1306267" name="connsiteX13-1479"/>
                <a:gd fmla="*/ 1118989 h 1424419" name="connsiteY13-1480"/>
                <a:gd fmla="*/ 667 w 1306267" name="connsiteX14-1481"/>
                <a:gd fmla="*/ 999105 h 1424419" name="connsiteY14-1482"/>
                <a:gd fmla="*/ 0 w 1306267" name="connsiteX15-1483"/>
                <a:gd fmla="*/ 972364 h 1424419" name="connsiteY15-1484"/>
                <a:gd fmla="*/ 2496 w 1306267" name="connsiteX16-1485"/>
                <a:gd fmla="*/ 463106 h 1424419" name="connsiteY16-1486"/>
                <a:gd fmla="*/ 2458 w 1306267" name="connsiteX17-1487"/>
                <a:gd fmla="*/ 429563 h 1424419" name="connsiteY17-1488"/>
                <a:gd fmla="*/ 75248 w 1306267" name="connsiteX18-1489"/>
                <a:gd fmla="*/ 303202 h 1424419" name="connsiteY18-1490"/>
                <a:gd fmla="*/ 106293 w 1306267" name="connsiteX19-1491"/>
                <a:gd fmla="*/ 282597 h 1424419" name="connsiteY19-1492"/>
                <a:gd fmla="*/ 541533 w 1306267" name="connsiteX20-1493"/>
                <a:gd fmla="*/ 38110 h 1424419" name="connsiteY20-1494"/>
                <a:gd fmla="*/ 653528 w 1306267" name="connsiteX21-1495"/>
                <a:gd fmla="*/ 0 h 1424419" name="connsiteY21-1496"/>
                <a:gd fmla="*/ 653528 w 1306267" name="connsiteX0-1497"/>
                <a:gd fmla="*/ 0 h 1424419" name="connsiteY0-1498"/>
                <a:gd fmla="*/ 757287 w 1306267" name="connsiteX1-1499"/>
                <a:gd fmla="*/ 32444 h 1424419" name="connsiteY1-1500"/>
                <a:gd fmla="*/ 1206876 w 1306267" name="connsiteX2-1501"/>
                <a:gd fmla="*/ 284945 h 1424419" name="connsiteY2-1502"/>
                <a:gd fmla="*/ 1237706 w 1306267" name="connsiteX3-1503"/>
                <a:gd fmla="*/ 306775 h 1424419" name="connsiteY3-1504"/>
                <a:gd fmla="*/ 1301712 w 1306267" name="connsiteX4-1505"/>
                <a:gd fmla="*/ 442384 h 1424419" name="connsiteY4-1506"/>
                <a:gd fmla="*/ 1303099 w 1306267" name="connsiteX5-1507"/>
                <a:gd fmla="*/ 495558 h 1424419" name="connsiteY5-1508"/>
                <a:gd fmla="*/ 1303099 w 1306267" name="connsiteX6-1509"/>
                <a:gd fmla="*/ 952393 h 1424419" name="connsiteY6-1510"/>
                <a:gd fmla="*/ 1305306 w 1306267" name="connsiteX7-1511"/>
                <a:gd fmla="*/ 990115 h 1424419" name="connsiteY7-1512"/>
                <a:gd fmla="*/ 1255800 w 1306267" name="connsiteX8-1513"/>
                <a:gd fmla="*/ 1142552 h 1424419" name="connsiteY8-1514"/>
                <a:gd fmla="*/ 1172881 w 1306267" name="connsiteX9-1515"/>
                <a:gd fmla="*/ 1179342 h 1424419" name="connsiteY9-1516"/>
                <a:gd fmla="*/ 792288 w 1306267" name="connsiteX10-1517"/>
                <a:gd fmla="*/ 1385653 h 1424419" name="connsiteY10-1518"/>
                <a:gd fmla="*/ 522686 w 1306267" name="connsiteX11-1519"/>
                <a:gd fmla="*/ 1384922 h 1424419" name="connsiteY11-1520"/>
                <a:gd fmla="*/ 94302 w 1306267" name="connsiteX12-1521"/>
                <a:gd fmla="*/ 1158755 h 1424419" name="connsiteY12-1522"/>
                <a:gd fmla="*/ 44843 w 1306267" name="connsiteX13-1523"/>
                <a:gd fmla="*/ 1118989 h 1424419" name="connsiteY13-1524"/>
                <a:gd fmla="*/ 667 w 1306267" name="connsiteX14-1525"/>
                <a:gd fmla="*/ 999105 h 1424419" name="connsiteY14-1526"/>
                <a:gd fmla="*/ 0 w 1306267" name="connsiteX15-1527"/>
                <a:gd fmla="*/ 972364 h 1424419" name="connsiteY15-1528"/>
                <a:gd fmla="*/ 2496 w 1306267" name="connsiteX16-1529"/>
                <a:gd fmla="*/ 463106 h 1424419" name="connsiteY16-1530"/>
                <a:gd fmla="*/ 2458 w 1306267" name="connsiteX17-1531"/>
                <a:gd fmla="*/ 429563 h 1424419" name="connsiteY17-1532"/>
                <a:gd fmla="*/ 75248 w 1306267" name="connsiteX18-1533"/>
                <a:gd fmla="*/ 303202 h 1424419" name="connsiteY18-1534"/>
                <a:gd fmla="*/ 106293 w 1306267" name="connsiteX19-1535"/>
                <a:gd fmla="*/ 282597 h 1424419" name="connsiteY19-1536"/>
                <a:gd fmla="*/ 541533 w 1306267" name="connsiteX20-1537"/>
                <a:gd fmla="*/ 38110 h 1424419" name="connsiteY20-1538"/>
                <a:gd fmla="*/ 653528 w 1306267" name="connsiteX21-1539"/>
                <a:gd fmla="*/ 0 h 1424419" name="connsiteY21-1540"/>
                <a:gd fmla="*/ 653528 w 1306267" name="connsiteX0-1541"/>
                <a:gd fmla="*/ 0 h 1424419" name="connsiteY0-1542"/>
                <a:gd fmla="*/ 757287 w 1306267" name="connsiteX1-1543"/>
                <a:gd fmla="*/ 32444 h 1424419" name="connsiteY1-1544"/>
                <a:gd fmla="*/ 1206876 w 1306267" name="connsiteX2-1545"/>
                <a:gd fmla="*/ 284945 h 1424419" name="connsiteY2-1546"/>
                <a:gd fmla="*/ 1237706 w 1306267" name="connsiteX3-1547"/>
                <a:gd fmla="*/ 306775 h 1424419" name="connsiteY3-1548"/>
                <a:gd fmla="*/ 1301712 w 1306267" name="connsiteX4-1549"/>
                <a:gd fmla="*/ 442384 h 1424419" name="connsiteY4-1550"/>
                <a:gd fmla="*/ 1303099 w 1306267" name="connsiteX5-1551"/>
                <a:gd fmla="*/ 495558 h 1424419" name="connsiteY5-1552"/>
                <a:gd fmla="*/ 1303099 w 1306267" name="connsiteX6-1553"/>
                <a:gd fmla="*/ 952393 h 1424419" name="connsiteY6-1554"/>
                <a:gd fmla="*/ 1305306 w 1306267" name="connsiteX7-1555"/>
                <a:gd fmla="*/ 990115 h 1424419" name="connsiteY7-1556"/>
                <a:gd fmla="*/ 1255800 w 1306267" name="connsiteX8-1557"/>
                <a:gd fmla="*/ 1142552 h 1424419" name="connsiteY8-1558"/>
                <a:gd fmla="*/ 1172881 w 1306267" name="connsiteX9-1559"/>
                <a:gd fmla="*/ 1179342 h 1424419" name="connsiteY9-1560"/>
                <a:gd fmla="*/ 792288 w 1306267" name="connsiteX10-1561"/>
                <a:gd fmla="*/ 1385653 h 1424419" name="connsiteY10-1562"/>
                <a:gd fmla="*/ 522686 w 1306267" name="connsiteX11-1563"/>
                <a:gd fmla="*/ 1384922 h 1424419" name="connsiteY11-1564"/>
                <a:gd fmla="*/ 94302 w 1306267" name="connsiteX12-1565"/>
                <a:gd fmla="*/ 1158755 h 1424419" name="connsiteY12-1566"/>
                <a:gd fmla="*/ 39429 w 1306267" name="connsiteX13-1567"/>
                <a:gd fmla="*/ 1117635 h 1424419" name="connsiteY13-1568"/>
                <a:gd fmla="*/ 667 w 1306267" name="connsiteX14-1569"/>
                <a:gd fmla="*/ 999105 h 1424419" name="connsiteY14-1570"/>
                <a:gd fmla="*/ 0 w 1306267" name="connsiteX15-1571"/>
                <a:gd fmla="*/ 972364 h 1424419" name="connsiteY15-1572"/>
                <a:gd fmla="*/ 2496 w 1306267" name="connsiteX16-1573"/>
                <a:gd fmla="*/ 463106 h 1424419" name="connsiteY16-1574"/>
                <a:gd fmla="*/ 2458 w 1306267" name="connsiteX17-1575"/>
                <a:gd fmla="*/ 429563 h 1424419" name="connsiteY17-1576"/>
                <a:gd fmla="*/ 75248 w 1306267" name="connsiteX18-1577"/>
                <a:gd fmla="*/ 303202 h 1424419" name="connsiteY18-1578"/>
                <a:gd fmla="*/ 106293 w 1306267" name="connsiteX19-1579"/>
                <a:gd fmla="*/ 282597 h 1424419" name="connsiteY19-1580"/>
                <a:gd fmla="*/ 541533 w 1306267" name="connsiteX20-1581"/>
                <a:gd fmla="*/ 38110 h 1424419" name="connsiteY20-1582"/>
                <a:gd fmla="*/ 653528 w 1306267" name="connsiteX21-1583"/>
                <a:gd fmla="*/ 0 h 1424419" name="connsiteY21-1584"/>
                <a:gd fmla="*/ 653528 w 1305333" name="connsiteX0-1585"/>
                <a:gd fmla="*/ 0 h 1424419" name="connsiteY0-1586"/>
                <a:gd fmla="*/ 757287 w 1305333" name="connsiteX1-1587"/>
                <a:gd fmla="*/ 32444 h 1424419" name="connsiteY1-1588"/>
                <a:gd fmla="*/ 1206876 w 1305333" name="connsiteX2-1589"/>
                <a:gd fmla="*/ 284945 h 1424419" name="connsiteY2-1590"/>
                <a:gd fmla="*/ 1237706 w 1305333" name="connsiteX3-1591"/>
                <a:gd fmla="*/ 306775 h 1424419" name="connsiteY3-1592"/>
                <a:gd fmla="*/ 1301712 w 1305333" name="connsiteX4-1593"/>
                <a:gd fmla="*/ 442384 h 1424419" name="connsiteY4-1594"/>
                <a:gd fmla="*/ 1303099 w 1305333" name="connsiteX5-1595"/>
                <a:gd fmla="*/ 495558 h 1424419" name="connsiteY5-1596"/>
                <a:gd fmla="*/ 1303099 w 1305333" name="connsiteX6-1597"/>
                <a:gd fmla="*/ 952393 h 1424419" name="connsiteY6-1598"/>
                <a:gd fmla="*/ 1305306 w 1305333" name="connsiteX7-1599"/>
                <a:gd fmla="*/ 990115 h 1424419" name="connsiteY7-1600"/>
                <a:gd fmla="*/ 1227376 w 1305333" name="connsiteX8-1601"/>
                <a:gd fmla="*/ 1152027 h 1424419" name="connsiteY8-1602"/>
                <a:gd fmla="*/ 1172881 w 1305333" name="connsiteX9-1603"/>
                <a:gd fmla="*/ 1179342 h 1424419" name="connsiteY9-1604"/>
                <a:gd fmla="*/ 792288 w 1305333" name="connsiteX10-1605"/>
                <a:gd fmla="*/ 1385653 h 1424419" name="connsiteY10-1606"/>
                <a:gd fmla="*/ 522686 w 1305333" name="connsiteX11-1607"/>
                <a:gd fmla="*/ 1384922 h 1424419" name="connsiteY11-1608"/>
                <a:gd fmla="*/ 94302 w 1305333" name="connsiteX12-1609"/>
                <a:gd fmla="*/ 1158755 h 1424419" name="connsiteY12-1610"/>
                <a:gd fmla="*/ 39429 w 1305333" name="connsiteX13-1611"/>
                <a:gd fmla="*/ 1117635 h 1424419" name="connsiteY13-1612"/>
                <a:gd fmla="*/ 667 w 1305333" name="connsiteX14-1613"/>
                <a:gd fmla="*/ 999105 h 1424419" name="connsiteY14-1614"/>
                <a:gd fmla="*/ 0 w 1305333" name="connsiteX15-1615"/>
                <a:gd fmla="*/ 972364 h 1424419" name="connsiteY15-1616"/>
                <a:gd fmla="*/ 2496 w 1305333" name="connsiteX16-1617"/>
                <a:gd fmla="*/ 463106 h 1424419" name="connsiteY16-1618"/>
                <a:gd fmla="*/ 2458 w 1305333" name="connsiteX17-1619"/>
                <a:gd fmla="*/ 429563 h 1424419" name="connsiteY17-1620"/>
                <a:gd fmla="*/ 75248 w 1305333" name="connsiteX18-1621"/>
                <a:gd fmla="*/ 303202 h 1424419" name="connsiteY18-1622"/>
                <a:gd fmla="*/ 106293 w 1305333" name="connsiteX19-1623"/>
                <a:gd fmla="*/ 282597 h 1424419" name="connsiteY19-1624"/>
                <a:gd fmla="*/ 541533 w 1305333" name="connsiteX20-1625"/>
                <a:gd fmla="*/ 38110 h 1424419" name="connsiteY20-1626"/>
                <a:gd fmla="*/ 653528 w 1305333" name="connsiteX21-1627"/>
                <a:gd fmla="*/ 0 h 1424419" name="connsiteY21-1628"/>
                <a:gd fmla="*/ 653528 w 1305333" name="connsiteX0-1629"/>
                <a:gd fmla="*/ 0 h 1424419" name="connsiteY0-1630"/>
                <a:gd fmla="*/ 757287 w 1305333" name="connsiteX1-1631"/>
                <a:gd fmla="*/ 32444 h 1424419" name="connsiteY1-1632"/>
                <a:gd fmla="*/ 1206876 w 1305333" name="connsiteX2-1633"/>
                <a:gd fmla="*/ 284945 h 1424419" name="connsiteY2-1634"/>
                <a:gd fmla="*/ 1237706 w 1305333" name="connsiteX3-1635"/>
                <a:gd fmla="*/ 306775 h 1424419" name="connsiteY3-1636"/>
                <a:gd fmla="*/ 1301712 w 1305333" name="connsiteX4-1637"/>
                <a:gd fmla="*/ 442384 h 1424419" name="connsiteY4-1638"/>
                <a:gd fmla="*/ 1303099 w 1305333" name="connsiteX5-1639"/>
                <a:gd fmla="*/ 495558 h 1424419" name="connsiteY5-1640"/>
                <a:gd fmla="*/ 1303099 w 1305333" name="connsiteX6-1641"/>
                <a:gd fmla="*/ 952393 h 1424419" name="connsiteY6-1642"/>
                <a:gd fmla="*/ 1302599 w 1305333" name="connsiteX7-1643"/>
                <a:gd fmla="*/ 1003650 h 1424419" name="connsiteY7-1644"/>
                <a:gd fmla="*/ 1227376 w 1305333" name="connsiteX8-1645"/>
                <a:gd fmla="*/ 1152027 h 1424419" name="connsiteY8-1646"/>
                <a:gd fmla="*/ 1172881 w 1305333" name="connsiteX9-1647"/>
                <a:gd fmla="*/ 1179342 h 1424419" name="connsiteY9-1648"/>
                <a:gd fmla="*/ 792288 w 1305333" name="connsiteX10-1649"/>
                <a:gd fmla="*/ 1385653 h 1424419" name="connsiteY10-1650"/>
                <a:gd fmla="*/ 522686 w 1305333" name="connsiteX11-1651"/>
                <a:gd fmla="*/ 1384922 h 1424419" name="connsiteY11-1652"/>
                <a:gd fmla="*/ 94302 w 1305333" name="connsiteX12-1653"/>
                <a:gd fmla="*/ 1158755 h 1424419" name="connsiteY12-1654"/>
                <a:gd fmla="*/ 39429 w 1305333" name="connsiteX13-1655"/>
                <a:gd fmla="*/ 1117635 h 1424419" name="connsiteY13-1656"/>
                <a:gd fmla="*/ 667 w 1305333" name="connsiteX14-1657"/>
                <a:gd fmla="*/ 999105 h 1424419" name="connsiteY14-1658"/>
                <a:gd fmla="*/ 0 w 1305333" name="connsiteX15-1659"/>
                <a:gd fmla="*/ 972364 h 1424419" name="connsiteY15-1660"/>
                <a:gd fmla="*/ 2496 w 1305333" name="connsiteX16-1661"/>
                <a:gd fmla="*/ 463106 h 1424419" name="connsiteY16-1662"/>
                <a:gd fmla="*/ 2458 w 1305333" name="connsiteX17-1663"/>
                <a:gd fmla="*/ 429563 h 1424419" name="connsiteY17-1664"/>
                <a:gd fmla="*/ 75248 w 1305333" name="connsiteX18-1665"/>
                <a:gd fmla="*/ 303202 h 1424419" name="connsiteY18-1666"/>
                <a:gd fmla="*/ 106293 w 1305333" name="connsiteX19-1667"/>
                <a:gd fmla="*/ 282597 h 1424419" name="connsiteY19-1668"/>
                <a:gd fmla="*/ 541533 w 1305333" name="connsiteX20-1669"/>
                <a:gd fmla="*/ 38110 h 1424419" name="connsiteY20-1670"/>
                <a:gd fmla="*/ 653528 w 1305333" name="connsiteX21-1671"/>
                <a:gd fmla="*/ 0 h 1424419" name="connsiteY21-1672"/>
                <a:gd fmla="*/ 653528 w 1305080" name="connsiteX0-1673"/>
                <a:gd fmla="*/ 0 h 1424419" name="connsiteY0-1674"/>
                <a:gd fmla="*/ 757287 w 1305080" name="connsiteX1-1675"/>
                <a:gd fmla="*/ 32444 h 1424419" name="connsiteY1-1676"/>
                <a:gd fmla="*/ 1206876 w 1305080" name="connsiteX2-1677"/>
                <a:gd fmla="*/ 284945 h 1424419" name="connsiteY2-1678"/>
                <a:gd fmla="*/ 1237706 w 1305080" name="connsiteX3-1679"/>
                <a:gd fmla="*/ 306775 h 1424419" name="connsiteY3-1680"/>
                <a:gd fmla="*/ 1301712 w 1305080" name="connsiteX4-1681"/>
                <a:gd fmla="*/ 442384 h 1424419" name="connsiteY4-1682"/>
                <a:gd fmla="*/ 1303099 w 1305080" name="connsiteX5-1683"/>
                <a:gd fmla="*/ 495558 h 1424419" name="connsiteY5-1684"/>
                <a:gd fmla="*/ 1301746 w 1305080" name="connsiteX6-1685"/>
                <a:gd fmla="*/ 953747 h 1424419" name="connsiteY6-1686"/>
                <a:gd fmla="*/ 1302599 w 1305080" name="connsiteX7-1687"/>
                <a:gd fmla="*/ 1003650 h 1424419" name="connsiteY7-1688"/>
                <a:gd fmla="*/ 1227376 w 1305080" name="connsiteX8-1689"/>
                <a:gd fmla="*/ 1152027 h 1424419" name="connsiteY8-1690"/>
                <a:gd fmla="*/ 1172881 w 1305080" name="connsiteX9-1691"/>
                <a:gd fmla="*/ 1179342 h 1424419" name="connsiteY9-1692"/>
                <a:gd fmla="*/ 792288 w 1305080" name="connsiteX10-1693"/>
                <a:gd fmla="*/ 1385653 h 1424419" name="connsiteY10-1694"/>
                <a:gd fmla="*/ 522686 w 1305080" name="connsiteX11-1695"/>
                <a:gd fmla="*/ 1384922 h 1424419" name="connsiteY11-1696"/>
                <a:gd fmla="*/ 94302 w 1305080" name="connsiteX12-1697"/>
                <a:gd fmla="*/ 1158755 h 1424419" name="connsiteY12-1698"/>
                <a:gd fmla="*/ 39429 w 1305080" name="connsiteX13-1699"/>
                <a:gd fmla="*/ 1117635 h 1424419" name="connsiteY13-1700"/>
                <a:gd fmla="*/ 667 w 1305080" name="connsiteX14-1701"/>
                <a:gd fmla="*/ 999105 h 1424419" name="connsiteY14-1702"/>
                <a:gd fmla="*/ 0 w 1305080" name="connsiteX15-1703"/>
                <a:gd fmla="*/ 972364 h 1424419" name="connsiteY15-1704"/>
                <a:gd fmla="*/ 2496 w 1305080" name="connsiteX16-1705"/>
                <a:gd fmla="*/ 463106 h 1424419" name="connsiteY16-1706"/>
                <a:gd fmla="*/ 2458 w 1305080" name="connsiteX17-1707"/>
                <a:gd fmla="*/ 429563 h 1424419" name="connsiteY17-1708"/>
                <a:gd fmla="*/ 75248 w 1305080" name="connsiteX18-1709"/>
                <a:gd fmla="*/ 303202 h 1424419" name="connsiteY18-1710"/>
                <a:gd fmla="*/ 106293 w 1305080" name="connsiteX19-1711"/>
                <a:gd fmla="*/ 282597 h 1424419" name="connsiteY19-1712"/>
                <a:gd fmla="*/ 541533 w 1305080" name="connsiteX20-1713"/>
                <a:gd fmla="*/ 38110 h 1424419" name="connsiteY20-1714"/>
                <a:gd fmla="*/ 653528 w 1305080" name="connsiteX21-1715"/>
                <a:gd fmla="*/ 0 h 1424419" name="connsiteY21-1716"/>
                <a:gd fmla="*/ 653528 w 1305299" name="connsiteX0-1717"/>
                <a:gd fmla="*/ 0 h 1424419" name="connsiteY0-1718"/>
                <a:gd fmla="*/ 757287 w 1305299" name="connsiteX1-1719"/>
                <a:gd fmla="*/ 32444 h 1424419" name="connsiteY1-1720"/>
                <a:gd fmla="*/ 1206876 w 1305299" name="connsiteX2-1721"/>
                <a:gd fmla="*/ 284945 h 1424419" name="connsiteY2-1722"/>
                <a:gd fmla="*/ 1237706 w 1305299" name="connsiteX3-1723"/>
                <a:gd fmla="*/ 306775 h 1424419" name="connsiteY3-1724"/>
                <a:gd fmla="*/ 1301712 w 1305299" name="connsiteX4-1725"/>
                <a:gd fmla="*/ 442384 h 1424419" name="connsiteY4-1726"/>
                <a:gd fmla="*/ 1303099 w 1305299" name="connsiteX5-1727"/>
                <a:gd fmla="*/ 495558 h 1424419" name="connsiteY5-1728"/>
                <a:gd fmla="*/ 1301746 w 1305299" name="connsiteX6-1729"/>
                <a:gd fmla="*/ 953747 h 1424419" name="connsiteY6-1730"/>
                <a:gd fmla="*/ 1302599 w 1305299" name="connsiteX7-1731"/>
                <a:gd fmla="*/ 1003650 h 1424419" name="connsiteY7-1732"/>
                <a:gd fmla="*/ 1227376 w 1305299" name="connsiteX8-1733"/>
                <a:gd fmla="*/ 1152027 h 1424419" name="connsiteY8-1734"/>
                <a:gd fmla="*/ 1172881 w 1305299" name="connsiteX9-1735"/>
                <a:gd fmla="*/ 1179342 h 1424419" name="connsiteY9-1736"/>
                <a:gd fmla="*/ 792288 w 1305299" name="connsiteX10-1737"/>
                <a:gd fmla="*/ 1385653 h 1424419" name="connsiteY10-1738"/>
                <a:gd fmla="*/ 522686 w 1305299" name="connsiteX11-1739"/>
                <a:gd fmla="*/ 1384922 h 1424419" name="connsiteY11-1740"/>
                <a:gd fmla="*/ 94302 w 1305299" name="connsiteX12-1741"/>
                <a:gd fmla="*/ 1158755 h 1424419" name="connsiteY12-1742"/>
                <a:gd fmla="*/ 39429 w 1305299" name="connsiteX13-1743"/>
                <a:gd fmla="*/ 1117635 h 1424419" name="connsiteY13-1744"/>
                <a:gd fmla="*/ 667 w 1305299" name="connsiteX14-1745"/>
                <a:gd fmla="*/ 999105 h 1424419" name="connsiteY14-1746"/>
                <a:gd fmla="*/ 0 w 1305299" name="connsiteX15-1747"/>
                <a:gd fmla="*/ 972364 h 1424419" name="connsiteY15-1748"/>
                <a:gd fmla="*/ 2496 w 1305299" name="connsiteX16-1749"/>
                <a:gd fmla="*/ 463106 h 1424419" name="connsiteY16-1750"/>
                <a:gd fmla="*/ 2458 w 1305299" name="connsiteX17-1751"/>
                <a:gd fmla="*/ 429563 h 1424419" name="connsiteY17-1752"/>
                <a:gd fmla="*/ 75248 w 1305299" name="connsiteX18-1753"/>
                <a:gd fmla="*/ 303202 h 1424419" name="connsiteY18-1754"/>
                <a:gd fmla="*/ 106293 w 1305299" name="connsiteX19-1755"/>
                <a:gd fmla="*/ 282597 h 1424419" name="connsiteY19-1756"/>
                <a:gd fmla="*/ 541533 w 1305299" name="connsiteX20-1757"/>
                <a:gd fmla="*/ 38110 h 1424419" name="connsiteY20-1758"/>
                <a:gd fmla="*/ 653528 w 1305299" name="connsiteX21-1759"/>
                <a:gd fmla="*/ 0 h 1424419" name="connsiteY21-1760"/>
                <a:gd fmla="*/ 653528 w 1306646" name="connsiteX0-1761"/>
                <a:gd fmla="*/ 0 h 1424419" name="connsiteY0-1762"/>
                <a:gd fmla="*/ 757287 w 1306646" name="connsiteX1-1763"/>
                <a:gd fmla="*/ 32444 h 1424419" name="connsiteY1-1764"/>
                <a:gd fmla="*/ 1206876 w 1306646" name="connsiteX2-1765"/>
                <a:gd fmla="*/ 284945 h 1424419" name="connsiteY2-1766"/>
                <a:gd fmla="*/ 1237706 w 1306646" name="connsiteX3-1767"/>
                <a:gd fmla="*/ 306775 h 1424419" name="connsiteY3-1768"/>
                <a:gd fmla="*/ 1301712 w 1306646" name="connsiteX4-1769"/>
                <a:gd fmla="*/ 442384 h 1424419" name="connsiteY4-1770"/>
                <a:gd fmla="*/ 1303099 w 1306646" name="connsiteX5-1771"/>
                <a:gd fmla="*/ 495558 h 1424419" name="connsiteY5-1772"/>
                <a:gd fmla="*/ 1301746 w 1306646" name="connsiteX6-1773"/>
                <a:gd fmla="*/ 953747 h 1424419" name="connsiteY6-1774"/>
                <a:gd fmla="*/ 1302599 w 1306646" name="connsiteX7-1775"/>
                <a:gd fmla="*/ 1003650 h 1424419" name="connsiteY7-1776"/>
                <a:gd fmla="*/ 1227376 w 1306646" name="connsiteX8-1777"/>
                <a:gd fmla="*/ 1152027 h 1424419" name="connsiteY8-1778"/>
                <a:gd fmla="*/ 1172881 w 1306646" name="connsiteX9-1779"/>
                <a:gd fmla="*/ 1179342 h 1424419" name="connsiteY9-1780"/>
                <a:gd fmla="*/ 792288 w 1306646" name="connsiteX10-1781"/>
                <a:gd fmla="*/ 1385653 h 1424419" name="connsiteY10-1782"/>
                <a:gd fmla="*/ 522686 w 1306646" name="connsiteX11-1783"/>
                <a:gd fmla="*/ 1384922 h 1424419" name="connsiteY11-1784"/>
                <a:gd fmla="*/ 94302 w 1306646" name="connsiteX12-1785"/>
                <a:gd fmla="*/ 1158755 h 1424419" name="connsiteY12-1786"/>
                <a:gd fmla="*/ 39429 w 1306646" name="connsiteX13-1787"/>
                <a:gd fmla="*/ 1117635 h 1424419" name="connsiteY13-1788"/>
                <a:gd fmla="*/ 667 w 1306646" name="connsiteX14-1789"/>
                <a:gd fmla="*/ 999105 h 1424419" name="connsiteY14-1790"/>
                <a:gd fmla="*/ 0 w 1306646" name="connsiteX15-1791"/>
                <a:gd fmla="*/ 972364 h 1424419" name="connsiteY15-1792"/>
                <a:gd fmla="*/ 2496 w 1306646" name="connsiteX16-1793"/>
                <a:gd fmla="*/ 463106 h 1424419" name="connsiteY16-1794"/>
                <a:gd fmla="*/ 2458 w 1306646" name="connsiteX17-1795"/>
                <a:gd fmla="*/ 429563 h 1424419" name="connsiteY17-1796"/>
                <a:gd fmla="*/ 75248 w 1306646" name="connsiteX18-1797"/>
                <a:gd fmla="*/ 303202 h 1424419" name="connsiteY18-1798"/>
                <a:gd fmla="*/ 106293 w 1306646" name="connsiteX19-1799"/>
                <a:gd fmla="*/ 282597 h 1424419" name="connsiteY19-1800"/>
                <a:gd fmla="*/ 541533 w 1306646" name="connsiteX20-1801"/>
                <a:gd fmla="*/ 38110 h 1424419" name="connsiteY20-1802"/>
                <a:gd fmla="*/ 653528 w 1306646" name="connsiteX21-1803"/>
                <a:gd fmla="*/ 0 h 1424419" name="connsiteY21-1804"/>
                <a:gd fmla="*/ 653528 w 1305299" name="connsiteX0-1805"/>
                <a:gd fmla="*/ 0 h 1424419" name="connsiteY0-1806"/>
                <a:gd fmla="*/ 757287 w 1305299" name="connsiteX1-1807"/>
                <a:gd fmla="*/ 32444 h 1424419" name="connsiteY1-1808"/>
                <a:gd fmla="*/ 1206876 w 1305299" name="connsiteX2-1809"/>
                <a:gd fmla="*/ 284945 h 1424419" name="connsiteY2-1810"/>
                <a:gd fmla="*/ 1237706 w 1305299" name="connsiteX3-1811"/>
                <a:gd fmla="*/ 306775 h 1424419" name="connsiteY3-1812"/>
                <a:gd fmla="*/ 1301712 w 1305299" name="connsiteX4-1813"/>
                <a:gd fmla="*/ 442384 h 1424419" name="connsiteY4-1814"/>
                <a:gd fmla="*/ 1303099 w 1305299" name="connsiteX5-1815"/>
                <a:gd fmla="*/ 495558 h 1424419" name="connsiteY5-1816"/>
                <a:gd fmla="*/ 1301746 w 1305299" name="connsiteX6-1817"/>
                <a:gd fmla="*/ 953747 h 1424419" name="connsiteY6-1818"/>
                <a:gd fmla="*/ 1302599 w 1305299" name="connsiteX7-1819"/>
                <a:gd fmla="*/ 1003650 h 1424419" name="connsiteY7-1820"/>
                <a:gd fmla="*/ 1227376 w 1305299" name="connsiteX8-1821"/>
                <a:gd fmla="*/ 1152027 h 1424419" name="connsiteY8-1822"/>
                <a:gd fmla="*/ 1172881 w 1305299" name="connsiteX9-1823"/>
                <a:gd fmla="*/ 1179342 h 1424419" name="connsiteY9-1824"/>
                <a:gd fmla="*/ 792288 w 1305299" name="connsiteX10-1825"/>
                <a:gd fmla="*/ 1385653 h 1424419" name="connsiteY10-1826"/>
                <a:gd fmla="*/ 522686 w 1305299" name="connsiteX11-1827"/>
                <a:gd fmla="*/ 1384922 h 1424419" name="connsiteY11-1828"/>
                <a:gd fmla="*/ 94302 w 1305299" name="connsiteX12-1829"/>
                <a:gd fmla="*/ 1158755 h 1424419" name="connsiteY12-1830"/>
                <a:gd fmla="*/ 39429 w 1305299" name="connsiteX13-1831"/>
                <a:gd fmla="*/ 1117635 h 1424419" name="connsiteY13-1832"/>
                <a:gd fmla="*/ 667 w 1305299" name="connsiteX14-1833"/>
                <a:gd fmla="*/ 999105 h 1424419" name="connsiteY14-1834"/>
                <a:gd fmla="*/ 0 w 1305299" name="connsiteX15-1835"/>
                <a:gd fmla="*/ 972364 h 1424419" name="connsiteY15-1836"/>
                <a:gd fmla="*/ 2496 w 1305299" name="connsiteX16-1837"/>
                <a:gd fmla="*/ 463106 h 1424419" name="connsiteY16-1838"/>
                <a:gd fmla="*/ 2458 w 1305299" name="connsiteX17-1839"/>
                <a:gd fmla="*/ 429563 h 1424419" name="connsiteY17-1840"/>
                <a:gd fmla="*/ 75248 w 1305299" name="connsiteX18-1841"/>
                <a:gd fmla="*/ 303202 h 1424419" name="connsiteY18-1842"/>
                <a:gd fmla="*/ 106293 w 1305299" name="connsiteX19-1843"/>
                <a:gd fmla="*/ 282597 h 1424419" name="connsiteY19-1844"/>
                <a:gd fmla="*/ 541533 w 1305299" name="connsiteX20-1845"/>
                <a:gd fmla="*/ 38110 h 1424419" name="connsiteY20-1846"/>
                <a:gd fmla="*/ 653528 w 1305299" name="connsiteX21-1847"/>
                <a:gd fmla="*/ 0 h 1424419" name="connsiteY21-1848"/>
                <a:gd fmla="*/ 653528 w 1304127" name="connsiteX0-1849"/>
                <a:gd fmla="*/ 0 h 1424419" name="connsiteY0-1850"/>
                <a:gd fmla="*/ 757287 w 1304127" name="connsiteX1-1851"/>
                <a:gd fmla="*/ 32444 h 1424419" name="connsiteY1-1852"/>
                <a:gd fmla="*/ 1206876 w 1304127" name="connsiteX2-1853"/>
                <a:gd fmla="*/ 284945 h 1424419" name="connsiteY2-1854"/>
                <a:gd fmla="*/ 1237706 w 1304127" name="connsiteX3-1855"/>
                <a:gd fmla="*/ 306775 h 1424419" name="connsiteY3-1856"/>
                <a:gd fmla="*/ 1301712 w 1304127" name="connsiteX4-1857"/>
                <a:gd fmla="*/ 442384 h 1424419" name="connsiteY4-1858"/>
                <a:gd fmla="*/ 1303099 w 1304127" name="connsiteX5-1859"/>
                <a:gd fmla="*/ 495558 h 1424419" name="connsiteY5-1860"/>
                <a:gd fmla="*/ 1301746 w 1304127" name="connsiteX6-1861"/>
                <a:gd fmla="*/ 953747 h 1424419" name="connsiteY6-1862"/>
                <a:gd fmla="*/ 1302599 w 1304127" name="connsiteX7-1863"/>
                <a:gd fmla="*/ 1003650 h 1424419" name="connsiteY7-1864"/>
                <a:gd fmla="*/ 1227376 w 1304127" name="connsiteX8-1865"/>
                <a:gd fmla="*/ 1152027 h 1424419" name="connsiteY8-1866"/>
                <a:gd fmla="*/ 1172881 w 1304127" name="connsiteX9-1867"/>
                <a:gd fmla="*/ 1179342 h 1424419" name="connsiteY9-1868"/>
                <a:gd fmla="*/ 792288 w 1304127" name="connsiteX10-1869"/>
                <a:gd fmla="*/ 1385653 h 1424419" name="connsiteY10-1870"/>
                <a:gd fmla="*/ 522686 w 1304127" name="connsiteX11-1871"/>
                <a:gd fmla="*/ 1384922 h 1424419" name="connsiteY11-1872"/>
                <a:gd fmla="*/ 94302 w 1304127" name="connsiteX12-1873"/>
                <a:gd fmla="*/ 1158755 h 1424419" name="connsiteY12-1874"/>
                <a:gd fmla="*/ 39429 w 1304127" name="connsiteX13-1875"/>
                <a:gd fmla="*/ 1117635 h 1424419" name="connsiteY13-1876"/>
                <a:gd fmla="*/ 667 w 1304127" name="connsiteX14-1877"/>
                <a:gd fmla="*/ 999105 h 1424419" name="connsiteY14-1878"/>
                <a:gd fmla="*/ 0 w 1304127" name="connsiteX15-1879"/>
                <a:gd fmla="*/ 972364 h 1424419" name="connsiteY15-1880"/>
                <a:gd fmla="*/ 2496 w 1304127" name="connsiteX16-1881"/>
                <a:gd fmla="*/ 463106 h 1424419" name="connsiteY16-1882"/>
                <a:gd fmla="*/ 2458 w 1304127" name="connsiteX17-1883"/>
                <a:gd fmla="*/ 429563 h 1424419" name="connsiteY17-1884"/>
                <a:gd fmla="*/ 75248 w 1304127" name="connsiteX18-1885"/>
                <a:gd fmla="*/ 303202 h 1424419" name="connsiteY18-1886"/>
                <a:gd fmla="*/ 106293 w 1304127" name="connsiteX19-1887"/>
                <a:gd fmla="*/ 282597 h 1424419" name="connsiteY19-1888"/>
                <a:gd fmla="*/ 541533 w 1304127" name="connsiteX20-1889"/>
                <a:gd fmla="*/ 38110 h 1424419" name="connsiteY20-1890"/>
                <a:gd fmla="*/ 653528 w 1304127" name="connsiteX21-1891"/>
                <a:gd fmla="*/ 0 h 1424419" name="connsiteY21-1892"/>
                <a:gd fmla="*/ 653528 w 1306101" name="connsiteX0-1893"/>
                <a:gd fmla="*/ 0 h 1424419" name="connsiteY0-1894"/>
                <a:gd fmla="*/ 757287 w 1306101" name="connsiteX1-1895"/>
                <a:gd fmla="*/ 32444 h 1424419" name="connsiteY1-1896"/>
                <a:gd fmla="*/ 1206876 w 1306101" name="connsiteX2-1897"/>
                <a:gd fmla="*/ 284945 h 1424419" name="connsiteY2-1898"/>
                <a:gd fmla="*/ 1237706 w 1306101" name="connsiteX3-1899"/>
                <a:gd fmla="*/ 306775 h 1424419" name="connsiteY3-1900"/>
                <a:gd fmla="*/ 1305773 w 1306101" name="connsiteX4-1901"/>
                <a:gd fmla="*/ 442384 h 1424419" name="connsiteY4-1902"/>
                <a:gd fmla="*/ 1303099 w 1306101" name="connsiteX5-1903"/>
                <a:gd fmla="*/ 495558 h 1424419" name="connsiteY5-1904"/>
                <a:gd fmla="*/ 1301746 w 1306101" name="connsiteX6-1905"/>
                <a:gd fmla="*/ 953747 h 1424419" name="connsiteY6-1906"/>
                <a:gd fmla="*/ 1302599 w 1306101" name="connsiteX7-1907"/>
                <a:gd fmla="*/ 1003650 h 1424419" name="connsiteY7-1908"/>
                <a:gd fmla="*/ 1227376 w 1306101" name="connsiteX8-1909"/>
                <a:gd fmla="*/ 1152027 h 1424419" name="connsiteY8-1910"/>
                <a:gd fmla="*/ 1172881 w 1306101" name="connsiteX9-1911"/>
                <a:gd fmla="*/ 1179342 h 1424419" name="connsiteY9-1912"/>
                <a:gd fmla="*/ 792288 w 1306101" name="connsiteX10-1913"/>
                <a:gd fmla="*/ 1385653 h 1424419" name="connsiteY10-1914"/>
                <a:gd fmla="*/ 522686 w 1306101" name="connsiteX11-1915"/>
                <a:gd fmla="*/ 1384922 h 1424419" name="connsiteY11-1916"/>
                <a:gd fmla="*/ 94302 w 1306101" name="connsiteX12-1917"/>
                <a:gd fmla="*/ 1158755 h 1424419" name="connsiteY12-1918"/>
                <a:gd fmla="*/ 39429 w 1306101" name="connsiteX13-1919"/>
                <a:gd fmla="*/ 1117635 h 1424419" name="connsiteY13-1920"/>
                <a:gd fmla="*/ 667 w 1306101" name="connsiteX14-1921"/>
                <a:gd fmla="*/ 999105 h 1424419" name="connsiteY14-1922"/>
                <a:gd fmla="*/ 0 w 1306101" name="connsiteX15-1923"/>
                <a:gd fmla="*/ 972364 h 1424419" name="connsiteY15-1924"/>
                <a:gd fmla="*/ 2496 w 1306101" name="connsiteX16-1925"/>
                <a:gd fmla="*/ 463106 h 1424419" name="connsiteY16-1926"/>
                <a:gd fmla="*/ 2458 w 1306101" name="connsiteX17-1927"/>
                <a:gd fmla="*/ 429563 h 1424419" name="connsiteY17-1928"/>
                <a:gd fmla="*/ 75248 w 1306101" name="connsiteX18-1929"/>
                <a:gd fmla="*/ 303202 h 1424419" name="connsiteY18-1930"/>
                <a:gd fmla="*/ 106293 w 1306101" name="connsiteX19-1931"/>
                <a:gd fmla="*/ 282597 h 1424419" name="connsiteY19-1932"/>
                <a:gd fmla="*/ 541533 w 1306101" name="connsiteX20-1933"/>
                <a:gd fmla="*/ 38110 h 1424419" name="connsiteY20-1934"/>
                <a:gd fmla="*/ 653528 w 1306101" name="connsiteX21-1935"/>
                <a:gd fmla="*/ 0 h 1424419" name="connsiteY21-1936"/>
                <a:gd fmla="*/ 653528 w 1304819" name="connsiteX0-1937"/>
                <a:gd fmla="*/ 0 h 1424419" name="connsiteY0-1938"/>
                <a:gd fmla="*/ 757287 w 1304819" name="connsiteX1-1939"/>
                <a:gd fmla="*/ 32444 h 1424419" name="connsiteY1-1940"/>
                <a:gd fmla="*/ 1206876 w 1304819" name="connsiteX2-1941"/>
                <a:gd fmla="*/ 284945 h 1424419" name="connsiteY2-1942"/>
                <a:gd fmla="*/ 1237706 w 1304819" name="connsiteX3-1943"/>
                <a:gd fmla="*/ 306775 h 1424419" name="connsiteY3-1944"/>
                <a:gd fmla="*/ 1304420 w 1304819" name="connsiteX4-1945"/>
                <a:gd fmla="*/ 434263 h 1424419" name="connsiteY4-1946"/>
                <a:gd fmla="*/ 1303099 w 1304819" name="connsiteX5-1947"/>
                <a:gd fmla="*/ 495558 h 1424419" name="connsiteY5-1948"/>
                <a:gd fmla="*/ 1301746 w 1304819" name="connsiteX6-1949"/>
                <a:gd fmla="*/ 953747 h 1424419" name="connsiteY6-1950"/>
                <a:gd fmla="*/ 1302599 w 1304819" name="connsiteX7-1951"/>
                <a:gd fmla="*/ 1003650 h 1424419" name="connsiteY7-1952"/>
                <a:gd fmla="*/ 1227376 w 1304819" name="connsiteX8-1953"/>
                <a:gd fmla="*/ 1152027 h 1424419" name="connsiteY8-1954"/>
                <a:gd fmla="*/ 1172881 w 1304819" name="connsiteX9-1955"/>
                <a:gd fmla="*/ 1179342 h 1424419" name="connsiteY9-1956"/>
                <a:gd fmla="*/ 792288 w 1304819" name="connsiteX10-1957"/>
                <a:gd fmla="*/ 1385653 h 1424419" name="connsiteY10-1958"/>
                <a:gd fmla="*/ 522686 w 1304819" name="connsiteX11-1959"/>
                <a:gd fmla="*/ 1384922 h 1424419" name="connsiteY11-1960"/>
                <a:gd fmla="*/ 94302 w 1304819" name="connsiteX12-1961"/>
                <a:gd fmla="*/ 1158755 h 1424419" name="connsiteY12-1962"/>
                <a:gd fmla="*/ 39429 w 1304819" name="connsiteX13-1963"/>
                <a:gd fmla="*/ 1117635 h 1424419" name="connsiteY13-1964"/>
                <a:gd fmla="*/ 667 w 1304819" name="connsiteX14-1965"/>
                <a:gd fmla="*/ 999105 h 1424419" name="connsiteY14-1966"/>
                <a:gd fmla="*/ 0 w 1304819" name="connsiteX15-1967"/>
                <a:gd fmla="*/ 972364 h 1424419" name="connsiteY15-1968"/>
                <a:gd fmla="*/ 2496 w 1304819" name="connsiteX16-1969"/>
                <a:gd fmla="*/ 463106 h 1424419" name="connsiteY16-1970"/>
                <a:gd fmla="*/ 2458 w 1304819" name="connsiteX17-1971"/>
                <a:gd fmla="*/ 429563 h 1424419" name="connsiteY17-1972"/>
                <a:gd fmla="*/ 75248 w 1304819" name="connsiteX18-1973"/>
                <a:gd fmla="*/ 303202 h 1424419" name="connsiteY18-1974"/>
                <a:gd fmla="*/ 106293 w 1304819" name="connsiteX19-1975"/>
                <a:gd fmla="*/ 282597 h 1424419" name="connsiteY19-1976"/>
                <a:gd fmla="*/ 541533 w 1304819" name="connsiteX20-1977"/>
                <a:gd fmla="*/ 38110 h 1424419" name="connsiteY20-1978"/>
                <a:gd fmla="*/ 653528 w 1304819" name="connsiteX21-1979"/>
                <a:gd fmla="*/ 0 h 1424419" name="connsiteY21-1980"/>
                <a:gd fmla="*/ 653528 w 1306525" name="connsiteX0-1981"/>
                <a:gd fmla="*/ 0 h 1424419" name="connsiteY0-1982"/>
                <a:gd fmla="*/ 757287 w 1306525" name="connsiteX1-1983"/>
                <a:gd fmla="*/ 32444 h 1424419" name="connsiteY1-1984"/>
                <a:gd fmla="*/ 1206876 w 1306525" name="connsiteX2-1985"/>
                <a:gd fmla="*/ 284945 h 1424419" name="connsiteY2-1986"/>
                <a:gd fmla="*/ 1237706 w 1306525" name="connsiteX3-1987"/>
                <a:gd fmla="*/ 306775 h 1424419" name="connsiteY3-1988"/>
                <a:gd fmla="*/ 1304420 w 1306525" name="connsiteX4-1989"/>
                <a:gd fmla="*/ 434263 h 1424419" name="connsiteY4-1990"/>
                <a:gd fmla="*/ 1305806 w 1306525" name="connsiteX5-1991"/>
                <a:gd fmla="*/ 519922 h 1424419" name="connsiteY5-1992"/>
                <a:gd fmla="*/ 1301746 w 1306525" name="connsiteX6-1993"/>
                <a:gd fmla="*/ 953747 h 1424419" name="connsiteY6-1994"/>
                <a:gd fmla="*/ 1302599 w 1306525" name="connsiteX7-1995"/>
                <a:gd fmla="*/ 1003650 h 1424419" name="connsiteY7-1996"/>
                <a:gd fmla="*/ 1227376 w 1306525" name="connsiteX8-1997"/>
                <a:gd fmla="*/ 1152027 h 1424419" name="connsiteY8-1998"/>
                <a:gd fmla="*/ 1172881 w 1306525" name="connsiteX9-1999"/>
                <a:gd fmla="*/ 1179342 h 1424419" name="connsiteY9-2000"/>
                <a:gd fmla="*/ 792288 w 1306525" name="connsiteX10-2001"/>
                <a:gd fmla="*/ 1385653 h 1424419" name="connsiteY10-2002"/>
                <a:gd fmla="*/ 522686 w 1306525" name="connsiteX11-2003"/>
                <a:gd fmla="*/ 1384922 h 1424419" name="connsiteY11-2004"/>
                <a:gd fmla="*/ 94302 w 1306525" name="connsiteX12-2005"/>
                <a:gd fmla="*/ 1158755 h 1424419" name="connsiteY12-2006"/>
                <a:gd fmla="*/ 39429 w 1306525" name="connsiteX13-2007"/>
                <a:gd fmla="*/ 1117635 h 1424419" name="connsiteY13-2008"/>
                <a:gd fmla="*/ 667 w 1306525" name="connsiteX14-2009"/>
                <a:gd fmla="*/ 999105 h 1424419" name="connsiteY14-2010"/>
                <a:gd fmla="*/ 0 w 1306525" name="connsiteX15-2011"/>
                <a:gd fmla="*/ 972364 h 1424419" name="connsiteY15-2012"/>
                <a:gd fmla="*/ 2496 w 1306525" name="connsiteX16-2013"/>
                <a:gd fmla="*/ 463106 h 1424419" name="connsiteY16-2014"/>
                <a:gd fmla="*/ 2458 w 1306525" name="connsiteX17-2015"/>
                <a:gd fmla="*/ 429563 h 1424419" name="connsiteY17-2016"/>
                <a:gd fmla="*/ 75248 w 1306525" name="connsiteX18-2017"/>
                <a:gd fmla="*/ 303202 h 1424419" name="connsiteY18-2018"/>
                <a:gd fmla="*/ 106293 w 1306525" name="connsiteX19-2019"/>
                <a:gd fmla="*/ 282597 h 1424419" name="connsiteY19-2020"/>
                <a:gd fmla="*/ 541533 w 1306525" name="connsiteX20-2021"/>
                <a:gd fmla="*/ 38110 h 1424419" name="connsiteY20-2022"/>
                <a:gd fmla="*/ 653528 w 1306525" name="connsiteX21-2023"/>
                <a:gd fmla="*/ 0 h 1424419" name="connsiteY21-2024"/>
                <a:gd fmla="*/ 653528 w 1305814" name="connsiteX0-2025"/>
                <a:gd fmla="*/ 0 h 1424419" name="connsiteY0-2026"/>
                <a:gd fmla="*/ 757287 w 1305814" name="connsiteX1-2027"/>
                <a:gd fmla="*/ 32444 h 1424419" name="connsiteY1-2028"/>
                <a:gd fmla="*/ 1206876 w 1305814" name="connsiteX2-2029"/>
                <a:gd fmla="*/ 284945 h 1424419" name="connsiteY2-2030"/>
                <a:gd fmla="*/ 1237706 w 1305814" name="connsiteX3-2031"/>
                <a:gd fmla="*/ 306775 h 1424419" name="connsiteY3-2032"/>
                <a:gd fmla="*/ 1304420 w 1305814" name="connsiteX4-2033"/>
                <a:gd fmla="*/ 434263 h 1424419" name="connsiteY4-2034"/>
                <a:gd fmla="*/ 1305806 w 1305814" name="connsiteX5-2035"/>
                <a:gd fmla="*/ 519922 h 1424419" name="connsiteY5-2036"/>
                <a:gd fmla="*/ 1301746 w 1305814" name="connsiteX6-2037"/>
                <a:gd fmla="*/ 953747 h 1424419" name="connsiteY6-2038"/>
                <a:gd fmla="*/ 1302599 w 1305814" name="connsiteX7-2039"/>
                <a:gd fmla="*/ 1003650 h 1424419" name="connsiteY7-2040"/>
                <a:gd fmla="*/ 1227376 w 1305814" name="connsiteX8-2041"/>
                <a:gd fmla="*/ 1152027 h 1424419" name="connsiteY8-2042"/>
                <a:gd fmla="*/ 1172881 w 1305814" name="connsiteX9-2043"/>
                <a:gd fmla="*/ 1179342 h 1424419" name="connsiteY9-2044"/>
                <a:gd fmla="*/ 792288 w 1305814" name="connsiteX10-2045"/>
                <a:gd fmla="*/ 1385653 h 1424419" name="connsiteY10-2046"/>
                <a:gd fmla="*/ 522686 w 1305814" name="connsiteX11-2047"/>
                <a:gd fmla="*/ 1384922 h 1424419" name="connsiteY11-2048"/>
                <a:gd fmla="*/ 94302 w 1305814" name="connsiteX12-2049"/>
                <a:gd fmla="*/ 1158755 h 1424419" name="connsiteY12-2050"/>
                <a:gd fmla="*/ 39429 w 1305814" name="connsiteX13-2051"/>
                <a:gd fmla="*/ 1117635 h 1424419" name="connsiteY13-2052"/>
                <a:gd fmla="*/ 667 w 1305814" name="connsiteX14-2053"/>
                <a:gd fmla="*/ 999105 h 1424419" name="connsiteY14-2054"/>
                <a:gd fmla="*/ 0 w 1305814" name="connsiteX15-2055"/>
                <a:gd fmla="*/ 972364 h 1424419" name="connsiteY15-2056"/>
                <a:gd fmla="*/ 2496 w 1305814" name="connsiteX16-2057"/>
                <a:gd fmla="*/ 463106 h 1424419" name="connsiteY16-2058"/>
                <a:gd fmla="*/ 2458 w 1305814" name="connsiteX17-2059"/>
                <a:gd fmla="*/ 429563 h 1424419" name="connsiteY17-2060"/>
                <a:gd fmla="*/ 75248 w 1305814" name="connsiteX18-2061"/>
                <a:gd fmla="*/ 303202 h 1424419" name="connsiteY18-2062"/>
                <a:gd fmla="*/ 106293 w 1305814" name="connsiteX19-2063"/>
                <a:gd fmla="*/ 282597 h 1424419" name="connsiteY19-2064"/>
                <a:gd fmla="*/ 541533 w 1305814" name="connsiteX20-2065"/>
                <a:gd fmla="*/ 38110 h 1424419" name="connsiteY20-2066"/>
                <a:gd fmla="*/ 653528 w 1305814" name="connsiteX21-2067"/>
                <a:gd fmla="*/ 0 h 1424419" name="connsiteY21-2068"/>
                <a:gd fmla="*/ 653528 w 1305814" name="connsiteX0-2069"/>
                <a:gd fmla="*/ 0 h 1424419" name="connsiteY0-2070"/>
                <a:gd fmla="*/ 757287 w 1305814" name="connsiteX1-2071"/>
                <a:gd fmla="*/ 32444 h 1424419" name="connsiteY1-2072"/>
                <a:gd fmla="*/ 1206876 w 1305814" name="connsiteX2-2073"/>
                <a:gd fmla="*/ 284945 h 1424419" name="connsiteY2-2074"/>
                <a:gd fmla="*/ 1237706 w 1305814" name="connsiteX3-2075"/>
                <a:gd fmla="*/ 306775 h 1424419" name="connsiteY3-2076"/>
                <a:gd fmla="*/ 1304420 w 1305814" name="connsiteX4-2077"/>
                <a:gd fmla="*/ 434263 h 1424419" name="connsiteY4-2078"/>
                <a:gd fmla="*/ 1305806 w 1305814" name="connsiteX5-2079"/>
                <a:gd fmla="*/ 519922 h 1424419" name="connsiteY5-2080"/>
                <a:gd fmla="*/ 1301746 w 1305814" name="connsiteX6-2081"/>
                <a:gd fmla="*/ 953747 h 1424419" name="connsiteY6-2082"/>
                <a:gd fmla="*/ 1302599 w 1305814" name="connsiteX7-2083"/>
                <a:gd fmla="*/ 1003650 h 1424419" name="connsiteY7-2084"/>
                <a:gd fmla="*/ 1227376 w 1305814" name="connsiteX8-2085"/>
                <a:gd fmla="*/ 1152027 h 1424419" name="connsiteY8-2086"/>
                <a:gd fmla="*/ 1172881 w 1305814" name="connsiteX9-2087"/>
                <a:gd fmla="*/ 1179342 h 1424419" name="connsiteY9-2088"/>
                <a:gd fmla="*/ 792288 w 1305814" name="connsiteX10-2089"/>
                <a:gd fmla="*/ 1385653 h 1424419" name="connsiteY10-2090"/>
                <a:gd fmla="*/ 522686 w 1305814" name="connsiteX11-2091"/>
                <a:gd fmla="*/ 1384922 h 1424419" name="connsiteY11-2092"/>
                <a:gd fmla="*/ 94302 w 1305814" name="connsiteX12-2093"/>
                <a:gd fmla="*/ 1158755 h 1424419" name="connsiteY12-2094"/>
                <a:gd fmla="*/ 39429 w 1305814" name="connsiteX13-2095"/>
                <a:gd fmla="*/ 1117635 h 1424419" name="connsiteY13-2096"/>
                <a:gd fmla="*/ 667 w 1305814" name="connsiteX14-2097"/>
                <a:gd fmla="*/ 999105 h 1424419" name="connsiteY14-2098"/>
                <a:gd fmla="*/ 0 w 1305814" name="connsiteX15-2099"/>
                <a:gd fmla="*/ 972364 h 1424419" name="connsiteY15-2100"/>
                <a:gd fmla="*/ 2496 w 1305814" name="connsiteX16-2101"/>
                <a:gd fmla="*/ 463106 h 1424419" name="connsiteY16-2102"/>
                <a:gd fmla="*/ 2458 w 1305814" name="connsiteX17-2103"/>
                <a:gd fmla="*/ 429563 h 1424419" name="connsiteY17-2104"/>
                <a:gd fmla="*/ 75248 w 1305814" name="connsiteX18-2105"/>
                <a:gd fmla="*/ 303202 h 1424419" name="connsiteY18-2106"/>
                <a:gd fmla="*/ 106293 w 1305814" name="connsiteX19-2107"/>
                <a:gd fmla="*/ 282597 h 1424419" name="connsiteY19-2108"/>
                <a:gd fmla="*/ 541533 w 1305814" name="connsiteX20-2109"/>
                <a:gd fmla="*/ 38110 h 1424419" name="connsiteY20-2110"/>
                <a:gd fmla="*/ 653528 w 1305814" name="connsiteX21-2111"/>
                <a:gd fmla="*/ 0 h 1424419" name="connsiteY21-2112"/>
                <a:gd fmla="*/ 653528 w 1305814" name="connsiteX0-2113"/>
                <a:gd fmla="*/ 0 h 1424419" name="connsiteY0-2114"/>
                <a:gd fmla="*/ 757287 w 1305814" name="connsiteX1-2115"/>
                <a:gd fmla="*/ 32444 h 1424419" name="connsiteY1-2116"/>
                <a:gd fmla="*/ 1206876 w 1305814" name="connsiteX2-2117"/>
                <a:gd fmla="*/ 284945 h 1424419" name="connsiteY2-2118"/>
                <a:gd fmla="*/ 1237706 w 1305814" name="connsiteX3-2119"/>
                <a:gd fmla="*/ 306775 h 1424419" name="connsiteY3-2120"/>
                <a:gd fmla="*/ 1304420 w 1305814" name="connsiteX4-2121"/>
                <a:gd fmla="*/ 434263 h 1424419" name="connsiteY4-2122"/>
                <a:gd fmla="*/ 1305806 w 1305814" name="connsiteX5-2123"/>
                <a:gd fmla="*/ 519922 h 1424419" name="connsiteY5-2124"/>
                <a:gd fmla="*/ 1301746 w 1305814" name="connsiteX6-2125"/>
                <a:gd fmla="*/ 953747 h 1424419" name="connsiteY6-2126"/>
                <a:gd fmla="*/ 1302599 w 1305814" name="connsiteX7-2127"/>
                <a:gd fmla="*/ 1003650 h 1424419" name="connsiteY7-2128"/>
                <a:gd fmla="*/ 1227376 w 1305814" name="connsiteX8-2129"/>
                <a:gd fmla="*/ 1152027 h 1424419" name="connsiteY8-2130"/>
                <a:gd fmla="*/ 1174235 w 1305814" name="connsiteX9-2131"/>
                <a:gd fmla="*/ 1184756 h 1424419" name="connsiteY9-2132"/>
                <a:gd fmla="*/ 792288 w 1305814" name="connsiteX10-2133"/>
                <a:gd fmla="*/ 1385653 h 1424419" name="connsiteY10-2134"/>
                <a:gd fmla="*/ 522686 w 1305814" name="connsiteX11-2135"/>
                <a:gd fmla="*/ 1384922 h 1424419" name="connsiteY11-2136"/>
                <a:gd fmla="*/ 94302 w 1305814" name="connsiteX12-2137"/>
                <a:gd fmla="*/ 1158755 h 1424419" name="connsiteY12-2138"/>
                <a:gd fmla="*/ 39429 w 1305814" name="connsiteX13-2139"/>
                <a:gd fmla="*/ 1117635 h 1424419" name="connsiteY13-2140"/>
                <a:gd fmla="*/ 667 w 1305814" name="connsiteX14-2141"/>
                <a:gd fmla="*/ 999105 h 1424419" name="connsiteY14-2142"/>
                <a:gd fmla="*/ 0 w 1305814" name="connsiteX15-2143"/>
                <a:gd fmla="*/ 972364 h 1424419" name="connsiteY15-2144"/>
                <a:gd fmla="*/ 2496 w 1305814" name="connsiteX16-2145"/>
                <a:gd fmla="*/ 463106 h 1424419" name="connsiteY16-2146"/>
                <a:gd fmla="*/ 2458 w 1305814" name="connsiteX17-2147"/>
                <a:gd fmla="*/ 429563 h 1424419" name="connsiteY17-2148"/>
                <a:gd fmla="*/ 75248 w 1305814" name="connsiteX18-2149"/>
                <a:gd fmla="*/ 303202 h 1424419" name="connsiteY18-2150"/>
                <a:gd fmla="*/ 106293 w 1305814" name="connsiteX19-2151"/>
                <a:gd fmla="*/ 282597 h 1424419" name="connsiteY19-2152"/>
                <a:gd fmla="*/ 541533 w 1305814" name="connsiteX20-2153"/>
                <a:gd fmla="*/ 38110 h 1424419" name="connsiteY20-2154"/>
                <a:gd fmla="*/ 653528 w 1305814" name="connsiteX21-2155"/>
                <a:gd fmla="*/ 0 h 1424419" name="connsiteY21-2156"/>
                <a:gd fmla="*/ 653528 w 1305814" name="connsiteX0-2157"/>
                <a:gd fmla="*/ 0 h 1424419" name="connsiteY0-2158"/>
                <a:gd fmla="*/ 757287 w 1305814" name="connsiteX1-2159"/>
                <a:gd fmla="*/ 32444 h 1424419" name="connsiteY1-2160"/>
                <a:gd fmla="*/ 1206876 w 1305814" name="connsiteX2-2161"/>
                <a:gd fmla="*/ 284945 h 1424419" name="connsiteY2-2162"/>
                <a:gd fmla="*/ 1237706 w 1305814" name="connsiteX3-2163"/>
                <a:gd fmla="*/ 306775 h 1424419" name="connsiteY3-2164"/>
                <a:gd fmla="*/ 1304420 w 1305814" name="connsiteX4-2165"/>
                <a:gd fmla="*/ 434263 h 1424419" name="connsiteY4-2166"/>
                <a:gd fmla="*/ 1305806 w 1305814" name="connsiteX5-2167"/>
                <a:gd fmla="*/ 519922 h 1424419" name="connsiteY5-2168"/>
                <a:gd fmla="*/ 1301746 w 1305814" name="connsiteX6-2169"/>
                <a:gd fmla="*/ 953747 h 1424419" name="connsiteY6-2170"/>
                <a:gd fmla="*/ 1302599 w 1305814" name="connsiteX7-2171"/>
                <a:gd fmla="*/ 1003650 h 1424419" name="connsiteY7-2172"/>
                <a:gd fmla="*/ 1227376 w 1305814" name="connsiteX8-2173"/>
                <a:gd fmla="*/ 1152027 h 1424419" name="connsiteY8-2174"/>
                <a:gd fmla="*/ 1174235 w 1305814" name="connsiteX9-2175"/>
                <a:gd fmla="*/ 1184756 h 1424419" name="connsiteY9-2176"/>
                <a:gd fmla="*/ 792288 w 1305814" name="connsiteX10-2177"/>
                <a:gd fmla="*/ 1385653 h 1424419" name="connsiteY10-2178"/>
                <a:gd fmla="*/ 522686 w 1305814" name="connsiteX11-2179"/>
                <a:gd fmla="*/ 1384922 h 1424419" name="connsiteY11-2180"/>
                <a:gd fmla="*/ 94302 w 1305814" name="connsiteX12-2181"/>
                <a:gd fmla="*/ 1158755 h 1424419" name="connsiteY12-2182"/>
                <a:gd fmla="*/ 39429 w 1305814" name="connsiteX13-2183"/>
                <a:gd fmla="*/ 1117635 h 1424419" name="connsiteY13-2184"/>
                <a:gd fmla="*/ 667 w 1305814" name="connsiteX14-2185"/>
                <a:gd fmla="*/ 999105 h 1424419" name="connsiteY14-2186"/>
                <a:gd fmla="*/ 0 w 1305814" name="connsiteX15-2187"/>
                <a:gd fmla="*/ 972364 h 1424419" name="connsiteY15-2188"/>
                <a:gd fmla="*/ 2496 w 1305814" name="connsiteX16-2189"/>
                <a:gd fmla="*/ 463106 h 1424419" name="connsiteY16-2190"/>
                <a:gd fmla="*/ 2458 w 1305814" name="connsiteX17-2191"/>
                <a:gd fmla="*/ 429563 h 1424419" name="connsiteY17-2192"/>
                <a:gd fmla="*/ 75248 w 1305814" name="connsiteX18-2193"/>
                <a:gd fmla="*/ 303202 h 1424419" name="connsiteY18-2194"/>
                <a:gd fmla="*/ 106293 w 1305814" name="connsiteX19-2195"/>
                <a:gd fmla="*/ 282597 h 1424419" name="connsiteY19-2196"/>
                <a:gd fmla="*/ 541533 w 1305814" name="connsiteX20-2197"/>
                <a:gd fmla="*/ 38110 h 1424419" name="connsiteY20-2198"/>
                <a:gd fmla="*/ 653528 w 1305814" name="connsiteX21-2199"/>
                <a:gd fmla="*/ 0 h 1424419" name="connsiteY21-2200"/>
                <a:gd fmla="*/ 653528 w 1305814" name="connsiteX0-2201"/>
                <a:gd fmla="*/ 0 h 1427408" name="connsiteY0-2202"/>
                <a:gd fmla="*/ 757287 w 1305814" name="connsiteX1-2203"/>
                <a:gd fmla="*/ 32444 h 1427408" name="connsiteY1-2204"/>
                <a:gd fmla="*/ 1206876 w 1305814" name="connsiteX2-2205"/>
                <a:gd fmla="*/ 284945 h 1427408" name="connsiteY2-2206"/>
                <a:gd fmla="*/ 1237706 w 1305814" name="connsiteX3-2207"/>
                <a:gd fmla="*/ 306775 h 1427408" name="connsiteY3-2208"/>
                <a:gd fmla="*/ 1304420 w 1305814" name="connsiteX4-2209"/>
                <a:gd fmla="*/ 434263 h 1427408" name="connsiteY4-2210"/>
                <a:gd fmla="*/ 1305806 w 1305814" name="connsiteX5-2211"/>
                <a:gd fmla="*/ 519922 h 1427408" name="connsiteY5-2212"/>
                <a:gd fmla="*/ 1301746 w 1305814" name="connsiteX6-2213"/>
                <a:gd fmla="*/ 953747 h 1427408" name="connsiteY6-2214"/>
                <a:gd fmla="*/ 1302599 w 1305814" name="connsiteX7-2215"/>
                <a:gd fmla="*/ 1003650 h 1427408" name="connsiteY7-2216"/>
                <a:gd fmla="*/ 1227376 w 1305814" name="connsiteX8-2217"/>
                <a:gd fmla="*/ 1152027 h 1427408" name="connsiteY8-2218"/>
                <a:gd fmla="*/ 1174235 w 1305814" name="connsiteX9-2219"/>
                <a:gd fmla="*/ 1184756 h 1427408" name="connsiteY9-2220"/>
                <a:gd fmla="*/ 792288 w 1305814" name="connsiteX10-2221"/>
                <a:gd fmla="*/ 1385653 h 1427408" name="connsiteY10-2222"/>
                <a:gd fmla="*/ 517719 w 1305814" name="connsiteX11-2223"/>
                <a:gd fmla="*/ 1389889 h 1427408" name="connsiteY11-2224"/>
                <a:gd fmla="*/ 94302 w 1305814" name="connsiteX12-2225"/>
                <a:gd fmla="*/ 1158755 h 1427408" name="connsiteY12-2226"/>
                <a:gd fmla="*/ 39429 w 1305814" name="connsiteX13-2227"/>
                <a:gd fmla="*/ 1117635 h 1427408" name="connsiteY13-2228"/>
                <a:gd fmla="*/ 667 w 1305814" name="connsiteX14-2229"/>
                <a:gd fmla="*/ 999105 h 1427408" name="connsiteY14-2230"/>
                <a:gd fmla="*/ 0 w 1305814" name="connsiteX15-2231"/>
                <a:gd fmla="*/ 972364 h 1427408" name="connsiteY15-2232"/>
                <a:gd fmla="*/ 2496 w 1305814" name="connsiteX16-2233"/>
                <a:gd fmla="*/ 463106 h 1427408" name="connsiteY16-2234"/>
                <a:gd fmla="*/ 2458 w 1305814" name="connsiteX17-2235"/>
                <a:gd fmla="*/ 429563 h 1427408" name="connsiteY17-2236"/>
                <a:gd fmla="*/ 75248 w 1305814" name="connsiteX18-2237"/>
                <a:gd fmla="*/ 303202 h 1427408" name="connsiteY18-2238"/>
                <a:gd fmla="*/ 106293 w 1305814" name="connsiteX19-2239"/>
                <a:gd fmla="*/ 282597 h 1427408" name="connsiteY19-2240"/>
                <a:gd fmla="*/ 541533 w 1305814" name="connsiteX20-2241"/>
                <a:gd fmla="*/ 38110 h 1427408" name="connsiteY20-2242"/>
                <a:gd fmla="*/ 653528 w 1305814" name="connsiteX21-2243"/>
                <a:gd fmla="*/ 0 h 1427408" name="connsiteY21-2244"/>
                <a:gd fmla="*/ 653528 w 1305814" name="connsiteX0-2245"/>
                <a:gd fmla="*/ 0 h 1427408" name="connsiteY0-2246"/>
                <a:gd fmla="*/ 757287 w 1305814" name="connsiteX1-2247"/>
                <a:gd fmla="*/ 32444 h 1427408" name="connsiteY1-2248"/>
                <a:gd fmla="*/ 1206876 w 1305814" name="connsiteX2-2249"/>
                <a:gd fmla="*/ 284945 h 1427408" name="connsiteY2-2250"/>
                <a:gd fmla="*/ 1237706 w 1305814" name="connsiteX3-2251"/>
                <a:gd fmla="*/ 306775 h 1427408" name="connsiteY3-2252"/>
                <a:gd fmla="*/ 1304420 w 1305814" name="connsiteX4-2253"/>
                <a:gd fmla="*/ 434263 h 1427408" name="connsiteY4-2254"/>
                <a:gd fmla="*/ 1305806 w 1305814" name="connsiteX5-2255"/>
                <a:gd fmla="*/ 519922 h 1427408" name="connsiteY5-2256"/>
                <a:gd fmla="*/ 1301746 w 1305814" name="connsiteX6-2257"/>
                <a:gd fmla="*/ 953747 h 1427408" name="connsiteY6-2258"/>
                <a:gd fmla="*/ 1302599 w 1305814" name="connsiteX7-2259"/>
                <a:gd fmla="*/ 1003650 h 1427408" name="connsiteY7-2260"/>
                <a:gd fmla="*/ 1227376 w 1305814" name="connsiteX8-2261"/>
                <a:gd fmla="*/ 1152027 h 1427408" name="connsiteY8-2262"/>
                <a:gd fmla="*/ 1174235 w 1305814" name="connsiteX9-2263"/>
                <a:gd fmla="*/ 1184756 h 1427408" name="connsiteY9-2264"/>
                <a:gd fmla="*/ 792288 w 1305814" name="connsiteX10-2265"/>
                <a:gd fmla="*/ 1385653 h 1427408" name="connsiteY10-2266"/>
                <a:gd fmla="*/ 517719 w 1305814" name="connsiteX11-2267"/>
                <a:gd fmla="*/ 1389889 h 1427408" name="connsiteY11-2268"/>
                <a:gd fmla="*/ 94302 w 1305814" name="connsiteX12-2269"/>
                <a:gd fmla="*/ 1158755 h 1427408" name="connsiteY12-2270"/>
                <a:gd fmla="*/ 39429 w 1305814" name="connsiteX13-2271"/>
                <a:gd fmla="*/ 1117635 h 1427408" name="connsiteY13-2272"/>
                <a:gd fmla="*/ 667 w 1305814" name="connsiteX14-2273"/>
                <a:gd fmla="*/ 999105 h 1427408" name="connsiteY14-2274"/>
                <a:gd fmla="*/ 0 w 1305814" name="connsiteX15-2275"/>
                <a:gd fmla="*/ 972364 h 1427408" name="connsiteY15-2276"/>
                <a:gd fmla="*/ 2496 w 1305814" name="connsiteX16-2277"/>
                <a:gd fmla="*/ 463106 h 1427408" name="connsiteY16-2278"/>
                <a:gd fmla="*/ 2458 w 1305814" name="connsiteX17-2279"/>
                <a:gd fmla="*/ 429563 h 1427408" name="connsiteY17-2280"/>
                <a:gd fmla="*/ 75248 w 1305814" name="connsiteX18-2281"/>
                <a:gd fmla="*/ 303202 h 1427408" name="connsiteY18-2282"/>
                <a:gd fmla="*/ 106293 w 1305814" name="connsiteX19-2283"/>
                <a:gd fmla="*/ 282597 h 1427408" name="connsiteY19-2284"/>
                <a:gd fmla="*/ 541533 w 1305814" name="connsiteX20-2285"/>
                <a:gd fmla="*/ 38110 h 1427408" name="connsiteY20-2286"/>
                <a:gd fmla="*/ 653528 w 1305814" name="connsiteX21-2287"/>
                <a:gd fmla="*/ 0 h 1427408" name="connsiteY21-2288"/>
                <a:gd fmla="*/ 653528 w 1305814" name="connsiteX0-2289"/>
                <a:gd fmla="*/ 0 h 1421591" name="connsiteY0-2290"/>
                <a:gd fmla="*/ 757287 w 1305814" name="connsiteX1-2291"/>
                <a:gd fmla="*/ 32444 h 1421591" name="connsiteY1-2292"/>
                <a:gd fmla="*/ 1206876 w 1305814" name="connsiteX2-2293"/>
                <a:gd fmla="*/ 284945 h 1421591" name="connsiteY2-2294"/>
                <a:gd fmla="*/ 1237706 w 1305814" name="connsiteX3-2295"/>
                <a:gd fmla="*/ 306775 h 1421591" name="connsiteY3-2296"/>
                <a:gd fmla="*/ 1304420 w 1305814" name="connsiteX4-2297"/>
                <a:gd fmla="*/ 434263 h 1421591" name="connsiteY4-2298"/>
                <a:gd fmla="*/ 1305806 w 1305814" name="connsiteX5-2299"/>
                <a:gd fmla="*/ 519922 h 1421591" name="connsiteY5-2300"/>
                <a:gd fmla="*/ 1301746 w 1305814" name="connsiteX6-2301"/>
                <a:gd fmla="*/ 953747 h 1421591" name="connsiteY6-2302"/>
                <a:gd fmla="*/ 1302599 w 1305814" name="connsiteX7-2303"/>
                <a:gd fmla="*/ 1003650 h 1421591" name="connsiteY7-2304"/>
                <a:gd fmla="*/ 1227376 w 1305814" name="connsiteX8-2305"/>
                <a:gd fmla="*/ 1152027 h 1421591" name="connsiteY8-2306"/>
                <a:gd fmla="*/ 1174235 w 1305814" name="connsiteX9-2307"/>
                <a:gd fmla="*/ 1184756 h 1421591" name="connsiteY9-2308"/>
                <a:gd fmla="*/ 792288 w 1305814" name="connsiteX10-2309"/>
                <a:gd fmla="*/ 1385653 h 1421591" name="connsiteY10-2310"/>
                <a:gd fmla="*/ 502818 w 1305814" name="connsiteX11-2311"/>
                <a:gd fmla="*/ 1379955 h 1421591" name="connsiteY11-2312"/>
                <a:gd fmla="*/ 94302 w 1305814" name="connsiteX12-2313"/>
                <a:gd fmla="*/ 1158755 h 1421591" name="connsiteY12-2314"/>
                <a:gd fmla="*/ 39429 w 1305814" name="connsiteX13-2315"/>
                <a:gd fmla="*/ 1117635 h 1421591" name="connsiteY13-2316"/>
                <a:gd fmla="*/ 667 w 1305814" name="connsiteX14-2317"/>
                <a:gd fmla="*/ 999105 h 1421591" name="connsiteY14-2318"/>
                <a:gd fmla="*/ 0 w 1305814" name="connsiteX15-2319"/>
                <a:gd fmla="*/ 972364 h 1421591" name="connsiteY15-2320"/>
                <a:gd fmla="*/ 2496 w 1305814" name="connsiteX16-2321"/>
                <a:gd fmla="*/ 463106 h 1421591" name="connsiteY16-2322"/>
                <a:gd fmla="*/ 2458 w 1305814" name="connsiteX17-2323"/>
                <a:gd fmla="*/ 429563 h 1421591" name="connsiteY17-2324"/>
                <a:gd fmla="*/ 75248 w 1305814" name="connsiteX18-2325"/>
                <a:gd fmla="*/ 303202 h 1421591" name="connsiteY18-2326"/>
                <a:gd fmla="*/ 106293 w 1305814" name="connsiteX19-2327"/>
                <a:gd fmla="*/ 282597 h 1421591" name="connsiteY19-2328"/>
                <a:gd fmla="*/ 541533 w 1305814" name="connsiteX20-2329"/>
                <a:gd fmla="*/ 38110 h 1421591" name="connsiteY20-2330"/>
                <a:gd fmla="*/ 653528 w 1305814" name="connsiteX21-2331"/>
                <a:gd fmla="*/ 0 h 1421591" name="connsiteY21-2332"/>
                <a:gd fmla="*/ 653528 w 1305814" name="connsiteX0-2333"/>
                <a:gd fmla="*/ 0 h 1423589" name="connsiteY0-2334"/>
                <a:gd fmla="*/ 757287 w 1305814" name="connsiteX1-2335"/>
                <a:gd fmla="*/ 32444 h 1423589" name="connsiteY1-2336"/>
                <a:gd fmla="*/ 1206876 w 1305814" name="connsiteX2-2337"/>
                <a:gd fmla="*/ 284945 h 1423589" name="connsiteY2-2338"/>
                <a:gd fmla="*/ 1237706 w 1305814" name="connsiteX3-2339"/>
                <a:gd fmla="*/ 306775 h 1423589" name="connsiteY3-2340"/>
                <a:gd fmla="*/ 1304420 w 1305814" name="connsiteX4-2341"/>
                <a:gd fmla="*/ 434263 h 1423589" name="connsiteY4-2342"/>
                <a:gd fmla="*/ 1305806 w 1305814" name="connsiteX5-2343"/>
                <a:gd fmla="*/ 519922 h 1423589" name="connsiteY5-2344"/>
                <a:gd fmla="*/ 1301746 w 1305814" name="connsiteX6-2345"/>
                <a:gd fmla="*/ 953747 h 1423589" name="connsiteY6-2346"/>
                <a:gd fmla="*/ 1302599 w 1305814" name="connsiteX7-2347"/>
                <a:gd fmla="*/ 1003650 h 1423589" name="connsiteY7-2348"/>
                <a:gd fmla="*/ 1227376 w 1305814" name="connsiteX8-2349"/>
                <a:gd fmla="*/ 1152027 h 1423589" name="connsiteY8-2350"/>
                <a:gd fmla="*/ 1174235 w 1305814" name="connsiteX9-2351"/>
                <a:gd fmla="*/ 1184756 h 1423589" name="connsiteY9-2352"/>
                <a:gd fmla="*/ 792288 w 1305814" name="connsiteX10-2353"/>
                <a:gd fmla="*/ 1385653 h 1423589" name="connsiteY10-2354"/>
                <a:gd fmla="*/ 502818 w 1305814" name="connsiteX11-2355"/>
                <a:gd fmla="*/ 1379955 h 1423589" name="connsiteY11-2356"/>
                <a:gd fmla="*/ 94302 w 1305814" name="connsiteX12-2357"/>
                <a:gd fmla="*/ 1158755 h 1423589" name="connsiteY12-2358"/>
                <a:gd fmla="*/ 39429 w 1305814" name="connsiteX13-2359"/>
                <a:gd fmla="*/ 1117635 h 1423589" name="connsiteY13-2360"/>
                <a:gd fmla="*/ 667 w 1305814" name="connsiteX14-2361"/>
                <a:gd fmla="*/ 999105 h 1423589" name="connsiteY14-2362"/>
                <a:gd fmla="*/ 0 w 1305814" name="connsiteX15-2363"/>
                <a:gd fmla="*/ 972364 h 1423589" name="connsiteY15-2364"/>
                <a:gd fmla="*/ 2496 w 1305814" name="connsiteX16-2365"/>
                <a:gd fmla="*/ 463106 h 1423589" name="connsiteY16-2366"/>
                <a:gd fmla="*/ 2458 w 1305814" name="connsiteX17-2367"/>
                <a:gd fmla="*/ 429563 h 1423589" name="connsiteY17-2368"/>
                <a:gd fmla="*/ 75248 w 1305814" name="connsiteX18-2369"/>
                <a:gd fmla="*/ 303202 h 1423589" name="connsiteY18-2370"/>
                <a:gd fmla="*/ 106293 w 1305814" name="connsiteX19-2371"/>
                <a:gd fmla="*/ 282597 h 1423589" name="connsiteY19-2372"/>
                <a:gd fmla="*/ 541533 w 1305814" name="connsiteX20-2373"/>
                <a:gd fmla="*/ 38110 h 1423589" name="connsiteY20-2374"/>
                <a:gd fmla="*/ 653528 w 1305814" name="connsiteX21-2375"/>
                <a:gd fmla="*/ 0 h 1423589" name="connsiteY21-237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b="b" l="l" r="r" t="t"/>
              <a:pathLst>
                <a:path h="1423589" w="1305814">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p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r="18900000" dist="2032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665">
                <a:solidFill>
                  <a:prstClr val="white"/>
                </a:solidFill>
                <a:cs typeface="+mn-ea"/>
                <a:sym typeface="+mn-lt"/>
              </a:endParaRPr>
            </a:p>
          </p:txBody>
        </p:sp>
        <p:sp>
          <p:nvSpPr>
            <p:cNvPr id="29" name="KSO_Shape"/>
            <p:cNvSpPr/>
            <p:nvPr/>
          </p:nvSpPr>
          <p:spPr bwMode="auto">
            <a:xfrm>
              <a:off x="999253" y="289574"/>
              <a:ext cx="360000" cy="360000"/>
            </a:xfrm>
            <a:custGeom>
              <a:gdLst>
                <a:gd fmla="*/ 346433 w 5026" name="T0"/>
                <a:gd fmla="*/ 0 h 5027" name="T1"/>
                <a:gd fmla="*/ 293748 w 5026" name="T2"/>
                <a:gd fmla="*/ 4164 h 5027" name="T3"/>
                <a:gd fmla="*/ 243337 w 5026" name="T4"/>
                <a:gd fmla="*/ 15897 h 5027" name="T5"/>
                <a:gd fmla="*/ 196337 w 5026" name="T6"/>
                <a:gd fmla="*/ 34065 h 5027" name="T7"/>
                <a:gd fmla="*/ 153128 w 5026" name="T8"/>
                <a:gd fmla="*/ 59046 h 5027" name="T9"/>
                <a:gd fmla="*/ 113709 w 5026" name="T10"/>
                <a:gd fmla="*/ 90083 h 5027" name="T11"/>
                <a:gd fmla="*/ 79217 w 5026" name="T12"/>
                <a:gd fmla="*/ 126041 h 5027" name="T13"/>
                <a:gd fmla="*/ 50411 w 5026" name="T14"/>
                <a:gd fmla="*/ 166541 h 5027" name="T15"/>
                <a:gd fmla="*/ 27290 w 5026" name="T16"/>
                <a:gd fmla="*/ 211204 h 5027" name="T17"/>
                <a:gd fmla="*/ 10992 w 5026" name="T18"/>
                <a:gd fmla="*/ 259652 h 5027" name="T19"/>
                <a:gd fmla="*/ 1895 w 5026" name="T20"/>
                <a:gd fmla="*/ 310750 h 5027" name="T21"/>
                <a:gd fmla="*/ 0 w 5026" name="T22"/>
                <a:gd fmla="*/ 1556777 h 5027" name="T23"/>
                <a:gd fmla="*/ 1895 w 5026" name="T24"/>
                <a:gd fmla="*/ 1591978 h 5027" name="T25"/>
                <a:gd fmla="*/ 10992 w 5026" name="T26"/>
                <a:gd fmla="*/ 1643076 h 5027" name="T27"/>
                <a:gd fmla="*/ 27290 w 5026" name="T28"/>
                <a:gd fmla="*/ 1691524 h 5027" name="T29"/>
                <a:gd fmla="*/ 50411 w 5026" name="T30"/>
                <a:gd fmla="*/ 1736566 h 5027" name="T31"/>
                <a:gd fmla="*/ 79217 w 5026" name="T32"/>
                <a:gd fmla="*/ 1777065 h 5027" name="T33"/>
                <a:gd fmla="*/ 113709 w 5026" name="T34"/>
                <a:gd fmla="*/ 1812645 h 5027" name="T35"/>
                <a:gd fmla="*/ 153128 w 5026" name="T36"/>
                <a:gd fmla="*/ 1843682 h 5027" name="T37"/>
                <a:gd fmla="*/ 196337 w 5026" name="T38"/>
                <a:gd fmla="*/ 1868663 h 5027" name="T39"/>
                <a:gd fmla="*/ 243337 w 5026" name="T40"/>
                <a:gd fmla="*/ 1887209 h 5027" name="T41"/>
                <a:gd fmla="*/ 293748 w 5026" name="T42"/>
                <a:gd fmla="*/ 1898564 h 5027" name="T43"/>
                <a:gd fmla="*/ 346433 w 5026" name="T44"/>
                <a:gd fmla="*/ 1902728 h 5027" name="T45"/>
                <a:gd fmla="*/ 1576761 w 5026" name="T46"/>
                <a:gd fmla="*/ 1901971 h 5027" name="T47"/>
                <a:gd fmla="*/ 1628688 w 5026" name="T48"/>
                <a:gd fmla="*/ 1895536 h 5027" name="T49"/>
                <a:gd fmla="*/ 1677962 w 5026" name="T50"/>
                <a:gd fmla="*/ 1881532 h 5027" name="T51"/>
                <a:gd fmla="*/ 1723824 w 5026" name="T52"/>
                <a:gd fmla="*/ 1861093 h 5027" name="T53"/>
                <a:gd fmla="*/ 1766275 w 5026" name="T54"/>
                <a:gd fmla="*/ 1834219 h 5027" name="T55"/>
                <a:gd fmla="*/ 1803799 w 5026" name="T56"/>
                <a:gd fmla="*/ 1801290 h 5027" name="T57"/>
                <a:gd fmla="*/ 1836396 w 5026" name="T58"/>
                <a:gd fmla="*/ 1763818 h 5027" name="T59"/>
                <a:gd fmla="*/ 1863686 w 5026" name="T60"/>
                <a:gd fmla="*/ 1721426 h 5027" name="T61"/>
                <a:gd fmla="*/ 1884153 w 5026" name="T62"/>
                <a:gd fmla="*/ 1675627 h 5027" name="T63"/>
                <a:gd fmla="*/ 1898177 w 5026" name="T64"/>
                <a:gd fmla="*/ 1626422 h 5027" name="T65"/>
                <a:gd fmla="*/ 1904621 w 5026" name="T66"/>
                <a:gd fmla="*/ 1574567 h 5027" name="T67"/>
                <a:gd fmla="*/ 1905000 w 5026" name="T68"/>
                <a:gd fmla="*/ 345951 h 5027" name="T69"/>
                <a:gd fmla="*/ 1901210 w 5026" name="T70"/>
                <a:gd fmla="*/ 293339 h 5027" name="T71"/>
                <a:gd fmla="*/ 1889839 w 5026" name="T72"/>
                <a:gd fmla="*/ 242998 h 5027" name="T73"/>
                <a:gd fmla="*/ 1870887 w 5026" name="T74"/>
                <a:gd fmla="*/ 196064 h 5027" name="T75"/>
                <a:gd fmla="*/ 1846250 w 5026" name="T76"/>
                <a:gd fmla="*/ 152915 h 5027" name="T77"/>
                <a:gd fmla="*/ 1815170 w 5026" name="T78"/>
                <a:gd fmla="*/ 113551 h 5027" name="T79"/>
                <a:gd fmla="*/ 1779162 w 5026" name="T80"/>
                <a:gd fmla="*/ 79107 h 5027" name="T81"/>
                <a:gd fmla="*/ 1738606 w 5026" name="T82"/>
                <a:gd fmla="*/ 50341 h 5027" name="T83"/>
                <a:gd fmla="*/ 1693881 w 5026" name="T84"/>
                <a:gd fmla="*/ 27252 h 5027" name="T85"/>
                <a:gd fmla="*/ 1645744 w 5026" name="T86"/>
                <a:gd fmla="*/ 10977 h 5027" name="T87"/>
                <a:gd fmla="*/ 1594196 w 5026" name="T88"/>
                <a:gd fmla="*/ 1893 h 5027" name="T89"/>
                <a:gd fmla="*/ 1559326 w 5026" name="T90"/>
                <a:gd fmla="*/ 1124529 h 5027" name="T91"/>
                <a:gd fmla="*/ 779663 w 5026" name="T92"/>
                <a:gd fmla="*/ 1557156 h 5027" name="T93"/>
                <a:gd fmla="*/ 346433 w 5026" name="T94"/>
                <a:gd fmla="*/ 778578 h 5027" name="T95"/>
                <a:gd fmla="*/ 1126095 w 5026" name="T96"/>
                <a:gd fmla="*/ 345951 h 5027" name="T97"/>
                <a:gd fmla="*/ 1559326 w 5026" name="T98"/>
                <a:gd fmla="*/ 1124529 h 5027"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5027" w="5026">
                  <a:moveTo>
                    <a:pt x="4113" y="0"/>
                  </a:moveTo>
                  <a:lnTo>
                    <a:pt x="914" y="0"/>
                  </a:lnTo>
                  <a:lnTo>
                    <a:pt x="867" y="1"/>
                  </a:lnTo>
                  <a:lnTo>
                    <a:pt x="821" y="5"/>
                  </a:lnTo>
                  <a:lnTo>
                    <a:pt x="775" y="11"/>
                  </a:lnTo>
                  <a:lnTo>
                    <a:pt x="730" y="19"/>
                  </a:lnTo>
                  <a:lnTo>
                    <a:pt x="686" y="29"/>
                  </a:lnTo>
                  <a:lnTo>
                    <a:pt x="642" y="42"/>
                  </a:lnTo>
                  <a:lnTo>
                    <a:pt x="599" y="56"/>
                  </a:lnTo>
                  <a:lnTo>
                    <a:pt x="558" y="72"/>
                  </a:lnTo>
                  <a:lnTo>
                    <a:pt x="518" y="90"/>
                  </a:lnTo>
                  <a:lnTo>
                    <a:pt x="478" y="111"/>
                  </a:lnTo>
                  <a:lnTo>
                    <a:pt x="440" y="133"/>
                  </a:lnTo>
                  <a:lnTo>
                    <a:pt x="404" y="156"/>
                  </a:lnTo>
                  <a:lnTo>
                    <a:pt x="368" y="182"/>
                  </a:lnTo>
                  <a:lnTo>
                    <a:pt x="333" y="209"/>
                  </a:lnTo>
                  <a:lnTo>
                    <a:pt x="300" y="238"/>
                  </a:lnTo>
                  <a:lnTo>
                    <a:pt x="268" y="268"/>
                  </a:lnTo>
                  <a:lnTo>
                    <a:pt x="238" y="300"/>
                  </a:lnTo>
                  <a:lnTo>
                    <a:pt x="209" y="333"/>
                  </a:lnTo>
                  <a:lnTo>
                    <a:pt x="181" y="368"/>
                  </a:lnTo>
                  <a:lnTo>
                    <a:pt x="156" y="404"/>
                  </a:lnTo>
                  <a:lnTo>
                    <a:pt x="133" y="440"/>
                  </a:lnTo>
                  <a:lnTo>
                    <a:pt x="111" y="478"/>
                  </a:lnTo>
                  <a:lnTo>
                    <a:pt x="90" y="518"/>
                  </a:lnTo>
                  <a:lnTo>
                    <a:pt x="72" y="558"/>
                  </a:lnTo>
                  <a:lnTo>
                    <a:pt x="56" y="599"/>
                  </a:lnTo>
                  <a:lnTo>
                    <a:pt x="42" y="642"/>
                  </a:lnTo>
                  <a:lnTo>
                    <a:pt x="29" y="686"/>
                  </a:lnTo>
                  <a:lnTo>
                    <a:pt x="19" y="730"/>
                  </a:lnTo>
                  <a:lnTo>
                    <a:pt x="11" y="775"/>
                  </a:lnTo>
                  <a:lnTo>
                    <a:pt x="5" y="821"/>
                  </a:lnTo>
                  <a:lnTo>
                    <a:pt x="1" y="867"/>
                  </a:lnTo>
                  <a:lnTo>
                    <a:pt x="0" y="914"/>
                  </a:lnTo>
                  <a:lnTo>
                    <a:pt x="0" y="4113"/>
                  </a:lnTo>
                  <a:lnTo>
                    <a:pt x="1" y="4160"/>
                  </a:lnTo>
                  <a:lnTo>
                    <a:pt x="5" y="4206"/>
                  </a:lnTo>
                  <a:lnTo>
                    <a:pt x="11" y="4252"/>
                  </a:lnTo>
                  <a:lnTo>
                    <a:pt x="19" y="4297"/>
                  </a:lnTo>
                  <a:lnTo>
                    <a:pt x="29" y="4341"/>
                  </a:lnTo>
                  <a:lnTo>
                    <a:pt x="42" y="4385"/>
                  </a:lnTo>
                  <a:lnTo>
                    <a:pt x="56" y="4427"/>
                  </a:lnTo>
                  <a:lnTo>
                    <a:pt x="72" y="4469"/>
                  </a:lnTo>
                  <a:lnTo>
                    <a:pt x="90" y="4509"/>
                  </a:lnTo>
                  <a:lnTo>
                    <a:pt x="111" y="4548"/>
                  </a:lnTo>
                  <a:lnTo>
                    <a:pt x="133" y="4588"/>
                  </a:lnTo>
                  <a:lnTo>
                    <a:pt x="156" y="4624"/>
                  </a:lnTo>
                  <a:lnTo>
                    <a:pt x="181" y="4660"/>
                  </a:lnTo>
                  <a:lnTo>
                    <a:pt x="209" y="4695"/>
                  </a:lnTo>
                  <a:lnTo>
                    <a:pt x="238" y="4728"/>
                  </a:lnTo>
                  <a:lnTo>
                    <a:pt x="268" y="4759"/>
                  </a:lnTo>
                  <a:lnTo>
                    <a:pt x="300" y="4789"/>
                  </a:lnTo>
                  <a:lnTo>
                    <a:pt x="333" y="4818"/>
                  </a:lnTo>
                  <a:lnTo>
                    <a:pt x="368" y="4846"/>
                  </a:lnTo>
                  <a:lnTo>
                    <a:pt x="404" y="4871"/>
                  </a:lnTo>
                  <a:lnTo>
                    <a:pt x="440" y="4895"/>
                  </a:lnTo>
                  <a:lnTo>
                    <a:pt x="478" y="4917"/>
                  </a:lnTo>
                  <a:lnTo>
                    <a:pt x="518" y="4937"/>
                  </a:lnTo>
                  <a:lnTo>
                    <a:pt x="558" y="4955"/>
                  </a:lnTo>
                  <a:lnTo>
                    <a:pt x="599" y="4971"/>
                  </a:lnTo>
                  <a:lnTo>
                    <a:pt x="642" y="4986"/>
                  </a:lnTo>
                  <a:lnTo>
                    <a:pt x="686" y="4999"/>
                  </a:lnTo>
                  <a:lnTo>
                    <a:pt x="730" y="5008"/>
                  </a:lnTo>
                  <a:lnTo>
                    <a:pt x="775" y="5016"/>
                  </a:lnTo>
                  <a:lnTo>
                    <a:pt x="821" y="5022"/>
                  </a:lnTo>
                  <a:lnTo>
                    <a:pt x="867" y="5025"/>
                  </a:lnTo>
                  <a:lnTo>
                    <a:pt x="914" y="5027"/>
                  </a:lnTo>
                  <a:lnTo>
                    <a:pt x="4113" y="5027"/>
                  </a:lnTo>
                  <a:lnTo>
                    <a:pt x="4160" y="5025"/>
                  </a:lnTo>
                  <a:lnTo>
                    <a:pt x="4206" y="5022"/>
                  </a:lnTo>
                  <a:lnTo>
                    <a:pt x="4252" y="5016"/>
                  </a:lnTo>
                  <a:lnTo>
                    <a:pt x="4297" y="5008"/>
                  </a:lnTo>
                  <a:lnTo>
                    <a:pt x="4342" y="4999"/>
                  </a:lnTo>
                  <a:lnTo>
                    <a:pt x="4384" y="4986"/>
                  </a:lnTo>
                  <a:lnTo>
                    <a:pt x="4427" y="4971"/>
                  </a:lnTo>
                  <a:lnTo>
                    <a:pt x="4469" y="4955"/>
                  </a:lnTo>
                  <a:lnTo>
                    <a:pt x="4509" y="4937"/>
                  </a:lnTo>
                  <a:lnTo>
                    <a:pt x="4548" y="4917"/>
                  </a:lnTo>
                  <a:lnTo>
                    <a:pt x="4587" y="4895"/>
                  </a:lnTo>
                  <a:lnTo>
                    <a:pt x="4624" y="4871"/>
                  </a:lnTo>
                  <a:lnTo>
                    <a:pt x="4660" y="4846"/>
                  </a:lnTo>
                  <a:lnTo>
                    <a:pt x="4694" y="4818"/>
                  </a:lnTo>
                  <a:lnTo>
                    <a:pt x="4728" y="4789"/>
                  </a:lnTo>
                  <a:lnTo>
                    <a:pt x="4759" y="4759"/>
                  </a:lnTo>
                  <a:lnTo>
                    <a:pt x="4789" y="4728"/>
                  </a:lnTo>
                  <a:lnTo>
                    <a:pt x="4818" y="4695"/>
                  </a:lnTo>
                  <a:lnTo>
                    <a:pt x="4845" y="4660"/>
                  </a:lnTo>
                  <a:lnTo>
                    <a:pt x="4871" y="4624"/>
                  </a:lnTo>
                  <a:lnTo>
                    <a:pt x="4895" y="4588"/>
                  </a:lnTo>
                  <a:lnTo>
                    <a:pt x="4917" y="4548"/>
                  </a:lnTo>
                  <a:lnTo>
                    <a:pt x="4936" y="4509"/>
                  </a:lnTo>
                  <a:lnTo>
                    <a:pt x="4955" y="4469"/>
                  </a:lnTo>
                  <a:lnTo>
                    <a:pt x="4971" y="4427"/>
                  </a:lnTo>
                  <a:lnTo>
                    <a:pt x="4986" y="4385"/>
                  </a:lnTo>
                  <a:lnTo>
                    <a:pt x="4997" y="4341"/>
                  </a:lnTo>
                  <a:lnTo>
                    <a:pt x="5008" y="4297"/>
                  </a:lnTo>
                  <a:lnTo>
                    <a:pt x="5016" y="4252"/>
                  </a:lnTo>
                  <a:lnTo>
                    <a:pt x="5022" y="4206"/>
                  </a:lnTo>
                  <a:lnTo>
                    <a:pt x="5025" y="4160"/>
                  </a:lnTo>
                  <a:lnTo>
                    <a:pt x="5026" y="4113"/>
                  </a:lnTo>
                  <a:lnTo>
                    <a:pt x="5026" y="914"/>
                  </a:lnTo>
                  <a:lnTo>
                    <a:pt x="5025" y="867"/>
                  </a:lnTo>
                  <a:lnTo>
                    <a:pt x="5022" y="821"/>
                  </a:lnTo>
                  <a:lnTo>
                    <a:pt x="5016" y="775"/>
                  </a:lnTo>
                  <a:lnTo>
                    <a:pt x="5008" y="730"/>
                  </a:lnTo>
                  <a:lnTo>
                    <a:pt x="4997" y="686"/>
                  </a:lnTo>
                  <a:lnTo>
                    <a:pt x="4986" y="642"/>
                  </a:lnTo>
                  <a:lnTo>
                    <a:pt x="4971" y="599"/>
                  </a:lnTo>
                  <a:lnTo>
                    <a:pt x="4955" y="558"/>
                  </a:lnTo>
                  <a:lnTo>
                    <a:pt x="4936" y="518"/>
                  </a:lnTo>
                  <a:lnTo>
                    <a:pt x="4917" y="478"/>
                  </a:lnTo>
                  <a:lnTo>
                    <a:pt x="4895" y="440"/>
                  </a:lnTo>
                  <a:lnTo>
                    <a:pt x="4871" y="404"/>
                  </a:lnTo>
                  <a:lnTo>
                    <a:pt x="4845" y="368"/>
                  </a:lnTo>
                  <a:lnTo>
                    <a:pt x="4818" y="333"/>
                  </a:lnTo>
                  <a:lnTo>
                    <a:pt x="4789" y="300"/>
                  </a:lnTo>
                  <a:lnTo>
                    <a:pt x="4759" y="268"/>
                  </a:lnTo>
                  <a:lnTo>
                    <a:pt x="4728" y="238"/>
                  </a:lnTo>
                  <a:lnTo>
                    <a:pt x="4694" y="209"/>
                  </a:lnTo>
                  <a:lnTo>
                    <a:pt x="4660" y="182"/>
                  </a:lnTo>
                  <a:lnTo>
                    <a:pt x="4624" y="156"/>
                  </a:lnTo>
                  <a:lnTo>
                    <a:pt x="4587" y="133"/>
                  </a:lnTo>
                  <a:lnTo>
                    <a:pt x="4548" y="111"/>
                  </a:lnTo>
                  <a:lnTo>
                    <a:pt x="4509" y="90"/>
                  </a:lnTo>
                  <a:lnTo>
                    <a:pt x="4469" y="72"/>
                  </a:lnTo>
                  <a:lnTo>
                    <a:pt x="4427" y="56"/>
                  </a:lnTo>
                  <a:lnTo>
                    <a:pt x="4384" y="42"/>
                  </a:lnTo>
                  <a:lnTo>
                    <a:pt x="4342" y="29"/>
                  </a:lnTo>
                  <a:lnTo>
                    <a:pt x="4297" y="19"/>
                  </a:lnTo>
                  <a:lnTo>
                    <a:pt x="4252" y="11"/>
                  </a:lnTo>
                  <a:lnTo>
                    <a:pt x="4206" y="5"/>
                  </a:lnTo>
                  <a:lnTo>
                    <a:pt x="4160" y="1"/>
                  </a:lnTo>
                  <a:lnTo>
                    <a:pt x="4113" y="0"/>
                  </a:lnTo>
                  <a:close/>
                  <a:moveTo>
                    <a:pt x="4114" y="2971"/>
                  </a:moveTo>
                  <a:lnTo>
                    <a:pt x="2971" y="2971"/>
                  </a:lnTo>
                  <a:lnTo>
                    <a:pt x="2971" y="4114"/>
                  </a:lnTo>
                  <a:lnTo>
                    <a:pt x="2057" y="4114"/>
                  </a:lnTo>
                  <a:lnTo>
                    <a:pt x="2057" y="2971"/>
                  </a:lnTo>
                  <a:lnTo>
                    <a:pt x="914" y="2971"/>
                  </a:lnTo>
                  <a:lnTo>
                    <a:pt x="914" y="2057"/>
                  </a:lnTo>
                  <a:lnTo>
                    <a:pt x="2057" y="2057"/>
                  </a:lnTo>
                  <a:lnTo>
                    <a:pt x="2057" y="914"/>
                  </a:lnTo>
                  <a:lnTo>
                    <a:pt x="2971" y="914"/>
                  </a:lnTo>
                  <a:lnTo>
                    <a:pt x="2971" y="2057"/>
                  </a:lnTo>
                  <a:lnTo>
                    <a:pt x="4114" y="2057"/>
                  </a:lnTo>
                  <a:lnTo>
                    <a:pt x="4114" y="2971"/>
                  </a:lnTo>
                  <a:close/>
                </a:path>
              </a:pathLst>
            </a:custGeom>
            <a:solidFill>
              <a:schemeClr val="bg1"/>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sz="2400">
                <a:solidFill>
                  <a:srgbClr val="FFFFFF"/>
                </a:solidFill>
                <a:latin typeface="+mn-lt"/>
                <a:ea typeface="+mn-ea"/>
                <a:cs typeface="+mn-ea"/>
                <a:sym typeface="+mn-lt"/>
              </a:endParaRPr>
            </a:p>
          </p:txBody>
        </p:sp>
      </p:grpSp>
      <p:sp>
        <p:nvSpPr>
          <p:cNvPr id="25" name="TextBox 24"/>
          <p:cNvSpPr txBox="1"/>
          <p:nvPr/>
        </p:nvSpPr>
        <p:spPr>
          <a:xfrm>
            <a:off x="6835863" y="4506413"/>
            <a:ext cx="1756420" cy="304800"/>
          </a:xfrm>
          <a:prstGeom prst="rect">
            <a:avLst/>
          </a:prstGeom>
          <a:noFill/>
        </p:spPr>
        <p:txBody>
          <a:bodyPr rtlCol="0" wrap="square">
            <a:spAutoFit/>
          </a:bodyPr>
          <a:lstStyle/>
          <a:p>
            <a:pPr indent="-171450" marL="171450">
              <a:buFont charset="0" panose="020b0604020202020204" pitchFamily="34" typeface="Arial"/>
              <a:buChar char="•"/>
            </a:pPr>
            <a:r>
              <a:rPr altLang="en-US" lang="zh-CN" sz="1400">
                <a:solidFill>
                  <a:schemeClr val="bg1"/>
                </a:solidFill>
                <a:cs typeface="+mn-ea"/>
                <a:sym typeface="+mn-lt"/>
              </a:rPr>
              <a:t>标题文字</a:t>
            </a:r>
          </a:p>
        </p:txBody>
      </p:sp>
    </p:spTree>
    <p:custDataLst>
      <p:tags r:id="rId15"/>
    </p:custDataLst>
  </p:cSld>
  <p:clrMapOvr>
    <a:masterClrMapping/>
  </p:clrMapOvr>
  <p:transition advTm="1493">
    <p:cover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5"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1000" fill="hold" id="7"/>
                                        <p:tgtEl>
                                          <p:spTgt spid="3"/>
                                        </p:tgtEl>
                                        <p:attrNameLst>
                                          <p:attrName>ppt_w</p:attrName>
                                        </p:attrNameLst>
                                      </p:cBhvr>
                                      <p:tavLst>
                                        <p:tav tm="0">
                                          <p:val>
                                            <p:strVal val="#ppt_w*0.70"/>
                                          </p:val>
                                        </p:tav>
                                        <p:tav tm="100000">
                                          <p:val>
                                            <p:strVal val="#ppt_w"/>
                                          </p:val>
                                        </p:tav>
                                      </p:tavLst>
                                    </p:anim>
                                    <p:anim calcmode="lin" valueType="num">
                                      <p:cBhvr>
                                        <p:cTn dur="1000" fill="hold" id="8"/>
                                        <p:tgtEl>
                                          <p:spTgt spid="3"/>
                                        </p:tgtEl>
                                        <p:attrNameLst>
                                          <p:attrName>ppt_h</p:attrName>
                                        </p:attrNameLst>
                                      </p:cBhvr>
                                      <p:tavLst>
                                        <p:tav tm="0">
                                          <p:val>
                                            <p:strVal val="#ppt_h"/>
                                          </p:val>
                                        </p:tav>
                                        <p:tav tm="100000">
                                          <p:val>
                                            <p:strVal val="#ppt_h"/>
                                          </p:val>
                                        </p:tav>
                                      </p:tavLst>
                                    </p:anim>
                                    <p:animEffect filter="fade" transition="in">
                                      <p:cBhvr>
                                        <p:cTn dur="1000" id="9"/>
                                        <p:tgtEl>
                                          <p:spTgt spid="3"/>
                                        </p:tgtEl>
                                      </p:cBhvr>
                                    </p:animEffect>
                                  </p:childTnLst>
                                </p:cTn>
                              </p:par>
                              <p:par>
                                <p:cTn fill="hold" grpId="0" id="10" nodeType="withEffect" presetClass="entr" presetID="55" presetSubtype="0">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p:cTn dur="1000" fill="hold" id="12"/>
                                        <p:tgtEl>
                                          <p:spTgt spid="4"/>
                                        </p:tgtEl>
                                        <p:attrNameLst>
                                          <p:attrName>ppt_w</p:attrName>
                                        </p:attrNameLst>
                                      </p:cBhvr>
                                      <p:tavLst>
                                        <p:tav tm="0">
                                          <p:val>
                                            <p:strVal val="#ppt_w*0.70"/>
                                          </p:val>
                                        </p:tav>
                                        <p:tav tm="100000">
                                          <p:val>
                                            <p:strVal val="#ppt_w"/>
                                          </p:val>
                                        </p:tav>
                                      </p:tavLst>
                                    </p:anim>
                                    <p:anim calcmode="lin" valueType="num">
                                      <p:cBhvr>
                                        <p:cTn dur="1000" fill="hold" id="13"/>
                                        <p:tgtEl>
                                          <p:spTgt spid="4"/>
                                        </p:tgtEl>
                                        <p:attrNameLst>
                                          <p:attrName>ppt_h</p:attrName>
                                        </p:attrNameLst>
                                      </p:cBhvr>
                                      <p:tavLst>
                                        <p:tav tm="0">
                                          <p:val>
                                            <p:strVal val="#ppt_h"/>
                                          </p:val>
                                        </p:tav>
                                        <p:tav tm="100000">
                                          <p:val>
                                            <p:strVal val="#ppt_h"/>
                                          </p:val>
                                        </p:tav>
                                      </p:tavLst>
                                    </p:anim>
                                    <p:animEffect filter="fade" transition="in">
                                      <p:cBhvr>
                                        <p:cTn dur="1000" id="14"/>
                                        <p:tgtEl>
                                          <p:spTgt spid="4"/>
                                        </p:tgtEl>
                                      </p:cBhvr>
                                    </p:animEffect>
                                  </p:childTnLst>
                                </p:cTn>
                              </p:par>
                              <p:par>
                                <p:cTn fill="hold" grpId="0" id="15" nodeType="withEffect" presetClass="entr" presetID="55" presetSubtype="0">
                                  <p:stCondLst>
                                    <p:cond delay="0"/>
                                  </p:stCondLst>
                                  <p:childTnLst>
                                    <p:set>
                                      <p:cBhvr>
                                        <p:cTn dur="1" fill="hold" id="16">
                                          <p:stCondLst>
                                            <p:cond delay="0"/>
                                          </p:stCondLst>
                                        </p:cTn>
                                        <p:tgtEl>
                                          <p:spTgt spid="10"/>
                                        </p:tgtEl>
                                        <p:attrNameLst>
                                          <p:attrName>style.visibility</p:attrName>
                                        </p:attrNameLst>
                                      </p:cBhvr>
                                      <p:to>
                                        <p:strVal val="visible"/>
                                      </p:to>
                                    </p:set>
                                    <p:anim calcmode="lin" valueType="num">
                                      <p:cBhvr>
                                        <p:cTn dur="1000" fill="hold" id="17"/>
                                        <p:tgtEl>
                                          <p:spTgt spid="10"/>
                                        </p:tgtEl>
                                        <p:attrNameLst>
                                          <p:attrName>ppt_w</p:attrName>
                                        </p:attrNameLst>
                                      </p:cBhvr>
                                      <p:tavLst>
                                        <p:tav tm="0">
                                          <p:val>
                                            <p:strVal val="#ppt_w*0.70"/>
                                          </p:val>
                                        </p:tav>
                                        <p:tav tm="100000">
                                          <p:val>
                                            <p:strVal val="#ppt_w"/>
                                          </p:val>
                                        </p:tav>
                                      </p:tavLst>
                                    </p:anim>
                                    <p:anim calcmode="lin" valueType="num">
                                      <p:cBhvr>
                                        <p:cTn dur="1000" fill="hold" id="18"/>
                                        <p:tgtEl>
                                          <p:spTgt spid="10"/>
                                        </p:tgtEl>
                                        <p:attrNameLst>
                                          <p:attrName>ppt_h</p:attrName>
                                        </p:attrNameLst>
                                      </p:cBhvr>
                                      <p:tavLst>
                                        <p:tav tm="0">
                                          <p:val>
                                            <p:strVal val="#ppt_h"/>
                                          </p:val>
                                        </p:tav>
                                        <p:tav tm="100000">
                                          <p:val>
                                            <p:strVal val="#ppt_h"/>
                                          </p:val>
                                        </p:tav>
                                      </p:tavLst>
                                    </p:anim>
                                    <p:animEffect filter="fade" transition="in">
                                      <p:cBhvr>
                                        <p:cTn dur="1000" id="19"/>
                                        <p:tgtEl>
                                          <p:spTgt spid="10"/>
                                        </p:tgtEl>
                                      </p:cBhvr>
                                    </p:animEffect>
                                  </p:childTnLst>
                                </p:cTn>
                              </p:par>
                              <p:par>
                                <p:cTn fill="hold" grpId="0" id="20" nodeType="withEffect" presetClass="entr" presetID="55" presetSubtype="0">
                                  <p:stCondLst>
                                    <p:cond delay="0"/>
                                  </p:stCondLst>
                                  <p:childTnLst>
                                    <p:set>
                                      <p:cBhvr>
                                        <p:cTn dur="1" fill="hold" id="21">
                                          <p:stCondLst>
                                            <p:cond delay="0"/>
                                          </p:stCondLst>
                                        </p:cTn>
                                        <p:tgtEl>
                                          <p:spTgt spid="11"/>
                                        </p:tgtEl>
                                        <p:attrNameLst>
                                          <p:attrName>style.visibility</p:attrName>
                                        </p:attrNameLst>
                                      </p:cBhvr>
                                      <p:to>
                                        <p:strVal val="visible"/>
                                      </p:to>
                                    </p:set>
                                    <p:anim calcmode="lin" valueType="num">
                                      <p:cBhvr>
                                        <p:cTn dur="1000" fill="hold" id="22"/>
                                        <p:tgtEl>
                                          <p:spTgt spid="11"/>
                                        </p:tgtEl>
                                        <p:attrNameLst>
                                          <p:attrName>ppt_w</p:attrName>
                                        </p:attrNameLst>
                                      </p:cBhvr>
                                      <p:tavLst>
                                        <p:tav tm="0">
                                          <p:val>
                                            <p:strVal val="#ppt_w*0.70"/>
                                          </p:val>
                                        </p:tav>
                                        <p:tav tm="100000">
                                          <p:val>
                                            <p:strVal val="#ppt_w"/>
                                          </p:val>
                                        </p:tav>
                                      </p:tavLst>
                                    </p:anim>
                                    <p:anim calcmode="lin" valueType="num">
                                      <p:cBhvr>
                                        <p:cTn dur="1000" fill="hold" id="23"/>
                                        <p:tgtEl>
                                          <p:spTgt spid="11"/>
                                        </p:tgtEl>
                                        <p:attrNameLst>
                                          <p:attrName>ppt_h</p:attrName>
                                        </p:attrNameLst>
                                      </p:cBhvr>
                                      <p:tavLst>
                                        <p:tav tm="0">
                                          <p:val>
                                            <p:strVal val="#ppt_h"/>
                                          </p:val>
                                        </p:tav>
                                        <p:tav tm="100000">
                                          <p:val>
                                            <p:strVal val="#ppt_h"/>
                                          </p:val>
                                        </p:tav>
                                      </p:tavLst>
                                    </p:anim>
                                    <p:animEffect filter="fade" transition="in">
                                      <p:cBhvr>
                                        <p:cTn dur="1000" id="24"/>
                                        <p:tgtEl>
                                          <p:spTgt spid="11"/>
                                        </p:tgtEl>
                                      </p:cBhvr>
                                    </p:animEffect>
                                  </p:childTnLst>
                                </p:cTn>
                              </p:par>
                              <p:par>
                                <p:cTn fill="hold" grpId="0" id="25" nodeType="withEffect" presetClass="entr" presetID="55" presetSubtype="0">
                                  <p:stCondLst>
                                    <p:cond delay="0"/>
                                  </p:stCondLst>
                                  <p:childTnLst>
                                    <p:set>
                                      <p:cBhvr>
                                        <p:cTn dur="1" fill="hold" id="26">
                                          <p:stCondLst>
                                            <p:cond delay="0"/>
                                          </p:stCondLst>
                                        </p:cTn>
                                        <p:tgtEl>
                                          <p:spTgt spid="12"/>
                                        </p:tgtEl>
                                        <p:attrNameLst>
                                          <p:attrName>style.visibility</p:attrName>
                                        </p:attrNameLst>
                                      </p:cBhvr>
                                      <p:to>
                                        <p:strVal val="visible"/>
                                      </p:to>
                                    </p:set>
                                    <p:anim calcmode="lin" valueType="num">
                                      <p:cBhvr>
                                        <p:cTn dur="1000" fill="hold" id="27"/>
                                        <p:tgtEl>
                                          <p:spTgt spid="12"/>
                                        </p:tgtEl>
                                        <p:attrNameLst>
                                          <p:attrName>ppt_w</p:attrName>
                                        </p:attrNameLst>
                                      </p:cBhvr>
                                      <p:tavLst>
                                        <p:tav tm="0">
                                          <p:val>
                                            <p:strVal val="#ppt_w*0.70"/>
                                          </p:val>
                                        </p:tav>
                                        <p:tav tm="100000">
                                          <p:val>
                                            <p:strVal val="#ppt_w"/>
                                          </p:val>
                                        </p:tav>
                                      </p:tavLst>
                                    </p:anim>
                                    <p:anim calcmode="lin" valueType="num">
                                      <p:cBhvr>
                                        <p:cTn dur="1000" fill="hold" id="28"/>
                                        <p:tgtEl>
                                          <p:spTgt spid="12"/>
                                        </p:tgtEl>
                                        <p:attrNameLst>
                                          <p:attrName>ppt_h</p:attrName>
                                        </p:attrNameLst>
                                      </p:cBhvr>
                                      <p:tavLst>
                                        <p:tav tm="0">
                                          <p:val>
                                            <p:strVal val="#ppt_h"/>
                                          </p:val>
                                        </p:tav>
                                        <p:tav tm="100000">
                                          <p:val>
                                            <p:strVal val="#ppt_h"/>
                                          </p:val>
                                        </p:tav>
                                      </p:tavLst>
                                    </p:anim>
                                    <p:animEffect filter="fade" transition="in">
                                      <p:cBhvr>
                                        <p:cTn dur="1000" id="29"/>
                                        <p:tgtEl>
                                          <p:spTgt spid="12"/>
                                        </p:tgtEl>
                                      </p:cBhvr>
                                    </p:animEffect>
                                  </p:childTnLst>
                                </p:cTn>
                              </p:par>
                              <p:par>
                                <p:cTn fill="hold" grpId="0" id="30" nodeType="withEffect" presetClass="entr" presetID="55" presetSubtype="0">
                                  <p:stCondLst>
                                    <p:cond delay="0"/>
                                  </p:stCondLst>
                                  <p:childTnLst>
                                    <p:set>
                                      <p:cBhvr>
                                        <p:cTn dur="1" fill="hold" id="31">
                                          <p:stCondLst>
                                            <p:cond delay="0"/>
                                          </p:stCondLst>
                                        </p:cTn>
                                        <p:tgtEl>
                                          <p:spTgt spid="13"/>
                                        </p:tgtEl>
                                        <p:attrNameLst>
                                          <p:attrName>style.visibility</p:attrName>
                                        </p:attrNameLst>
                                      </p:cBhvr>
                                      <p:to>
                                        <p:strVal val="visible"/>
                                      </p:to>
                                    </p:set>
                                    <p:anim calcmode="lin" valueType="num">
                                      <p:cBhvr>
                                        <p:cTn dur="1000" fill="hold" id="32"/>
                                        <p:tgtEl>
                                          <p:spTgt spid="13"/>
                                        </p:tgtEl>
                                        <p:attrNameLst>
                                          <p:attrName>ppt_w</p:attrName>
                                        </p:attrNameLst>
                                      </p:cBhvr>
                                      <p:tavLst>
                                        <p:tav tm="0">
                                          <p:val>
                                            <p:strVal val="#ppt_w*0.70"/>
                                          </p:val>
                                        </p:tav>
                                        <p:tav tm="100000">
                                          <p:val>
                                            <p:strVal val="#ppt_w"/>
                                          </p:val>
                                        </p:tav>
                                      </p:tavLst>
                                    </p:anim>
                                    <p:anim calcmode="lin" valueType="num">
                                      <p:cBhvr>
                                        <p:cTn dur="1000" fill="hold" id="33"/>
                                        <p:tgtEl>
                                          <p:spTgt spid="13"/>
                                        </p:tgtEl>
                                        <p:attrNameLst>
                                          <p:attrName>ppt_h</p:attrName>
                                        </p:attrNameLst>
                                      </p:cBhvr>
                                      <p:tavLst>
                                        <p:tav tm="0">
                                          <p:val>
                                            <p:strVal val="#ppt_h"/>
                                          </p:val>
                                        </p:tav>
                                        <p:tav tm="100000">
                                          <p:val>
                                            <p:strVal val="#ppt_h"/>
                                          </p:val>
                                        </p:tav>
                                      </p:tavLst>
                                    </p:anim>
                                    <p:animEffect filter="fade" transition="in">
                                      <p:cBhvr>
                                        <p:cTn dur="1000" id="34"/>
                                        <p:tgtEl>
                                          <p:spTgt spid="13"/>
                                        </p:tgtEl>
                                      </p:cBhvr>
                                    </p:animEffect>
                                  </p:childTnLst>
                                </p:cTn>
                              </p:par>
                              <p:par>
                                <p:cTn fill="hold" grpId="0" id="35" nodeType="withEffect" presetClass="entr" presetID="55" presetSubtype="0">
                                  <p:stCondLst>
                                    <p:cond delay="0"/>
                                  </p:stCondLst>
                                  <p:childTnLst>
                                    <p:set>
                                      <p:cBhvr>
                                        <p:cTn dur="1" fill="hold" id="36">
                                          <p:stCondLst>
                                            <p:cond delay="0"/>
                                          </p:stCondLst>
                                        </p:cTn>
                                        <p:tgtEl>
                                          <p:spTgt spid="14"/>
                                        </p:tgtEl>
                                        <p:attrNameLst>
                                          <p:attrName>style.visibility</p:attrName>
                                        </p:attrNameLst>
                                      </p:cBhvr>
                                      <p:to>
                                        <p:strVal val="visible"/>
                                      </p:to>
                                    </p:set>
                                    <p:anim calcmode="lin" valueType="num">
                                      <p:cBhvr>
                                        <p:cTn dur="1000" fill="hold" id="37"/>
                                        <p:tgtEl>
                                          <p:spTgt spid="14"/>
                                        </p:tgtEl>
                                        <p:attrNameLst>
                                          <p:attrName>ppt_w</p:attrName>
                                        </p:attrNameLst>
                                      </p:cBhvr>
                                      <p:tavLst>
                                        <p:tav tm="0">
                                          <p:val>
                                            <p:strVal val="#ppt_w*0.70"/>
                                          </p:val>
                                        </p:tav>
                                        <p:tav tm="100000">
                                          <p:val>
                                            <p:strVal val="#ppt_w"/>
                                          </p:val>
                                        </p:tav>
                                      </p:tavLst>
                                    </p:anim>
                                    <p:anim calcmode="lin" valueType="num">
                                      <p:cBhvr>
                                        <p:cTn dur="1000" fill="hold" id="38"/>
                                        <p:tgtEl>
                                          <p:spTgt spid="14"/>
                                        </p:tgtEl>
                                        <p:attrNameLst>
                                          <p:attrName>ppt_h</p:attrName>
                                        </p:attrNameLst>
                                      </p:cBhvr>
                                      <p:tavLst>
                                        <p:tav tm="0">
                                          <p:val>
                                            <p:strVal val="#ppt_h"/>
                                          </p:val>
                                        </p:tav>
                                        <p:tav tm="100000">
                                          <p:val>
                                            <p:strVal val="#ppt_h"/>
                                          </p:val>
                                        </p:tav>
                                      </p:tavLst>
                                    </p:anim>
                                    <p:animEffect filter="fade" transition="in">
                                      <p:cBhvr>
                                        <p:cTn dur="1000" id="39"/>
                                        <p:tgtEl>
                                          <p:spTgt spid="14"/>
                                        </p:tgtEl>
                                      </p:cBhvr>
                                    </p:animEffect>
                                  </p:childTnLst>
                                </p:cTn>
                              </p:par>
                              <p:par>
                                <p:cTn fill="hold" grpId="0" id="40" nodeType="withEffect" presetClass="entr" presetID="55" presetSubtype="0">
                                  <p:stCondLst>
                                    <p:cond delay="0"/>
                                  </p:stCondLst>
                                  <p:childTnLst>
                                    <p:set>
                                      <p:cBhvr>
                                        <p:cTn dur="1" fill="hold" id="41">
                                          <p:stCondLst>
                                            <p:cond delay="0"/>
                                          </p:stCondLst>
                                        </p:cTn>
                                        <p:tgtEl>
                                          <p:spTgt spid="15"/>
                                        </p:tgtEl>
                                        <p:attrNameLst>
                                          <p:attrName>style.visibility</p:attrName>
                                        </p:attrNameLst>
                                      </p:cBhvr>
                                      <p:to>
                                        <p:strVal val="visible"/>
                                      </p:to>
                                    </p:set>
                                    <p:anim calcmode="lin" valueType="num">
                                      <p:cBhvr>
                                        <p:cTn dur="1000" fill="hold" id="42"/>
                                        <p:tgtEl>
                                          <p:spTgt spid="15"/>
                                        </p:tgtEl>
                                        <p:attrNameLst>
                                          <p:attrName>ppt_w</p:attrName>
                                        </p:attrNameLst>
                                      </p:cBhvr>
                                      <p:tavLst>
                                        <p:tav tm="0">
                                          <p:val>
                                            <p:strVal val="#ppt_w*0.70"/>
                                          </p:val>
                                        </p:tav>
                                        <p:tav tm="100000">
                                          <p:val>
                                            <p:strVal val="#ppt_w"/>
                                          </p:val>
                                        </p:tav>
                                      </p:tavLst>
                                    </p:anim>
                                    <p:anim calcmode="lin" valueType="num">
                                      <p:cBhvr>
                                        <p:cTn dur="1000" fill="hold" id="43"/>
                                        <p:tgtEl>
                                          <p:spTgt spid="15"/>
                                        </p:tgtEl>
                                        <p:attrNameLst>
                                          <p:attrName>ppt_h</p:attrName>
                                        </p:attrNameLst>
                                      </p:cBhvr>
                                      <p:tavLst>
                                        <p:tav tm="0">
                                          <p:val>
                                            <p:strVal val="#ppt_h"/>
                                          </p:val>
                                        </p:tav>
                                        <p:tav tm="100000">
                                          <p:val>
                                            <p:strVal val="#ppt_h"/>
                                          </p:val>
                                        </p:tav>
                                      </p:tavLst>
                                    </p:anim>
                                    <p:animEffect filter="fade" transition="in">
                                      <p:cBhvr>
                                        <p:cTn dur="1000" id="44"/>
                                        <p:tgtEl>
                                          <p:spTgt spid="15"/>
                                        </p:tgtEl>
                                      </p:cBhvr>
                                    </p:animEffect>
                                  </p:childTnLst>
                                </p:cTn>
                              </p:par>
                              <p:par>
                                <p:cTn fill="hold" grpId="0" id="45" nodeType="withEffect" presetClass="entr" presetID="55" presetSubtype="0">
                                  <p:stCondLst>
                                    <p:cond delay="0"/>
                                  </p:stCondLst>
                                  <p:childTnLst>
                                    <p:set>
                                      <p:cBhvr>
                                        <p:cTn dur="1" fill="hold" id="46">
                                          <p:stCondLst>
                                            <p:cond delay="0"/>
                                          </p:stCondLst>
                                        </p:cTn>
                                        <p:tgtEl>
                                          <p:spTgt spid="30"/>
                                        </p:tgtEl>
                                        <p:attrNameLst>
                                          <p:attrName>style.visibility</p:attrName>
                                        </p:attrNameLst>
                                      </p:cBhvr>
                                      <p:to>
                                        <p:strVal val="visible"/>
                                      </p:to>
                                    </p:set>
                                    <p:anim calcmode="lin" valueType="num">
                                      <p:cBhvr>
                                        <p:cTn dur="1000" fill="hold" id="47"/>
                                        <p:tgtEl>
                                          <p:spTgt spid="30"/>
                                        </p:tgtEl>
                                        <p:attrNameLst>
                                          <p:attrName>ppt_w</p:attrName>
                                        </p:attrNameLst>
                                      </p:cBhvr>
                                      <p:tavLst>
                                        <p:tav tm="0">
                                          <p:val>
                                            <p:strVal val="#ppt_w*0.70"/>
                                          </p:val>
                                        </p:tav>
                                        <p:tav tm="100000">
                                          <p:val>
                                            <p:strVal val="#ppt_w"/>
                                          </p:val>
                                        </p:tav>
                                      </p:tavLst>
                                    </p:anim>
                                    <p:anim calcmode="lin" valueType="num">
                                      <p:cBhvr>
                                        <p:cTn dur="1000" fill="hold" id="48"/>
                                        <p:tgtEl>
                                          <p:spTgt spid="30"/>
                                        </p:tgtEl>
                                        <p:attrNameLst>
                                          <p:attrName>ppt_h</p:attrName>
                                        </p:attrNameLst>
                                      </p:cBhvr>
                                      <p:tavLst>
                                        <p:tav tm="0">
                                          <p:val>
                                            <p:strVal val="#ppt_h"/>
                                          </p:val>
                                        </p:tav>
                                        <p:tav tm="100000">
                                          <p:val>
                                            <p:strVal val="#ppt_h"/>
                                          </p:val>
                                        </p:tav>
                                      </p:tavLst>
                                    </p:anim>
                                    <p:animEffect filter="fade" transition="in">
                                      <p:cBhvr>
                                        <p:cTn dur="1000" id="49"/>
                                        <p:tgtEl>
                                          <p:spTgt spid="30"/>
                                        </p:tgtEl>
                                      </p:cBhvr>
                                    </p:animEffect>
                                  </p:childTnLst>
                                </p:cTn>
                              </p:par>
                              <p:par>
                                <p:cTn fill="hold" grpId="0" id="50" nodeType="withEffect" presetClass="entr" presetID="55" presetSubtype="0">
                                  <p:stCondLst>
                                    <p:cond delay="0"/>
                                  </p:stCondLst>
                                  <p:childTnLst>
                                    <p:set>
                                      <p:cBhvr>
                                        <p:cTn dur="1" fill="hold" id="51">
                                          <p:stCondLst>
                                            <p:cond delay="0"/>
                                          </p:stCondLst>
                                        </p:cTn>
                                        <p:tgtEl>
                                          <p:spTgt spid="31"/>
                                        </p:tgtEl>
                                        <p:attrNameLst>
                                          <p:attrName>style.visibility</p:attrName>
                                        </p:attrNameLst>
                                      </p:cBhvr>
                                      <p:to>
                                        <p:strVal val="visible"/>
                                      </p:to>
                                    </p:set>
                                    <p:anim calcmode="lin" valueType="num">
                                      <p:cBhvr>
                                        <p:cTn dur="1000" fill="hold" id="52"/>
                                        <p:tgtEl>
                                          <p:spTgt spid="31"/>
                                        </p:tgtEl>
                                        <p:attrNameLst>
                                          <p:attrName>ppt_w</p:attrName>
                                        </p:attrNameLst>
                                      </p:cBhvr>
                                      <p:tavLst>
                                        <p:tav tm="0">
                                          <p:val>
                                            <p:strVal val="#ppt_w*0.70"/>
                                          </p:val>
                                        </p:tav>
                                        <p:tav tm="100000">
                                          <p:val>
                                            <p:strVal val="#ppt_w"/>
                                          </p:val>
                                        </p:tav>
                                      </p:tavLst>
                                    </p:anim>
                                    <p:anim calcmode="lin" valueType="num">
                                      <p:cBhvr>
                                        <p:cTn dur="1000" fill="hold" id="53"/>
                                        <p:tgtEl>
                                          <p:spTgt spid="31"/>
                                        </p:tgtEl>
                                        <p:attrNameLst>
                                          <p:attrName>ppt_h</p:attrName>
                                        </p:attrNameLst>
                                      </p:cBhvr>
                                      <p:tavLst>
                                        <p:tav tm="0">
                                          <p:val>
                                            <p:strVal val="#ppt_h"/>
                                          </p:val>
                                        </p:tav>
                                        <p:tav tm="100000">
                                          <p:val>
                                            <p:strVal val="#ppt_h"/>
                                          </p:val>
                                        </p:tav>
                                      </p:tavLst>
                                    </p:anim>
                                    <p:animEffect filter="fade" transition="in">
                                      <p:cBhvr>
                                        <p:cTn dur="1000" id="54"/>
                                        <p:tgtEl>
                                          <p:spTgt spid="31"/>
                                        </p:tgtEl>
                                      </p:cBhvr>
                                    </p:animEffect>
                                  </p:childTnLst>
                                </p:cTn>
                              </p:par>
                              <p:par>
                                <p:cTn fill="hold" grpId="0" id="55" nodeType="withEffect" presetClass="entr" presetID="55" presetSubtype="0">
                                  <p:stCondLst>
                                    <p:cond delay="0"/>
                                  </p:stCondLst>
                                  <p:childTnLst>
                                    <p:set>
                                      <p:cBhvr>
                                        <p:cTn dur="1" fill="hold" id="56">
                                          <p:stCondLst>
                                            <p:cond delay="0"/>
                                          </p:stCondLst>
                                        </p:cTn>
                                        <p:tgtEl>
                                          <p:spTgt spid="32"/>
                                        </p:tgtEl>
                                        <p:attrNameLst>
                                          <p:attrName>style.visibility</p:attrName>
                                        </p:attrNameLst>
                                      </p:cBhvr>
                                      <p:to>
                                        <p:strVal val="visible"/>
                                      </p:to>
                                    </p:set>
                                    <p:anim calcmode="lin" valueType="num">
                                      <p:cBhvr>
                                        <p:cTn dur="1000" fill="hold" id="57"/>
                                        <p:tgtEl>
                                          <p:spTgt spid="32"/>
                                        </p:tgtEl>
                                        <p:attrNameLst>
                                          <p:attrName>ppt_w</p:attrName>
                                        </p:attrNameLst>
                                      </p:cBhvr>
                                      <p:tavLst>
                                        <p:tav tm="0">
                                          <p:val>
                                            <p:strVal val="#ppt_w*0.70"/>
                                          </p:val>
                                        </p:tav>
                                        <p:tav tm="100000">
                                          <p:val>
                                            <p:strVal val="#ppt_w"/>
                                          </p:val>
                                        </p:tav>
                                      </p:tavLst>
                                    </p:anim>
                                    <p:anim calcmode="lin" valueType="num">
                                      <p:cBhvr>
                                        <p:cTn dur="1000" fill="hold" id="58"/>
                                        <p:tgtEl>
                                          <p:spTgt spid="32"/>
                                        </p:tgtEl>
                                        <p:attrNameLst>
                                          <p:attrName>ppt_h</p:attrName>
                                        </p:attrNameLst>
                                      </p:cBhvr>
                                      <p:tavLst>
                                        <p:tav tm="0">
                                          <p:val>
                                            <p:strVal val="#ppt_h"/>
                                          </p:val>
                                        </p:tav>
                                        <p:tav tm="100000">
                                          <p:val>
                                            <p:strVal val="#ppt_h"/>
                                          </p:val>
                                        </p:tav>
                                      </p:tavLst>
                                    </p:anim>
                                    <p:animEffect filter="fade" transition="in">
                                      <p:cBhvr>
                                        <p:cTn dur="1000" id="59"/>
                                        <p:tgtEl>
                                          <p:spTgt spid="32"/>
                                        </p:tgtEl>
                                      </p:cBhvr>
                                    </p:animEffect>
                                  </p:childTnLst>
                                </p:cTn>
                              </p:par>
                              <p:par>
                                <p:cTn fill="hold" grpId="0" id="60" nodeType="withEffect" presetClass="entr" presetID="55" presetSubtype="0">
                                  <p:stCondLst>
                                    <p:cond delay="0"/>
                                  </p:stCondLst>
                                  <p:childTnLst>
                                    <p:set>
                                      <p:cBhvr>
                                        <p:cTn dur="1" fill="hold" id="61">
                                          <p:stCondLst>
                                            <p:cond delay="0"/>
                                          </p:stCondLst>
                                        </p:cTn>
                                        <p:tgtEl>
                                          <p:spTgt spid="33"/>
                                        </p:tgtEl>
                                        <p:attrNameLst>
                                          <p:attrName>style.visibility</p:attrName>
                                        </p:attrNameLst>
                                      </p:cBhvr>
                                      <p:to>
                                        <p:strVal val="visible"/>
                                      </p:to>
                                    </p:set>
                                    <p:anim calcmode="lin" valueType="num">
                                      <p:cBhvr>
                                        <p:cTn dur="1000" fill="hold" id="62"/>
                                        <p:tgtEl>
                                          <p:spTgt spid="33"/>
                                        </p:tgtEl>
                                        <p:attrNameLst>
                                          <p:attrName>ppt_w</p:attrName>
                                        </p:attrNameLst>
                                      </p:cBhvr>
                                      <p:tavLst>
                                        <p:tav tm="0">
                                          <p:val>
                                            <p:strVal val="#ppt_w*0.70"/>
                                          </p:val>
                                        </p:tav>
                                        <p:tav tm="100000">
                                          <p:val>
                                            <p:strVal val="#ppt_w"/>
                                          </p:val>
                                        </p:tav>
                                      </p:tavLst>
                                    </p:anim>
                                    <p:anim calcmode="lin" valueType="num">
                                      <p:cBhvr>
                                        <p:cTn dur="1000" fill="hold" id="63"/>
                                        <p:tgtEl>
                                          <p:spTgt spid="33"/>
                                        </p:tgtEl>
                                        <p:attrNameLst>
                                          <p:attrName>ppt_h</p:attrName>
                                        </p:attrNameLst>
                                      </p:cBhvr>
                                      <p:tavLst>
                                        <p:tav tm="0">
                                          <p:val>
                                            <p:strVal val="#ppt_h"/>
                                          </p:val>
                                        </p:tav>
                                        <p:tav tm="100000">
                                          <p:val>
                                            <p:strVal val="#ppt_h"/>
                                          </p:val>
                                        </p:tav>
                                      </p:tavLst>
                                    </p:anim>
                                    <p:animEffect filter="fade" transition="in">
                                      <p:cBhvr>
                                        <p:cTn dur="1000" id="64"/>
                                        <p:tgtEl>
                                          <p:spTgt spid="33"/>
                                        </p:tgtEl>
                                      </p:cBhvr>
                                    </p:animEffect>
                                  </p:childTnLst>
                                </p:cTn>
                              </p:par>
                              <p:par>
                                <p:cTn fill="hold" grpId="0" id="65" nodeType="withEffect" presetClass="entr" presetID="55" presetSubtype="0">
                                  <p:stCondLst>
                                    <p:cond delay="0"/>
                                  </p:stCondLst>
                                  <p:childTnLst>
                                    <p:set>
                                      <p:cBhvr>
                                        <p:cTn dur="1" fill="hold" id="66">
                                          <p:stCondLst>
                                            <p:cond delay="0"/>
                                          </p:stCondLst>
                                        </p:cTn>
                                        <p:tgtEl>
                                          <p:spTgt spid="34"/>
                                        </p:tgtEl>
                                        <p:attrNameLst>
                                          <p:attrName>style.visibility</p:attrName>
                                        </p:attrNameLst>
                                      </p:cBhvr>
                                      <p:to>
                                        <p:strVal val="visible"/>
                                      </p:to>
                                    </p:set>
                                    <p:anim calcmode="lin" valueType="num">
                                      <p:cBhvr>
                                        <p:cTn dur="1000" fill="hold" id="67"/>
                                        <p:tgtEl>
                                          <p:spTgt spid="34"/>
                                        </p:tgtEl>
                                        <p:attrNameLst>
                                          <p:attrName>ppt_w</p:attrName>
                                        </p:attrNameLst>
                                      </p:cBhvr>
                                      <p:tavLst>
                                        <p:tav tm="0">
                                          <p:val>
                                            <p:strVal val="#ppt_w*0.70"/>
                                          </p:val>
                                        </p:tav>
                                        <p:tav tm="100000">
                                          <p:val>
                                            <p:strVal val="#ppt_w"/>
                                          </p:val>
                                        </p:tav>
                                      </p:tavLst>
                                    </p:anim>
                                    <p:anim calcmode="lin" valueType="num">
                                      <p:cBhvr>
                                        <p:cTn dur="1000" fill="hold" id="68"/>
                                        <p:tgtEl>
                                          <p:spTgt spid="34"/>
                                        </p:tgtEl>
                                        <p:attrNameLst>
                                          <p:attrName>ppt_h</p:attrName>
                                        </p:attrNameLst>
                                      </p:cBhvr>
                                      <p:tavLst>
                                        <p:tav tm="0">
                                          <p:val>
                                            <p:strVal val="#ppt_h"/>
                                          </p:val>
                                        </p:tav>
                                        <p:tav tm="100000">
                                          <p:val>
                                            <p:strVal val="#ppt_h"/>
                                          </p:val>
                                        </p:tav>
                                      </p:tavLst>
                                    </p:anim>
                                    <p:animEffect filter="fade" transition="in">
                                      <p:cBhvr>
                                        <p:cTn dur="1000" id="69"/>
                                        <p:tgtEl>
                                          <p:spTgt spid="34"/>
                                        </p:tgtEl>
                                      </p:cBhvr>
                                    </p:animEffect>
                                  </p:childTnLst>
                                </p:cTn>
                              </p:par>
                              <p:par>
                                <p:cTn fill="hold" grpId="0" id="70" nodeType="withEffect" presetClass="entr" presetID="55" presetSubtype="0">
                                  <p:stCondLst>
                                    <p:cond delay="0"/>
                                  </p:stCondLst>
                                  <p:childTnLst>
                                    <p:set>
                                      <p:cBhvr>
                                        <p:cTn dur="1" fill="hold" id="71">
                                          <p:stCondLst>
                                            <p:cond delay="0"/>
                                          </p:stCondLst>
                                        </p:cTn>
                                        <p:tgtEl>
                                          <p:spTgt spid="35"/>
                                        </p:tgtEl>
                                        <p:attrNameLst>
                                          <p:attrName>style.visibility</p:attrName>
                                        </p:attrNameLst>
                                      </p:cBhvr>
                                      <p:to>
                                        <p:strVal val="visible"/>
                                      </p:to>
                                    </p:set>
                                    <p:anim calcmode="lin" valueType="num">
                                      <p:cBhvr>
                                        <p:cTn dur="1000" fill="hold" id="72"/>
                                        <p:tgtEl>
                                          <p:spTgt spid="35"/>
                                        </p:tgtEl>
                                        <p:attrNameLst>
                                          <p:attrName>ppt_w</p:attrName>
                                        </p:attrNameLst>
                                      </p:cBhvr>
                                      <p:tavLst>
                                        <p:tav tm="0">
                                          <p:val>
                                            <p:strVal val="#ppt_w*0.70"/>
                                          </p:val>
                                        </p:tav>
                                        <p:tav tm="100000">
                                          <p:val>
                                            <p:strVal val="#ppt_w"/>
                                          </p:val>
                                        </p:tav>
                                      </p:tavLst>
                                    </p:anim>
                                    <p:anim calcmode="lin" valueType="num">
                                      <p:cBhvr>
                                        <p:cTn dur="1000" fill="hold" id="73"/>
                                        <p:tgtEl>
                                          <p:spTgt spid="35"/>
                                        </p:tgtEl>
                                        <p:attrNameLst>
                                          <p:attrName>ppt_h</p:attrName>
                                        </p:attrNameLst>
                                      </p:cBhvr>
                                      <p:tavLst>
                                        <p:tav tm="0">
                                          <p:val>
                                            <p:strVal val="#ppt_h"/>
                                          </p:val>
                                        </p:tav>
                                        <p:tav tm="100000">
                                          <p:val>
                                            <p:strVal val="#ppt_h"/>
                                          </p:val>
                                        </p:tav>
                                      </p:tavLst>
                                    </p:anim>
                                    <p:animEffect filter="fade" transition="in">
                                      <p:cBhvr>
                                        <p:cTn dur="1000" id="74"/>
                                        <p:tgtEl>
                                          <p:spTgt spid="35"/>
                                        </p:tgtEl>
                                      </p:cBhvr>
                                    </p:animEffect>
                                  </p:childTnLst>
                                </p:cTn>
                              </p:par>
                              <p:par>
                                <p:cTn fill="hold" grpId="0" id="75" nodeType="withEffect" presetClass="entr" presetID="55" presetSubtype="0">
                                  <p:stCondLst>
                                    <p:cond delay="0"/>
                                  </p:stCondLst>
                                  <p:childTnLst>
                                    <p:set>
                                      <p:cBhvr>
                                        <p:cTn dur="1" fill="hold" id="76">
                                          <p:stCondLst>
                                            <p:cond delay="0"/>
                                          </p:stCondLst>
                                        </p:cTn>
                                        <p:tgtEl>
                                          <p:spTgt spid="36"/>
                                        </p:tgtEl>
                                        <p:attrNameLst>
                                          <p:attrName>style.visibility</p:attrName>
                                        </p:attrNameLst>
                                      </p:cBhvr>
                                      <p:to>
                                        <p:strVal val="visible"/>
                                      </p:to>
                                    </p:set>
                                    <p:anim calcmode="lin" valueType="num">
                                      <p:cBhvr>
                                        <p:cTn dur="1000" fill="hold" id="77"/>
                                        <p:tgtEl>
                                          <p:spTgt spid="36"/>
                                        </p:tgtEl>
                                        <p:attrNameLst>
                                          <p:attrName>ppt_w</p:attrName>
                                        </p:attrNameLst>
                                      </p:cBhvr>
                                      <p:tavLst>
                                        <p:tav tm="0">
                                          <p:val>
                                            <p:strVal val="#ppt_w*0.70"/>
                                          </p:val>
                                        </p:tav>
                                        <p:tav tm="100000">
                                          <p:val>
                                            <p:strVal val="#ppt_w"/>
                                          </p:val>
                                        </p:tav>
                                      </p:tavLst>
                                    </p:anim>
                                    <p:anim calcmode="lin" valueType="num">
                                      <p:cBhvr>
                                        <p:cTn dur="1000" fill="hold" id="78"/>
                                        <p:tgtEl>
                                          <p:spTgt spid="36"/>
                                        </p:tgtEl>
                                        <p:attrNameLst>
                                          <p:attrName>ppt_h</p:attrName>
                                        </p:attrNameLst>
                                      </p:cBhvr>
                                      <p:tavLst>
                                        <p:tav tm="0">
                                          <p:val>
                                            <p:strVal val="#ppt_h"/>
                                          </p:val>
                                        </p:tav>
                                        <p:tav tm="100000">
                                          <p:val>
                                            <p:strVal val="#ppt_h"/>
                                          </p:val>
                                        </p:tav>
                                      </p:tavLst>
                                    </p:anim>
                                    <p:animEffect filter="fade" transition="in">
                                      <p:cBhvr>
                                        <p:cTn dur="1000" id="79"/>
                                        <p:tgtEl>
                                          <p:spTgt spid="36"/>
                                        </p:tgtEl>
                                      </p:cBhvr>
                                    </p:animEffect>
                                  </p:childTnLst>
                                </p:cTn>
                              </p:par>
                              <p:par>
                                <p:cTn fill="hold" grpId="0" id="80" nodeType="withEffect" presetClass="entr" presetID="55" presetSubtype="0">
                                  <p:stCondLst>
                                    <p:cond delay="0"/>
                                  </p:stCondLst>
                                  <p:childTnLst>
                                    <p:set>
                                      <p:cBhvr>
                                        <p:cTn dur="1" fill="hold" id="81">
                                          <p:stCondLst>
                                            <p:cond delay="0"/>
                                          </p:stCondLst>
                                        </p:cTn>
                                        <p:tgtEl>
                                          <p:spTgt spid="37"/>
                                        </p:tgtEl>
                                        <p:attrNameLst>
                                          <p:attrName>style.visibility</p:attrName>
                                        </p:attrNameLst>
                                      </p:cBhvr>
                                      <p:to>
                                        <p:strVal val="visible"/>
                                      </p:to>
                                    </p:set>
                                    <p:anim calcmode="lin" valueType="num">
                                      <p:cBhvr>
                                        <p:cTn dur="1000" fill="hold" id="82"/>
                                        <p:tgtEl>
                                          <p:spTgt spid="37"/>
                                        </p:tgtEl>
                                        <p:attrNameLst>
                                          <p:attrName>ppt_w</p:attrName>
                                        </p:attrNameLst>
                                      </p:cBhvr>
                                      <p:tavLst>
                                        <p:tav tm="0">
                                          <p:val>
                                            <p:strVal val="#ppt_w*0.70"/>
                                          </p:val>
                                        </p:tav>
                                        <p:tav tm="100000">
                                          <p:val>
                                            <p:strVal val="#ppt_w"/>
                                          </p:val>
                                        </p:tav>
                                      </p:tavLst>
                                    </p:anim>
                                    <p:anim calcmode="lin" valueType="num">
                                      <p:cBhvr>
                                        <p:cTn dur="1000" fill="hold" id="83"/>
                                        <p:tgtEl>
                                          <p:spTgt spid="37"/>
                                        </p:tgtEl>
                                        <p:attrNameLst>
                                          <p:attrName>ppt_h</p:attrName>
                                        </p:attrNameLst>
                                      </p:cBhvr>
                                      <p:tavLst>
                                        <p:tav tm="0">
                                          <p:val>
                                            <p:strVal val="#ppt_h"/>
                                          </p:val>
                                        </p:tav>
                                        <p:tav tm="100000">
                                          <p:val>
                                            <p:strVal val="#ppt_h"/>
                                          </p:val>
                                        </p:tav>
                                      </p:tavLst>
                                    </p:anim>
                                    <p:animEffect filter="fade" transition="in">
                                      <p:cBhvr>
                                        <p:cTn dur="1000" id="84"/>
                                        <p:tgtEl>
                                          <p:spTgt spid="37"/>
                                        </p:tgtEl>
                                      </p:cBhvr>
                                    </p:animEffect>
                                  </p:childTnLst>
                                </p:cTn>
                              </p:par>
                              <p:par>
                                <p:cTn fill="hold" grpId="0" id="85" nodeType="withEffect" presetClass="entr" presetID="55" presetSubtype="0">
                                  <p:stCondLst>
                                    <p:cond delay="0"/>
                                  </p:stCondLst>
                                  <p:childTnLst>
                                    <p:set>
                                      <p:cBhvr>
                                        <p:cTn dur="1" fill="hold" id="86">
                                          <p:stCondLst>
                                            <p:cond delay="0"/>
                                          </p:stCondLst>
                                        </p:cTn>
                                        <p:tgtEl>
                                          <p:spTgt spid="38"/>
                                        </p:tgtEl>
                                        <p:attrNameLst>
                                          <p:attrName>style.visibility</p:attrName>
                                        </p:attrNameLst>
                                      </p:cBhvr>
                                      <p:to>
                                        <p:strVal val="visible"/>
                                      </p:to>
                                    </p:set>
                                    <p:anim calcmode="lin" valueType="num">
                                      <p:cBhvr>
                                        <p:cTn dur="1000" fill="hold" id="87"/>
                                        <p:tgtEl>
                                          <p:spTgt spid="38"/>
                                        </p:tgtEl>
                                        <p:attrNameLst>
                                          <p:attrName>ppt_w</p:attrName>
                                        </p:attrNameLst>
                                      </p:cBhvr>
                                      <p:tavLst>
                                        <p:tav tm="0">
                                          <p:val>
                                            <p:strVal val="#ppt_w*0.70"/>
                                          </p:val>
                                        </p:tav>
                                        <p:tav tm="100000">
                                          <p:val>
                                            <p:strVal val="#ppt_w"/>
                                          </p:val>
                                        </p:tav>
                                      </p:tavLst>
                                    </p:anim>
                                    <p:anim calcmode="lin" valueType="num">
                                      <p:cBhvr>
                                        <p:cTn dur="1000" fill="hold" id="88"/>
                                        <p:tgtEl>
                                          <p:spTgt spid="38"/>
                                        </p:tgtEl>
                                        <p:attrNameLst>
                                          <p:attrName>ppt_h</p:attrName>
                                        </p:attrNameLst>
                                      </p:cBhvr>
                                      <p:tavLst>
                                        <p:tav tm="0">
                                          <p:val>
                                            <p:strVal val="#ppt_h"/>
                                          </p:val>
                                        </p:tav>
                                        <p:tav tm="100000">
                                          <p:val>
                                            <p:strVal val="#ppt_h"/>
                                          </p:val>
                                        </p:tav>
                                      </p:tavLst>
                                    </p:anim>
                                    <p:animEffect filter="fade" transition="in">
                                      <p:cBhvr>
                                        <p:cTn dur="1000" id="89"/>
                                        <p:tgtEl>
                                          <p:spTgt spid="38"/>
                                        </p:tgtEl>
                                      </p:cBhvr>
                                    </p:animEffect>
                                  </p:childTnLst>
                                </p:cTn>
                              </p:par>
                              <p:par>
                                <p:cTn fill="hold" grpId="0" id="90" nodeType="withEffect" presetClass="entr" presetID="55" presetSubtype="0">
                                  <p:stCondLst>
                                    <p:cond delay="0"/>
                                  </p:stCondLst>
                                  <p:childTnLst>
                                    <p:set>
                                      <p:cBhvr>
                                        <p:cTn dur="1" fill="hold" id="91">
                                          <p:stCondLst>
                                            <p:cond delay="0"/>
                                          </p:stCondLst>
                                        </p:cTn>
                                        <p:tgtEl>
                                          <p:spTgt spid="39"/>
                                        </p:tgtEl>
                                        <p:attrNameLst>
                                          <p:attrName>style.visibility</p:attrName>
                                        </p:attrNameLst>
                                      </p:cBhvr>
                                      <p:to>
                                        <p:strVal val="visible"/>
                                      </p:to>
                                    </p:set>
                                    <p:anim calcmode="lin" valueType="num">
                                      <p:cBhvr>
                                        <p:cTn dur="1000" fill="hold" id="92"/>
                                        <p:tgtEl>
                                          <p:spTgt spid="39"/>
                                        </p:tgtEl>
                                        <p:attrNameLst>
                                          <p:attrName>ppt_w</p:attrName>
                                        </p:attrNameLst>
                                      </p:cBhvr>
                                      <p:tavLst>
                                        <p:tav tm="0">
                                          <p:val>
                                            <p:strVal val="#ppt_w*0.70"/>
                                          </p:val>
                                        </p:tav>
                                        <p:tav tm="100000">
                                          <p:val>
                                            <p:strVal val="#ppt_w"/>
                                          </p:val>
                                        </p:tav>
                                      </p:tavLst>
                                    </p:anim>
                                    <p:anim calcmode="lin" valueType="num">
                                      <p:cBhvr>
                                        <p:cTn dur="1000" fill="hold" id="93"/>
                                        <p:tgtEl>
                                          <p:spTgt spid="39"/>
                                        </p:tgtEl>
                                        <p:attrNameLst>
                                          <p:attrName>ppt_h</p:attrName>
                                        </p:attrNameLst>
                                      </p:cBhvr>
                                      <p:tavLst>
                                        <p:tav tm="0">
                                          <p:val>
                                            <p:strVal val="#ppt_h"/>
                                          </p:val>
                                        </p:tav>
                                        <p:tav tm="100000">
                                          <p:val>
                                            <p:strVal val="#ppt_h"/>
                                          </p:val>
                                        </p:tav>
                                      </p:tavLst>
                                    </p:anim>
                                    <p:animEffect filter="fade" transition="in">
                                      <p:cBhvr>
                                        <p:cTn dur="1000" id="94"/>
                                        <p:tgtEl>
                                          <p:spTgt spid="39"/>
                                        </p:tgtEl>
                                      </p:cBhvr>
                                    </p:animEffect>
                                  </p:childTnLst>
                                </p:cTn>
                              </p:par>
                              <p:par>
                                <p:cTn fill="hold" grpId="0" id="95" nodeType="withEffect" presetClass="entr" presetID="55" presetSubtype="0">
                                  <p:stCondLst>
                                    <p:cond delay="0"/>
                                  </p:stCondLst>
                                  <p:childTnLst>
                                    <p:set>
                                      <p:cBhvr>
                                        <p:cTn dur="1" fill="hold" id="96">
                                          <p:stCondLst>
                                            <p:cond delay="0"/>
                                          </p:stCondLst>
                                        </p:cTn>
                                        <p:tgtEl>
                                          <p:spTgt spid="40"/>
                                        </p:tgtEl>
                                        <p:attrNameLst>
                                          <p:attrName>style.visibility</p:attrName>
                                        </p:attrNameLst>
                                      </p:cBhvr>
                                      <p:to>
                                        <p:strVal val="visible"/>
                                      </p:to>
                                    </p:set>
                                    <p:anim calcmode="lin" valueType="num">
                                      <p:cBhvr>
                                        <p:cTn dur="1000" fill="hold" id="97"/>
                                        <p:tgtEl>
                                          <p:spTgt spid="40"/>
                                        </p:tgtEl>
                                        <p:attrNameLst>
                                          <p:attrName>ppt_w</p:attrName>
                                        </p:attrNameLst>
                                      </p:cBhvr>
                                      <p:tavLst>
                                        <p:tav tm="0">
                                          <p:val>
                                            <p:strVal val="#ppt_w*0.70"/>
                                          </p:val>
                                        </p:tav>
                                        <p:tav tm="100000">
                                          <p:val>
                                            <p:strVal val="#ppt_w"/>
                                          </p:val>
                                        </p:tav>
                                      </p:tavLst>
                                    </p:anim>
                                    <p:anim calcmode="lin" valueType="num">
                                      <p:cBhvr>
                                        <p:cTn dur="1000" fill="hold" id="98"/>
                                        <p:tgtEl>
                                          <p:spTgt spid="40"/>
                                        </p:tgtEl>
                                        <p:attrNameLst>
                                          <p:attrName>ppt_h</p:attrName>
                                        </p:attrNameLst>
                                      </p:cBhvr>
                                      <p:tavLst>
                                        <p:tav tm="0">
                                          <p:val>
                                            <p:strVal val="#ppt_h"/>
                                          </p:val>
                                        </p:tav>
                                        <p:tav tm="100000">
                                          <p:val>
                                            <p:strVal val="#ppt_h"/>
                                          </p:val>
                                        </p:tav>
                                      </p:tavLst>
                                    </p:anim>
                                    <p:animEffect filter="fade" transition="in">
                                      <p:cBhvr>
                                        <p:cTn dur="1000" id="99"/>
                                        <p:tgtEl>
                                          <p:spTgt spid="40"/>
                                        </p:tgtEl>
                                      </p:cBhvr>
                                    </p:animEffect>
                                  </p:childTnLst>
                                </p:cTn>
                              </p:par>
                              <p:par>
                                <p:cTn fill="hold" grpId="0" id="100" nodeType="withEffect" presetClass="entr" presetID="55" presetSubtype="0">
                                  <p:stCondLst>
                                    <p:cond delay="0"/>
                                  </p:stCondLst>
                                  <p:childTnLst>
                                    <p:set>
                                      <p:cBhvr>
                                        <p:cTn dur="1" fill="hold" id="101">
                                          <p:stCondLst>
                                            <p:cond delay="0"/>
                                          </p:stCondLst>
                                        </p:cTn>
                                        <p:tgtEl>
                                          <p:spTgt spid="41"/>
                                        </p:tgtEl>
                                        <p:attrNameLst>
                                          <p:attrName>style.visibility</p:attrName>
                                        </p:attrNameLst>
                                      </p:cBhvr>
                                      <p:to>
                                        <p:strVal val="visible"/>
                                      </p:to>
                                    </p:set>
                                    <p:anim calcmode="lin" valueType="num">
                                      <p:cBhvr>
                                        <p:cTn dur="1000" fill="hold" id="102"/>
                                        <p:tgtEl>
                                          <p:spTgt spid="41"/>
                                        </p:tgtEl>
                                        <p:attrNameLst>
                                          <p:attrName>ppt_w</p:attrName>
                                        </p:attrNameLst>
                                      </p:cBhvr>
                                      <p:tavLst>
                                        <p:tav tm="0">
                                          <p:val>
                                            <p:strVal val="#ppt_w*0.70"/>
                                          </p:val>
                                        </p:tav>
                                        <p:tav tm="100000">
                                          <p:val>
                                            <p:strVal val="#ppt_w"/>
                                          </p:val>
                                        </p:tav>
                                      </p:tavLst>
                                    </p:anim>
                                    <p:anim calcmode="lin" valueType="num">
                                      <p:cBhvr>
                                        <p:cTn dur="1000" fill="hold" id="103"/>
                                        <p:tgtEl>
                                          <p:spTgt spid="41"/>
                                        </p:tgtEl>
                                        <p:attrNameLst>
                                          <p:attrName>ppt_h</p:attrName>
                                        </p:attrNameLst>
                                      </p:cBhvr>
                                      <p:tavLst>
                                        <p:tav tm="0">
                                          <p:val>
                                            <p:strVal val="#ppt_h"/>
                                          </p:val>
                                        </p:tav>
                                        <p:tav tm="100000">
                                          <p:val>
                                            <p:strVal val="#ppt_h"/>
                                          </p:val>
                                        </p:tav>
                                      </p:tavLst>
                                    </p:anim>
                                    <p:animEffect filter="fade" transition="in">
                                      <p:cBhvr>
                                        <p:cTn dur="1000" id="104"/>
                                        <p:tgtEl>
                                          <p:spTgt spid="41"/>
                                        </p:tgtEl>
                                      </p:cBhvr>
                                    </p:animEffect>
                                  </p:childTnLst>
                                </p:cTn>
                              </p:par>
                              <p:par>
                                <p:cTn fill="hold" id="105" nodeType="withEffect" presetClass="entr" presetID="55" presetSubtype="0">
                                  <p:stCondLst>
                                    <p:cond delay="0"/>
                                  </p:stCondLst>
                                  <p:childTnLst>
                                    <p:set>
                                      <p:cBhvr>
                                        <p:cTn dur="1" fill="hold" id="106">
                                          <p:stCondLst>
                                            <p:cond delay="0"/>
                                          </p:stCondLst>
                                        </p:cTn>
                                        <p:tgtEl>
                                          <p:spTgt spid="2"/>
                                        </p:tgtEl>
                                        <p:attrNameLst>
                                          <p:attrName>style.visibility</p:attrName>
                                        </p:attrNameLst>
                                      </p:cBhvr>
                                      <p:to>
                                        <p:strVal val="visible"/>
                                      </p:to>
                                    </p:set>
                                    <p:anim calcmode="lin" valueType="num">
                                      <p:cBhvr>
                                        <p:cTn dur="1000" fill="hold" id="107"/>
                                        <p:tgtEl>
                                          <p:spTgt spid="2"/>
                                        </p:tgtEl>
                                        <p:attrNameLst>
                                          <p:attrName>ppt_w</p:attrName>
                                        </p:attrNameLst>
                                      </p:cBhvr>
                                      <p:tavLst>
                                        <p:tav tm="0">
                                          <p:val>
                                            <p:strVal val="#ppt_w*0.70"/>
                                          </p:val>
                                        </p:tav>
                                        <p:tav tm="100000">
                                          <p:val>
                                            <p:strVal val="#ppt_w"/>
                                          </p:val>
                                        </p:tav>
                                      </p:tavLst>
                                    </p:anim>
                                    <p:anim calcmode="lin" valueType="num">
                                      <p:cBhvr>
                                        <p:cTn dur="1000" fill="hold" id="108"/>
                                        <p:tgtEl>
                                          <p:spTgt spid="2"/>
                                        </p:tgtEl>
                                        <p:attrNameLst>
                                          <p:attrName>ppt_h</p:attrName>
                                        </p:attrNameLst>
                                      </p:cBhvr>
                                      <p:tavLst>
                                        <p:tav tm="0">
                                          <p:val>
                                            <p:strVal val="#ppt_h"/>
                                          </p:val>
                                        </p:tav>
                                        <p:tav tm="100000">
                                          <p:val>
                                            <p:strVal val="#ppt_h"/>
                                          </p:val>
                                        </p:tav>
                                      </p:tavLst>
                                    </p:anim>
                                    <p:animEffect filter="fade" transition="in">
                                      <p:cBhvr>
                                        <p:cTn dur="1000" id="109"/>
                                        <p:tgtEl>
                                          <p:spTgt spid="2"/>
                                        </p:tgtEl>
                                      </p:cBhvr>
                                    </p:animEffect>
                                  </p:childTnLst>
                                </p:cTn>
                              </p:par>
                              <p:par>
                                <p:cTn fill="hold" grpId="0" id="110" nodeType="withEffect" presetClass="entr" presetID="55" presetSubtype="0">
                                  <p:stCondLst>
                                    <p:cond delay="0"/>
                                  </p:stCondLst>
                                  <p:childTnLst>
                                    <p:set>
                                      <p:cBhvr>
                                        <p:cTn dur="1" fill="hold" id="111">
                                          <p:stCondLst>
                                            <p:cond delay="0"/>
                                          </p:stCondLst>
                                        </p:cTn>
                                        <p:tgtEl>
                                          <p:spTgt spid="25"/>
                                        </p:tgtEl>
                                        <p:attrNameLst>
                                          <p:attrName>style.visibility</p:attrName>
                                        </p:attrNameLst>
                                      </p:cBhvr>
                                      <p:to>
                                        <p:strVal val="visible"/>
                                      </p:to>
                                    </p:set>
                                    <p:anim calcmode="lin" valueType="num">
                                      <p:cBhvr>
                                        <p:cTn dur="1000" fill="hold" id="112"/>
                                        <p:tgtEl>
                                          <p:spTgt spid="25"/>
                                        </p:tgtEl>
                                        <p:attrNameLst>
                                          <p:attrName>ppt_w</p:attrName>
                                        </p:attrNameLst>
                                      </p:cBhvr>
                                      <p:tavLst>
                                        <p:tav tm="0">
                                          <p:val>
                                            <p:strVal val="#ppt_w*0.70"/>
                                          </p:val>
                                        </p:tav>
                                        <p:tav tm="100000">
                                          <p:val>
                                            <p:strVal val="#ppt_w"/>
                                          </p:val>
                                        </p:tav>
                                      </p:tavLst>
                                    </p:anim>
                                    <p:anim calcmode="lin" valueType="num">
                                      <p:cBhvr>
                                        <p:cTn dur="1000" fill="hold" id="113"/>
                                        <p:tgtEl>
                                          <p:spTgt spid="25"/>
                                        </p:tgtEl>
                                        <p:attrNameLst>
                                          <p:attrName>ppt_h</p:attrName>
                                        </p:attrNameLst>
                                      </p:cBhvr>
                                      <p:tavLst>
                                        <p:tav tm="0">
                                          <p:val>
                                            <p:strVal val="#ppt_h"/>
                                          </p:val>
                                        </p:tav>
                                        <p:tav tm="100000">
                                          <p:val>
                                            <p:strVal val="#ppt_h"/>
                                          </p:val>
                                        </p:tav>
                                      </p:tavLst>
                                    </p:anim>
                                    <p:animEffect filter="fade" transition="in">
                                      <p:cBhvr>
                                        <p:cTn dur="1000" id="114"/>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10"/>
      <p:bldP grpId="0" spid="11"/>
      <p:bldP grpId="0" spid="12"/>
      <p:bldP grpId="0" spid="13"/>
      <p:bldP grpId="0" spid="14"/>
      <p:bldP grpId="0" spid="15"/>
      <p:bldP grpId="0" spid="30"/>
      <p:bldP grpId="0" spid="31"/>
      <p:bldP grpId="0" spid="32"/>
      <p:bldP grpId="0" spid="33"/>
      <p:bldP grpId="0" spid="34"/>
      <p:bldP grpId="0" spid="35"/>
      <p:bldP grpId="0" spid="36"/>
      <p:bldP grpId="0" spid="37"/>
      <p:bldP grpId="0" spid="38"/>
      <p:bldP grpId="0" spid="39"/>
      <p:bldP grpId="0" spid="40"/>
      <p:bldP grpId="0" spid="41"/>
      <p:bldP grpId="0" spid="25"/>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00.xml><?xml version="1.0" encoding="utf-8"?>
<p:tagLst xmlns:p="http://schemas.openxmlformats.org/presentationml/2006/main">
  <p:tag name="MH" val="20160202082519"/>
  <p:tag name="MH_LIBRARY" val="GRAPHIC"/>
  <p:tag name="MH_ORDER" val="4"/>
  <p:tag name="MH_TYPE" val="Other"/>
</p:tagLst>
</file>

<file path=ppt/tags/tag101.xml><?xml version="1.0" encoding="utf-8"?>
<p:tagLst xmlns:p="http://schemas.openxmlformats.org/presentationml/2006/main">
  <p:tag name="MH" val="20160202082519"/>
  <p:tag name="MH_LIBRARY" val="GRAPHIC"/>
  <p:tag name="MH_ORDER" val="4"/>
  <p:tag name="MH_TYPE" val="Other"/>
</p:tagLst>
</file>

<file path=ppt/tags/tag102.xml><?xml version="1.0" encoding="utf-8"?>
<p:tagLst xmlns:p="http://schemas.openxmlformats.org/presentationml/2006/main">
  <p:tag name="MH" val="20160202082519"/>
  <p:tag name="MH_LIBRARY" val="GRAPHIC"/>
  <p:tag name="MH_ORDER" val="4"/>
  <p:tag name="MH_TYPE" val="Other"/>
</p:tagLst>
</file>

<file path=ppt/tags/tag103.xml><?xml version="1.0" encoding="utf-8"?>
<p:tagLst xmlns:p="http://schemas.openxmlformats.org/presentationml/2006/main">
  <p:tag name="MH" val="20160202082519"/>
  <p:tag name="MH_LIBRARY" val="GRAPHIC"/>
  <p:tag name="MH_ORDER" val="4"/>
  <p:tag name="MH_TYPE" val="Other"/>
</p:tagLst>
</file>

<file path=ppt/tags/tag104.xml><?xml version="1.0" encoding="utf-8"?>
<p:tagLst xmlns:p="http://schemas.openxmlformats.org/presentationml/2006/main">
  <p:tag name="MH" val="20160202082519"/>
  <p:tag name="MH_LIBRARY" val="GRAPHIC"/>
  <p:tag name="MH_ORDER" val="4"/>
  <p:tag name="MH_TYPE" val="Other"/>
</p:tagLst>
</file>

<file path=ppt/tags/tag105.xml><?xml version="1.0" encoding="utf-8"?>
<p:tagLst xmlns:p="http://schemas.openxmlformats.org/presentationml/2006/main">
  <p:tag name="MH" val="20160202082519"/>
  <p:tag name="MH_LIBRARY" val="GRAPHIC"/>
  <p:tag name="MH_ORDER" val="4"/>
  <p:tag name="MH_TYPE" val="Other"/>
</p:tagLst>
</file>

<file path=ppt/tags/tag106.xml><?xml version="1.0" encoding="utf-8"?>
<p:tagLst xmlns:p="http://schemas.openxmlformats.org/presentationml/2006/main">
  <p:tag name="MH" val="20160202082519"/>
  <p:tag name="MH_LIBRARY" val="GRAPHIC"/>
  <p:tag name="MH_ORDER" val="4"/>
  <p:tag name="MH_TYPE" val="Other"/>
</p:tagLst>
</file>

<file path=ppt/tags/tag107.xml><?xml version="1.0" encoding="utf-8"?>
<p:tagLst xmlns:p="http://schemas.openxmlformats.org/presentationml/2006/main">
  <p:tag name="MH" val="20160202082519"/>
  <p:tag name="MH_LIBRARY" val="GRAPHIC"/>
  <p:tag name="MH_ORDER" val="4"/>
  <p:tag name="MH_TYPE" val="Other"/>
</p:tagLst>
</file>

<file path=ppt/tags/tag108.xml><?xml version="1.0" encoding="utf-8"?>
<p:tagLst xmlns:p="http://schemas.openxmlformats.org/presentationml/2006/main">
  <p:tag name="MH" val="20160202082519"/>
  <p:tag name="MH_LIBRARY" val="GRAPHIC"/>
  <p:tag name="MH_ORDER" val="4"/>
  <p:tag name="MH_TYPE" val="Other"/>
</p:tagLst>
</file>

<file path=ppt/tags/tag109.xml><?xml version="1.0" encoding="utf-8"?>
<p:tagLst xmlns:p="http://schemas.openxmlformats.org/presentationml/2006/main">
  <p:tag name="MH" val="20160202082519"/>
  <p:tag name="MH_LIBRARY" val="GRAPHIC"/>
  <p:tag name="MH_ORDER" val="4"/>
  <p:tag name="MH_TYPE" val="Other"/>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10.xml><?xml version="1.0" encoding="utf-8"?>
<p:tagLst xmlns:p="http://schemas.openxmlformats.org/presentationml/2006/main">
  <p:tag name="MH" val="20160202082519"/>
  <p:tag name="MH_LIBRARY" val="GRAPHIC"/>
  <p:tag name="MH_ORDER" val="4"/>
  <p:tag name="MH_TYPE" val="Other"/>
</p:tagLst>
</file>

<file path=ppt/tags/tag111.xml><?xml version="1.0" encoding="utf-8"?>
<p:tagLst xmlns:p="http://schemas.openxmlformats.org/presentationml/2006/main">
  <p:tag name="MH" val="20160202082519"/>
  <p:tag name="MH_LIBRARY" val="GRAPHIC"/>
  <p:tag name="MH_ORDER" val="4"/>
  <p:tag name="MH_TYPE" val="Other"/>
</p:tagLst>
</file>

<file path=ppt/tags/tag112.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SUBCATEGORY" val="0"/>
  <p:tag name="KSO_WM_TEMPLATE_THUMBS_INDEX" val="1、2、3、6、8、10、11、12、15"/>
</p:tagLst>
</file>

<file path=ppt/tags/tag113.xml><?xml version="1.0" encoding="utf-8"?>
<p:tagLst xmlns:p="http://schemas.openxmlformats.org/presentationml/2006/main">
  <p:tag name="MH" val="20160202082519"/>
  <p:tag name="MH_LIBRARY" val="GRAPHIC"/>
  <p:tag name="MH_ORDER" val="4"/>
  <p:tag name="MH_TYPE" val="Other"/>
</p:tagLst>
</file>

<file path=ppt/tags/tag114.xml><?xml version="1.0" encoding="utf-8"?>
<p:tagLst xmlns:p="http://schemas.openxmlformats.org/presentationml/2006/main">
  <p:tag name="MH" val="20160202082519"/>
  <p:tag name="MH_LIBRARY" val="GRAPHIC"/>
  <p:tag name="MH_ORDER" val="4"/>
  <p:tag name="MH_TYPE" val="Other"/>
</p:tagLst>
</file>

<file path=ppt/tags/tag115.xml><?xml version="1.0" encoding="utf-8"?>
<p:tagLst xmlns:p="http://schemas.openxmlformats.org/presentationml/2006/main">
  <p:tag name="MH" val="20160202082519"/>
  <p:tag name="MH_LIBRARY" val="GRAPHIC"/>
  <p:tag name="MH_ORDER" val="4"/>
  <p:tag name="MH_TYPE" val="Other"/>
</p:tagLst>
</file>

<file path=ppt/tags/tag116.xml><?xml version="1.0" encoding="utf-8"?>
<p:tagLst xmlns:p="http://schemas.openxmlformats.org/presentationml/2006/main">
  <p:tag name="MH" val="20160202082519"/>
  <p:tag name="MH_LIBRARY" val="GRAPHIC"/>
  <p:tag name="MH_ORDER" val="4"/>
  <p:tag name="MH_TYPE" val="Other"/>
</p:tagLst>
</file>

<file path=ppt/tags/tag117.xml><?xml version="1.0" encoding="utf-8"?>
<p:tagLst xmlns:p="http://schemas.openxmlformats.org/presentationml/2006/main">
  <p:tag name="MH" val="20160202082519"/>
  <p:tag name="MH_LIBRARY" val="GRAPHIC"/>
  <p:tag name="MH_ORDER" val="4"/>
  <p:tag name="MH_TYPE" val="Other"/>
</p:tagLst>
</file>

<file path=ppt/tags/tag118.xml><?xml version="1.0" encoding="utf-8"?>
<p:tagLst xmlns:p="http://schemas.openxmlformats.org/presentationml/2006/main">
  <p:tag name="MH" val="20160202082519"/>
  <p:tag name="MH_LIBRARY" val="GRAPHIC"/>
  <p:tag name="MH_ORDER" val="4"/>
  <p:tag name="MH_TYPE" val="Other"/>
</p:tagLst>
</file>

<file path=ppt/tags/tag119.xml><?xml version="1.0" encoding="utf-8"?>
<p:tagLst xmlns:p="http://schemas.openxmlformats.org/presentationml/2006/main">
  <p:tag name="MH" val="20160202082519"/>
  <p:tag name="MH_LIBRARY" val="GRAPHIC"/>
  <p:tag name="MH_ORDER" val="4"/>
  <p:tag name="MH_TYPE" val="Other"/>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0.xml><?xml version="1.0" encoding="utf-8"?>
<p:tagLst xmlns:p="http://schemas.openxmlformats.org/presentationml/2006/main">
  <p:tag name="MH" val="20160202082519"/>
  <p:tag name="MH_LIBRARY" val="GRAPHIC"/>
  <p:tag name="MH_ORDER" val="4"/>
  <p:tag name="MH_TYPE" val="Other"/>
</p:tagLst>
</file>

<file path=ppt/tags/tag121.xml><?xml version="1.0" encoding="utf-8"?>
<p:tagLst xmlns:p="http://schemas.openxmlformats.org/presentationml/2006/main">
  <p:tag name="MH" val="20160202082519"/>
  <p:tag name="MH_LIBRARY" val="GRAPHIC"/>
  <p:tag name="MH_ORDER" val="4"/>
  <p:tag name="MH_TYPE" val="Other"/>
</p:tagLst>
</file>

<file path=ppt/tags/tag122.xml><?xml version="1.0" encoding="utf-8"?>
<p:tagLst xmlns:p="http://schemas.openxmlformats.org/presentationml/2006/main">
  <p:tag name="MH" val="20160202082519"/>
  <p:tag name="MH_LIBRARY" val="GRAPHIC"/>
  <p:tag name="MH_ORDER" val="4"/>
  <p:tag name="MH_TYPE" val="Other"/>
</p:tagLst>
</file>

<file path=ppt/tags/tag123.xml><?xml version="1.0" encoding="utf-8"?>
<p:tagLst xmlns:p="http://schemas.openxmlformats.org/presentationml/2006/main">
  <p:tag name="MH" val="20160202082519"/>
  <p:tag name="MH_LIBRARY" val="GRAPHIC"/>
  <p:tag name="MH_ORDER" val="4"/>
  <p:tag name="MH_TYPE" val="Other"/>
</p:tagLst>
</file>

<file path=ppt/tags/tag124.xml><?xml version="1.0" encoding="utf-8"?>
<p:tagLst xmlns:p="http://schemas.openxmlformats.org/presentationml/2006/main">
  <p:tag name="MH" val="20160202082519"/>
  <p:tag name="MH_LIBRARY" val="GRAPHIC"/>
  <p:tag name="MH_ORDER" val="4"/>
  <p:tag name="MH_TYPE" val="Other"/>
</p:tagLst>
</file>

<file path=ppt/tags/tag125.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SUBCATEGORY" val="0"/>
  <p:tag name="KSO_WM_TEMPLATE_THUMBS_INDEX" val="1、2、3、6、8、10、11、12、15"/>
</p:tagLst>
</file>

<file path=ppt/tags/tag126.xml><?xml version="1.0" encoding="utf-8"?>
<p:tagLst xmlns:p="http://schemas.openxmlformats.org/presentationml/2006/main">
  <p:tag name="PA" val="v3.0.0"/>
</p:tagLst>
</file>

<file path=ppt/tags/tag127.xml><?xml version="1.0" encoding="utf-8"?>
<p:tagLst xmlns:p="http://schemas.openxmlformats.org/presentationml/2006/main">
  <p:tag name="PA" val="v3.0.0"/>
</p:tagLst>
</file>

<file path=ppt/tags/tag128.xml><?xml version="1.0" encoding="utf-8"?>
<p:tagLst xmlns:p="http://schemas.openxmlformats.org/presentationml/2006/main">
  <p:tag name="MH" val="20151104112100"/>
  <p:tag name="MH_LIBRARY" val="GRAPHIC"/>
  <p:tag name="MH_ORDER" val="1"/>
  <p:tag name="MH_TYPE" val="Text"/>
</p:tagLst>
</file>

<file path=ppt/tags/tag129.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SUBCATEGORY" val="0"/>
  <p:tag name="KSO_WM_TEMPLATE_THUMBS_INDEX" val="1、2、3、6、8、10、11、12、15"/>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0.xml><?xml version="1.0" encoding="utf-8"?>
<p:tagLst xmlns:p="http://schemas.openxmlformats.org/presentationml/2006/main">
  <p:tag name="PA" val="v3.0.0"/>
</p:tagLst>
</file>

<file path=ppt/tags/tag131.xml><?xml version="1.0" encoding="utf-8"?>
<p:tagLst xmlns:p="http://schemas.openxmlformats.org/presentationml/2006/main">
  <p:tag name="PA" val="v3.0.0"/>
</p:tagLst>
</file>

<file path=ppt/tags/tag132.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SUBCATEGORY" val="0"/>
  <p:tag name="KSO_WM_TEMPLATE_THUMBS_INDEX" val="1、2、3、6、8、10、11、12、15"/>
</p:tagLst>
</file>

<file path=ppt/tags/tag133.xml><?xml version="1.0" encoding="utf-8"?>
<p:tagLst xmlns:p="http://schemas.openxmlformats.org/presentationml/2006/main">
  <p:tag name="PA" val="v3.0.0"/>
</p:tagLst>
</file>

<file path=ppt/tags/tag134.xml><?xml version="1.0" encoding="utf-8"?>
<p:tagLst xmlns:p="http://schemas.openxmlformats.org/presentationml/2006/main">
  <p:tag name="PA" val="v3.0.0"/>
</p:tagLst>
</file>

<file path=ppt/tags/tag135.xml><?xml version="1.0" encoding="utf-8"?>
<p:tagLst xmlns:p="http://schemas.openxmlformats.org/presentationml/2006/main">
  <p:tag name="MH" val="20151107205916"/>
  <p:tag name="MH_LIBRARY" val="GRAPHIC"/>
  <p:tag name="MH_ORDER" val="1"/>
  <p:tag name="MH_TYPE" val="Other"/>
</p:tagLst>
</file>

<file path=ppt/tags/tag136.xml><?xml version="1.0" encoding="utf-8"?>
<p:tagLst xmlns:p="http://schemas.openxmlformats.org/presentationml/2006/main">
  <p:tag name="MH" val="20151107205916"/>
  <p:tag name="MH_LIBRARY" val="GRAPHIC"/>
  <p:tag name="MH_ORDER" val="2"/>
  <p:tag name="MH_TYPE" val="Other"/>
</p:tagLst>
</file>

<file path=ppt/tags/tag137.xml><?xml version="1.0" encoding="utf-8"?>
<p:tagLst xmlns:p="http://schemas.openxmlformats.org/presentationml/2006/main">
  <p:tag name="MH" val="20151107205916"/>
  <p:tag name="MH_LIBRARY" val="GRAPHIC"/>
  <p:tag name="MH_ORDER" val="3"/>
  <p:tag name="MH_TYPE" val="Other"/>
</p:tagLst>
</file>

<file path=ppt/tags/tag138.xml><?xml version="1.0" encoding="utf-8"?>
<p:tagLst xmlns:p="http://schemas.openxmlformats.org/presentationml/2006/main">
  <p:tag name="MH" val="20151107205916"/>
  <p:tag name="MH_LIBRARY" val="GRAPHIC"/>
  <p:tag name="MH_ORDER" val="4"/>
  <p:tag name="MH_TYPE" val="Other"/>
</p:tagLst>
</file>

<file path=ppt/tags/tag139.xml><?xml version="1.0" encoding="utf-8"?>
<p:tagLst xmlns:p="http://schemas.openxmlformats.org/presentationml/2006/main">
  <p:tag name="MH" val="20151107205916"/>
  <p:tag name="MH_LIBRARY" val="GRAPHIC"/>
  <p:tag name="MH_ORDER" val="2"/>
  <p:tag name="MH_TYPE" val="SubTitle"/>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0.xml><?xml version="1.0" encoding="utf-8"?>
<p:tagLst xmlns:p="http://schemas.openxmlformats.org/presentationml/2006/main">
  <p:tag name="MH" val="20151107205916"/>
  <p:tag name="MH_LIBRARY" val="GRAPHIC"/>
  <p:tag name="MH_ORDER" val="2"/>
  <p:tag name="MH_TYPE" val="SubTitle"/>
</p:tagLst>
</file>

<file path=ppt/tags/tag141.xml><?xml version="1.0" encoding="utf-8"?>
<p:tagLst xmlns:p="http://schemas.openxmlformats.org/presentationml/2006/main">
  <p:tag name="MH" val="20151107205916"/>
  <p:tag name="MH_LIBRARY" val="GRAPHIC"/>
  <p:tag name="MH_ORDER" val="2"/>
  <p:tag name="MH_TYPE" val="SubTitle"/>
</p:tagLst>
</file>

<file path=ppt/tags/tag142.xml><?xml version="1.0" encoding="utf-8"?>
<p:tagLst xmlns:p="http://schemas.openxmlformats.org/presentationml/2006/main">
  <p:tag name="MH" val="20151107205916"/>
  <p:tag name="MH_LIBRARY" val="GRAPHIC"/>
  <p:tag name="MH_ORDER" val="2"/>
  <p:tag name="MH_TYPE" val="SubTitle"/>
</p:tagLst>
</file>

<file path=ppt/tags/tag143.xml><?xml version="1.0" encoding="utf-8"?>
<p:tagLst xmlns:p="http://schemas.openxmlformats.org/presentationml/2006/main">
  <p:tag name="MH" val="20151107205916"/>
  <p:tag name="MH_LIBRARY" val="GRAPHIC"/>
  <p:tag name="MH_ORDER" val="2"/>
  <p:tag name="MH_TYPE" val="SubTitle"/>
</p:tagLst>
</file>

<file path=ppt/tags/tag144.xml><?xml version="1.0" encoding="utf-8"?>
<p:tagLst xmlns:p="http://schemas.openxmlformats.org/presentationml/2006/main">
  <p:tag name="MH" val="20151107205916"/>
  <p:tag name="MH_LIBRARY" val="GRAPHIC"/>
  <p:tag name="MH_ORDER" val="2"/>
  <p:tag name="MH_TYPE" val="SubTitle"/>
</p:tagLst>
</file>

<file path=ppt/tags/tag145.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SUBCATEGORY" val="0"/>
  <p:tag name="KSO_WM_TEMPLATE_THUMBS_INDEX" val="1、2、3、6、8、10、11、12、15"/>
</p:tagLst>
</file>

<file path=ppt/tags/tag146.xml><?xml version="1.0" encoding="utf-8"?>
<p:tagLst xmlns:p="http://schemas.openxmlformats.org/presentationml/2006/main">
  <p:tag name="MH" val="20160202082519"/>
  <p:tag name="MH_LIBRARY" val="GRAPHIC"/>
  <p:tag name="MH_ORDER" val="4"/>
  <p:tag name="MH_TYPE" val="Other"/>
</p:tagLst>
</file>

<file path=ppt/tags/tag147.xml><?xml version="1.0" encoding="utf-8"?>
<p:tagLst xmlns:p="http://schemas.openxmlformats.org/presentationml/2006/main">
  <p:tag name="MH" val="20160202082519"/>
  <p:tag name="MH_LIBRARY" val="GRAPHIC"/>
  <p:tag name="MH_ORDER" val="4"/>
  <p:tag name="MH_TYPE" val="Other"/>
</p:tagLst>
</file>

<file path=ppt/tags/tag148.xml><?xml version="1.0" encoding="utf-8"?>
<p:tagLst xmlns:p="http://schemas.openxmlformats.org/presentationml/2006/main">
  <p:tag name="MH" val="20160202082519"/>
  <p:tag name="MH_LIBRARY" val="GRAPHIC"/>
  <p:tag name="MH_ORDER" val="4"/>
  <p:tag name="MH_TYPE" val="Other"/>
</p:tagLst>
</file>

<file path=ppt/tags/tag149.xml><?xml version="1.0" encoding="utf-8"?>
<p:tagLst xmlns:p="http://schemas.openxmlformats.org/presentationml/2006/main">
  <p:tag name="MH" val="20160202082519"/>
  <p:tag name="MH_LIBRARY" val="GRAPHIC"/>
  <p:tag name="MH_ORDER" val="4"/>
  <p:tag name="MH_TYPE" val="Other"/>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0.xml><?xml version="1.0" encoding="utf-8"?>
<p:tagLst xmlns:p="http://schemas.openxmlformats.org/presentationml/2006/main">
  <p:tag name="MH" val="20160202082519"/>
  <p:tag name="MH_LIBRARY" val="GRAPHIC"/>
  <p:tag name="MH_ORDER" val="4"/>
  <p:tag name="MH_TYPE" val="Other"/>
</p:tagLst>
</file>

<file path=ppt/tags/tag151.xml><?xml version="1.0" encoding="utf-8"?>
<p:tagLst xmlns:p="http://schemas.openxmlformats.org/presentationml/2006/main">
  <p:tag name="MH" val="20160202082519"/>
  <p:tag name="MH_LIBRARY" val="GRAPHIC"/>
  <p:tag name="MH_ORDER" val="4"/>
  <p:tag name="MH_TYPE" val="Other"/>
</p:tagLst>
</file>

<file path=ppt/tags/tag152.xml><?xml version="1.0" encoding="utf-8"?>
<p:tagLst xmlns:p="http://schemas.openxmlformats.org/presentationml/2006/main">
  <p:tag name="MH" val="20160202082519"/>
  <p:tag name="MH_LIBRARY" val="GRAPHIC"/>
  <p:tag name="MH_ORDER" val="4"/>
  <p:tag name="MH_TYPE" val="Other"/>
</p:tagLst>
</file>

<file path=ppt/tags/tag153.xml><?xml version="1.0" encoding="utf-8"?>
<p:tagLst xmlns:p="http://schemas.openxmlformats.org/presentationml/2006/main">
  <p:tag name="MH" val="20160202082519"/>
  <p:tag name="MH_LIBRARY" val="GRAPHIC"/>
  <p:tag name="MH_ORDER" val="4"/>
  <p:tag name="MH_TYPE" val="Other"/>
</p:tagLst>
</file>

<file path=ppt/tags/tag154.xml><?xml version="1.0" encoding="utf-8"?>
<p:tagLst xmlns:p="http://schemas.openxmlformats.org/presentationml/2006/main">
  <p:tag name="MH" val="20160202082519"/>
  <p:tag name="MH_LIBRARY" val="GRAPHIC"/>
  <p:tag name="MH_ORDER" val="4"/>
  <p:tag name="MH_TYPE" val="Other"/>
</p:tagLst>
</file>

<file path=ppt/tags/tag155.xml><?xml version="1.0" encoding="utf-8"?>
<p:tagLst xmlns:p="http://schemas.openxmlformats.org/presentationml/2006/main">
  <p:tag name="MH" val="20160202082519"/>
  <p:tag name="MH_LIBRARY" val="GRAPHIC"/>
  <p:tag name="MH_ORDER" val="4"/>
  <p:tag name="MH_TYPE" val="Other"/>
</p:tagLst>
</file>

<file path=ppt/tags/tag156.xml><?xml version="1.0" encoding="utf-8"?>
<p:tagLst xmlns:p="http://schemas.openxmlformats.org/presentationml/2006/main">
  <p:tag name="MH" val="20160202082519"/>
  <p:tag name="MH_LIBRARY" val="GRAPHIC"/>
  <p:tag name="MH_ORDER" val="4"/>
  <p:tag name="MH_TYPE" val="Other"/>
</p:tagLst>
</file>

<file path=ppt/tags/tag157.xml><?xml version="1.0" encoding="utf-8"?>
<p:tagLst xmlns:p="http://schemas.openxmlformats.org/presentationml/2006/main">
  <p:tag name="MH" val="20160202082519"/>
  <p:tag name="MH_LIBRARY" val="GRAPHIC"/>
  <p:tag name="MH_ORDER" val="4"/>
  <p:tag name="MH_TYPE" val="Other"/>
</p:tagLst>
</file>

<file path=ppt/tags/tag158.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SUBCATEGORY" val="0"/>
  <p:tag name="KSO_WM_TEMPLATE_THUMBS_INDEX" val="1、2、3、6、8、10、11、12、15"/>
</p:tagLst>
</file>

<file path=ppt/tags/tag159.xml><?xml version="1.0" encoding="utf-8"?>
<p:tagLst xmlns:p="http://schemas.openxmlformats.org/presentationml/2006/main">
  <p:tag name="PA" val="v3.0.0"/>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60.xml><?xml version="1.0" encoding="utf-8"?>
<p:tagLst xmlns:p="http://schemas.openxmlformats.org/presentationml/2006/main">
  <p:tag name="PA" val="v3.0.0"/>
</p:tagLst>
</file>

<file path=ppt/tags/tag161.xml><?xml version="1.0" encoding="utf-8"?>
<p:tagLst xmlns:p="http://schemas.openxmlformats.org/presentationml/2006/main">
  <p:tag name="MH" val="20160202215101"/>
  <p:tag name="MH_LIBRARY" val="GRAPHIC"/>
  <p:tag name="MH_ORDER" val="8"/>
  <p:tag name="MH_TYPE" val="Other"/>
</p:tagLst>
</file>

<file path=ppt/tags/tag162.xml><?xml version="1.0" encoding="utf-8"?>
<p:tagLst xmlns:p="http://schemas.openxmlformats.org/presentationml/2006/main">
  <p:tag name="MH" val="20160202215101"/>
  <p:tag name="MH_LIBRARY" val="GRAPHIC"/>
  <p:tag name="MH_ORDER" val="9"/>
  <p:tag name="MH_TYPE" val="Other"/>
</p:tagLst>
</file>

<file path=ppt/tags/tag163.xml><?xml version="1.0" encoding="utf-8"?>
<p:tagLst xmlns:p="http://schemas.openxmlformats.org/presentationml/2006/main">
  <p:tag name="MH" val="20160202215101"/>
  <p:tag name="MH_LIBRARY" val="GRAPHIC"/>
  <p:tag name="MH_ORDER" val="4"/>
  <p:tag name="MH_TYPE" val="Other"/>
</p:tagLst>
</file>

<file path=ppt/tags/tag164.xml><?xml version="1.0" encoding="utf-8"?>
<p:tagLst xmlns:p="http://schemas.openxmlformats.org/presentationml/2006/main">
  <p:tag name="MH" val="20160202215101"/>
  <p:tag name="MH_LIBRARY" val="GRAPHIC"/>
  <p:tag name="MH_ORDER" val="5"/>
  <p:tag name="MH_TYPE" val="Other"/>
</p:tagLst>
</file>

<file path=ppt/tags/tag165.xml><?xml version="1.0" encoding="utf-8"?>
<p:tagLst xmlns:p="http://schemas.openxmlformats.org/presentationml/2006/main">
  <p:tag name="MH" val="20160202215101"/>
  <p:tag name="MH_LIBRARY" val="GRAPHIC"/>
  <p:tag name="MH_ORDER" val="10"/>
  <p:tag name="MH_TYPE" val="Other"/>
</p:tagLst>
</file>

<file path=ppt/tags/tag166.xml><?xml version="1.0" encoding="utf-8"?>
<p:tagLst xmlns:p="http://schemas.openxmlformats.org/presentationml/2006/main">
  <p:tag name="MH" val="20160202215101"/>
  <p:tag name="MH_LIBRARY" val="GRAPHIC"/>
  <p:tag name="MH_ORDER" val="11"/>
  <p:tag name="MH_TYPE" val="Other"/>
</p:tagLst>
</file>

<file path=ppt/tags/tag167.xml><?xml version="1.0" encoding="utf-8"?>
<p:tagLst xmlns:p="http://schemas.openxmlformats.org/presentationml/2006/main">
  <p:tag name="MH" val="20160202215101"/>
  <p:tag name="MH_LIBRARY" val="GRAPHIC"/>
  <p:tag name="MH_ORDER" val="6"/>
  <p:tag name="MH_TYPE" val="Other"/>
</p:tagLst>
</file>

<file path=ppt/tags/tag168.xml><?xml version="1.0" encoding="utf-8"?>
<p:tagLst xmlns:p="http://schemas.openxmlformats.org/presentationml/2006/main">
  <p:tag name="MH" val="20160202215101"/>
  <p:tag name="MH_LIBRARY" val="GRAPHIC"/>
  <p:tag name="MH_ORDER" val="7"/>
  <p:tag name="MH_TYPE" val="Other"/>
</p:tagLst>
</file>

<file path=ppt/tags/tag169.xml><?xml version="1.0" encoding="utf-8"?>
<p:tagLst xmlns:p="http://schemas.openxmlformats.org/presentationml/2006/main">
  <p:tag name="MH" val="20160202082519"/>
  <p:tag name="MH_LIBRARY" val="GRAPHIC"/>
  <p:tag name="MH_ORDER" val="1"/>
  <p:tag name="MH_TYPE" val="SubTitle"/>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0.xml><?xml version="1.0" encoding="utf-8"?>
<p:tagLst xmlns:p="http://schemas.openxmlformats.org/presentationml/2006/main">
  <p:tag name="MH" val="20160202082519"/>
  <p:tag name="MH_LIBRARY" val="GRAPHIC"/>
  <p:tag name="MH_ORDER" val="1"/>
  <p:tag name="MH_TYPE" val="SubTitle"/>
</p:tagLst>
</file>

<file path=ppt/tags/tag171.xml><?xml version="1.0" encoding="utf-8"?>
<p:tagLst xmlns:p="http://schemas.openxmlformats.org/presentationml/2006/main">
  <p:tag name="MH" val="20160202082519"/>
  <p:tag name="MH_LIBRARY" val="GRAPHIC"/>
  <p:tag name="MH_ORDER" val="1"/>
  <p:tag name="MH_TYPE" val="SubTitle"/>
</p:tagLst>
</file>

<file path=ppt/tags/tag172.xml><?xml version="1.0" encoding="utf-8"?>
<p:tagLst xmlns:p="http://schemas.openxmlformats.org/presentationml/2006/main">
  <p:tag name="MH" val="20160202082519"/>
  <p:tag name="MH_LIBRARY" val="GRAPHIC"/>
  <p:tag name="MH_ORDER" val="1"/>
  <p:tag name="MH_TYPE" val="SubTitle"/>
</p:tagLst>
</file>

<file path=ppt/tags/tag173.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SUBCATEGORY" val="0"/>
  <p:tag name="KSO_WM_TEMPLATE_THUMBS_INDEX" val="1、2、3、6、8、10、11、12、15"/>
</p:tagLst>
</file>

<file path=ppt/tags/tag174.xml><?xml version="1.0" encoding="utf-8"?>
<p:tagLst xmlns:p="http://schemas.openxmlformats.org/presentationml/2006/main">
  <p:tag name="PA" val="v3.0.0"/>
</p:tagLst>
</file>

<file path=ppt/tags/tag175.xml><?xml version="1.0" encoding="utf-8"?>
<p:tagLst xmlns:p="http://schemas.openxmlformats.org/presentationml/2006/main">
  <p:tag name="PA" val="v3.0.0"/>
</p:tagLst>
</file>

<file path=ppt/tags/tag176.xml><?xml version="1.0" encoding="utf-8"?>
<p:tagLst xmlns:p="http://schemas.openxmlformats.org/presentationml/2006/main">
  <p:tag name="MH" val="20151104112100"/>
  <p:tag name="MH_LIBRARY" val="GRAPHIC"/>
  <p:tag name="MH_ORDER" val="1"/>
  <p:tag name="MH_TYPE" val="Text"/>
</p:tagLst>
</file>

<file path=ppt/tags/tag177.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SUBCATEGORY" val="0"/>
  <p:tag name="KSO_WM_TEMPLATE_THUMBS_INDEX" val="1、2、3、6、8、10、11、12、15"/>
</p:tagLst>
</file>

<file path=ppt/tags/tag178.xml><?xml version="1.0" encoding="utf-8"?>
<p:tagLst xmlns:p="http://schemas.openxmlformats.org/presentationml/2006/main">
  <p:tag name="PA" val="v3.0.0"/>
</p:tagLst>
</file>

<file path=ppt/tags/tag179.xml><?xml version="1.0" encoding="utf-8"?>
<p:tagLst xmlns:p="http://schemas.openxmlformats.org/presentationml/2006/main">
  <p:tag name="PA" val="v3.0.0"/>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0.xml><?xml version="1.0" encoding="utf-8"?>
<p:tagLst xmlns:p="http://schemas.openxmlformats.org/presentationml/2006/main">
  <p:tag name="MH" val="20151104112100"/>
  <p:tag name="MH_LIBRARY" val="GRAPHIC"/>
  <p:tag name="MH_ORDER" val="1"/>
  <p:tag name="MH_TYPE" val="Text"/>
</p:tagLst>
</file>

<file path=ppt/tags/tag181.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SUBCATEGORY" val="0"/>
  <p:tag name="KSO_WM_TEMPLATE_THUMBS_INDEX" val="1、2、3、6、8、10、11、12、15"/>
</p:tagLst>
</file>

<file path=ppt/tags/tag182.xml><?xml version="1.0" encoding="utf-8"?>
<p:tagLst xmlns:p="http://schemas.openxmlformats.org/presentationml/2006/main">
  <p:tag name="PA" val="v3.0.0"/>
</p:tagLst>
</file>

<file path=ppt/tags/tag183.xml><?xml version="1.0" encoding="utf-8"?>
<p:tagLst xmlns:p="http://schemas.openxmlformats.org/presentationml/2006/main">
  <p:tag name="PA" val="v3.0.0"/>
</p:tagLst>
</file>

<file path=ppt/tags/tag184.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SUBCATEGORY" val="0"/>
  <p:tag name="KSO_WM_TEMPLATE_THUMBS_INDEX" val="1、2、3、6、8、10、11、12、15"/>
</p:tagLst>
</file>

<file path=ppt/tags/tag185.xml><?xml version="1.0" encoding="utf-8"?>
<p:tagLst xmlns:p="http://schemas.openxmlformats.org/presentationml/2006/main">
  <p:tag name="PA" val="v3.0.0"/>
</p:tagLst>
</file>

<file path=ppt/tags/tag186.xml><?xml version="1.0" encoding="utf-8"?>
<p:tagLst xmlns:p="http://schemas.openxmlformats.org/presentationml/2006/main">
  <p:tag name="PA" val="v3.0.0"/>
</p:tagLst>
</file>

<file path=ppt/tags/tag187.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SUBCATEGORY" val="0"/>
  <p:tag name="KSO_WM_TEMPLATE_THUMBS_INDEX" val="1、2、3、6、8、10、11、12、15"/>
</p:tagLst>
</file>

<file path=ppt/tags/tag188.xml><?xml version="1.0" encoding="utf-8"?>
<p:tagLst xmlns:p="http://schemas.openxmlformats.org/presentationml/2006/main">
  <p:tag name="PA" val="v3.0.0"/>
</p:tagLst>
</file>

<file path=ppt/tags/tag189.xml><?xml version="1.0" encoding="utf-8"?>
<p:tagLst xmlns:p="http://schemas.openxmlformats.org/presentationml/2006/main">
  <p:tag name="PA" val="v3.0.0"/>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0.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SUBCATEGORY" val="0"/>
  <p:tag name="KSO_WM_TEMPLATE_THUMBS_INDEX" val="1、2、3、6、8、10、11、12、15"/>
</p:tagLst>
</file>

<file path=ppt/tags/tag191.xml><?xml version="1.0" encoding="utf-8"?>
<p:tagLst xmlns:p="http://schemas.openxmlformats.org/presentationml/2006/main">
  <p:tag name="PA" val="v3.0.0"/>
</p:tagLst>
</file>

<file path=ppt/tags/tag192.xml><?xml version="1.0" encoding="utf-8"?>
<p:tagLst xmlns:p="http://schemas.openxmlformats.org/presentationml/2006/main">
  <p:tag name="PA" val="v3.0.0"/>
</p:tagLst>
</file>

<file path=ppt/tags/tag193.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SUBCATEGORY" val="0"/>
  <p:tag name="KSO_WM_TEMPLATE_THUMBS_INDEX" val="1、2、3、6、8、10、11、12、15"/>
</p:tagLst>
</file>

<file path=ppt/tags/tag194.xml><?xml version="1.0" encoding="utf-8"?>
<p:tagLst xmlns:p="http://schemas.openxmlformats.org/presentationml/2006/main">
  <p:tag name="PA" val="v3.0.0"/>
</p:tagLst>
</file>

<file path=ppt/tags/tag195.xml><?xml version="1.0" encoding="utf-8"?>
<p:tagLst xmlns:p="http://schemas.openxmlformats.org/presentationml/2006/main">
  <p:tag name="PA" val="v3.0.0"/>
</p:tagLst>
</file>

<file path=ppt/tags/tag196.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SUBCATEGORY" val="0"/>
  <p:tag name="KSO_WM_TEMPLATE_THUMBS_INDEX" val="1、2、3、6、8、10、11、12、15"/>
</p:tagLst>
</file>

<file path=ppt/tags/tag197.xml><?xml version="1.0" encoding="utf-8"?>
<p:tagLst xmlns:p="http://schemas.openxmlformats.org/presentationml/2006/main">
  <p:tag name="PA" val="v3.0.0"/>
</p:tagLst>
</file>

<file path=ppt/tags/tag198.xml><?xml version="1.0" encoding="utf-8"?>
<p:tagLst xmlns:p="http://schemas.openxmlformats.org/presentationml/2006/main">
  <p:tag name="PA" val="v3.0.0"/>
</p:tagLst>
</file>

<file path=ppt/tags/tag199.xml><?xml version="1.0" encoding="utf-8"?>
<p:tagLst xmlns:p="http://schemas.openxmlformats.org/presentationml/2006/main">
  <p:tag name="MH" val="20160312084837"/>
  <p:tag name="MH_LIBRARY" val="GRAPHIC"/>
  <p:tag name="MH_ORDER" val="7"/>
  <p:tag name="MH_TYPE" val="Other"/>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00.xml><?xml version="1.0" encoding="utf-8"?>
<p:tagLst xmlns:p="http://schemas.openxmlformats.org/presentationml/2006/main">
  <p:tag name="MH" val="20160312084837"/>
  <p:tag name="MH_LIBRARY" val="GRAPHIC"/>
  <p:tag name="MH_ORDER" val="1"/>
  <p:tag name="MH_TYPE" val="Desc"/>
</p:tagLst>
</file>

<file path=ppt/tags/tag201.xml><?xml version="1.0" encoding="utf-8"?>
<p:tagLst xmlns:p="http://schemas.openxmlformats.org/presentationml/2006/main">
  <p:tag name="MH" val="20160312084837"/>
  <p:tag name="MH_LIBRARY" val="GRAPHIC"/>
  <p:tag name="MH_ORDER" val="1"/>
  <p:tag name="MH_TYPE" val="SubTitle"/>
</p:tagLst>
</file>

<file path=ppt/tags/tag202.xml><?xml version="1.0" encoding="utf-8"?>
<p:tagLst xmlns:p="http://schemas.openxmlformats.org/presentationml/2006/main">
  <p:tag name="MH" val="20160312084837"/>
  <p:tag name="MH_LIBRARY" val="GRAPHIC"/>
  <p:tag name="MH_ORDER" val="5"/>
  <p:tag name="MH_TYPE" val="Other"/>
</p:tagLst>
</file>

<file path=ppt/tags/tag203.xml><?xml version="1.0" encoding="utf-8"?>
<p:tagLst xmlns:p="http://schemas.openxmlformats.org/presentationml/2006/main">
  <p:tag name="MH" val="20160312084837"/>
  <p:tag name="MH_LIBRARY" val="GRAPHIC"/>
  <p:tag name="MH_ORDER" val="6"/>
  <p:tag name="MH_TYPE" val="Other"/>
</p:tagLst>
</file>

<file path=ppt/tags/tag204.xml><?xml version="1.0" encoding="utf-8"?>
<p:tagLst xmlns:p="http://schemas.openxmlformats.org/presentationml/2006/main">
  <p:tag name="MH" val="20160217203636"/>
  <p:tag name="MH_LIBRARY" val="GRAPHIC"/>
  <p:tag name="MH_ORDER" val="3"/>
  <p:tag name="MH_TYPE" val="Picture"/>
</p:tagLst>
</file>

<file path=ppt/tags/tag205.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SUBCATEGORY" val="0"/>
  <p:tag name="KSO_WM_TEMPLATE_THUMBS_INDEX" val="1、2、3、6、8、10、11、12、15"/>
</p:tagLst>
</file>

<file path=ppt/tags/tag206.xml><?xml version="1.0" encoding="utf-8"?>
<p:tagLst xmlns:p="http://schemas.openxmlformats.org/presentationml/2006/main">
  <p:tag name="PA" val="v3.0.0"/>
</p:tagLst>
</file>

<file path=ppt/tags/tag207.xml><?xml version="1.0" encoding="utf-8"?>
<p:tagLst xmlns:p="http://schemas.openxmlformats.org/presentationml/2006/main">
  <p:tag name="PA" val="v3.0.0"/>
</p:tagLst>
</file>

<file path=ppt/tags/tag208.xml><?xml version="1.0" encoding="utf-8"?>
<p:tagLst xmlns:p="http://schemas.openxmlformats.org/presentationml/2006/main">
  <p:tag name="MH" val="20151104210056"/>
  <p:tag name="MH_LIBRARY" val="GRAPHIC"/>
  <p:tag name="MH_ORDER" val="2"/>
  <p:tag name="MH_TYPE" val="Other"/>
</p:tagLst>
</file>

<file path=ppt/tags/tag209.xml><?xml version="1.0" encoding="utf-8"?>
<p:tagLst xmlns:p="http://schemas.openxmlformats.org/presentationml/2006/main">
  <p:tag name="MH" val="20151104210056"/>
  <p:tag name="MH_LIBRARY" val="GRAPHIC"/>
  <p:tag name="MH_ORDER" val="4"/>
  <p:tag name="MH_TYPE" val="Other"/>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0.xml><?xml version="1.0" encoding="utf-8"?>
<p:tagLst xmlns:p="http://schemas.openxmlformats.org/presentationml/2006/main">
  <p:tag name="MH" val="20151104210056"/>
  <p:tag name="MH_LIBRARY" val="GRAPHIC"/>
  <p:tag name="MH_ORDER" val="5"/>
  <p:tag name="MH_TYPE" val="Other"/>
</p:tagLst>
</file>

<file path=ppt/tags/tag211.xml><?xml version="1.0" encoding="utf-8"?>
<p:tagLst xmlns:p="http://schemas.openxmlformats.org/presentationml/2006/main">
  <p:tag name="MH" val="20151104210056"/>
  <p:tag name="MH_LIBRARY" val="GRAPHIC"/>
  <p:tag name="MH_ORDER" val="7"/>
  <p:tag name="MH_TYPE" val="Other"/>
</p:tagLst>
</file>

<file path=ppt/tags/tag212.xml><?xml version="1.0" encoding="utf-8"?>
<p:tagLst xmlns:p="http://schemas.openxmlformats.org/presentationml/2006/main">
  <p:tag name="MH" val="20151104210056"/>
  <p:tag name="MH_LIBRARY" val="GRAPHIC"/>
  <p:tag name="MH_ORDER" val="8"/>
  <p:tag name="MH_TYPE" val="Other"/>
</p:tagLst>
</file>

<file path=ppt/tags/tag213.xml><?xml version="1.0" encoding="utf-8"?>
<p:tagLst xmlns:p="http://schemas.openxmlformats.org/presentationml/2006/main">
  <p:tag name="MH" val="20151104210056"/>
  <p:tag name="MH_LIBRARY" val="GRAPHIC"/>
  <p:tag name="MH_ORDER" val="1"/>
  <p:tag name="MH_TYPE" val="Other"/>
</p:tagLst>
</file>

<file path=ppt/tags/tag214.xml><?xml version="1.0" encoding="utf-8"?>
<p:tagLst xmlns:p="http://schemas.openxmlformats.org/presentationml/2006/main">
  <p:tag name="MH" val="20151104210056"/>
  <p:tag name="MH_LIBRARY" val="GRAPHIC"/>
  <p:tag name="MH_ORDER" val="9"/>
  <p:tag name="MH_TYPE" val="Other"/>
</p:tagLst>
</file>

<file path=ppt/tags/tag215.xml><?xml version="1.0" encoding="utf-8"?>
<p:tagLst xmlns:p="http://schemas.openxmlformats.org/presentationml/2006/main">
  <p:tag name="MH" val="20151104210056"/>
  <p:tag name="MH_LIBRARY" val="GRAPHIC"/>
  <p:tag name="MH_ORDER" val="10"/>
  <p:tag name="MH_TYPE" val="Other"/>
</p:tagLst>
</file>

<file path=ppt/tags/tag216.xml><?xml version="1.0" encoding="utf-8"?>
<p:tagLst xmlns:p="http://schemas.openxmlformats.org/presentationml/2006/main">
  <p:tag name="MH" val="20151104210056"/>
  <p:tag name="MH_LIBRARY" val="GRAPHIC"/>
  <p:tag name="MH_ORDER" val="3"/>
  <p:tag name="MH_TYPE" val="Other"/>
</p:tagLst>
</file>

<file path=ppt/tags/tag217.xml><?xml version="1.0" encoding="utf-8"?>
<p:tagLst xmlns:p="http://schemas.openxmlformats.org/presentationml/2006/main">
  <p:tag name="MH" val="20151104210056"/>
  <p:tag name="MH_LIBRARY" val="GRAPHIC"/>
  <p:tag name="MH_ORDER" val="6"/>
  <p:tag name="MH_TYPE" val="Other"/>
</p:tagLst>
</file>

<file path=ppt/tags/tag218.xml><?xml version="1.0" encoding="utf-8"?>
<p:tagLst xmlns:p="http://schemas.openxmlformats.org/presentationml/2006/main">
  <p:tag name="MH" val="20151104210056"/>
  <p:tag name="MH_LIBRARY" val="GRAPHIC"/>
  <p:tag name="MH_ORDER" val="11"/>
  <p:tag name="MH_TYPE" val="Other"/>
</p:tagLst>
</file>

<file path=ppt/tags/tag219.xml><?xml version="1.0" encoding="utf-8"?>
<p:tagLst xmlns:p="http://schemas.openxmlformats.org/presentationml/2006/main">
  <p:tag name="MH" val="20151104210056"/>
  <p:tag name="MH_LIBRARY" val="GRAPHIC"/>
  <p:tag name="MH_ORDER" val="1"/>
  <p:tag name="MH_TYPE" val="SubTitle"/>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20.xml><?xml version="1.0" encoding="utf-8"?>
<p:tagLst xmlns:p="http://schemas.openxmlformats.org/presentationml/2006/main">
  <p:tag name="MH" val="20151104210056"/>
  <p:tag name="MH_LIBRARY" val="GRAPHIC"/>
  <p:tag name="MH_ORDER" val="2"/>
  <p:tag name="MH_TYPE" val="SubTitle"/>
</p:tagLst>
</file>

<file path=ppt/tags/tag221.xml><?xml version="1.0" encoding="utf-8"?>
<p:tagLst xmlns:p="http://schemas.openxmlformats.org/presentationml/2006/main">
  <p:tag name="MH" val="20151104210056"/>
  <p:tag name="MH_LIBRARY" val="GRAPHIC"/>
  <p:tag name="MH_ORDER" val="3"/>
  <p:tag name="MH_TYPE" val="SubTitle"/>
</p:tagLst>
</file>

<file path=ppt/tags/tag222.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SUBCATEGORY" val="0"/>
  <p:tag name="KSO_WM_TEMPLATE_THUMBS_INDEX" val="1、2、3、6、8、10、11、12、15"/>
</p:tagLst>
</file>

<file path=ppt/tags/tag223.xml><?xml version="1.0" encoding="utf-8"?>
<p:tagLst xmlns:p="http://schemas.openxmlformats.org/presentationml/2006/main">
  <p:tag name="MH" val="20160202082519"/>
  <p:tag name="MH_LIBRARY" val="GRAPHIC"/>
  <p:tag name="MH_ORDER" val="4"/>
  <p:tag name="MH_TYPE" val="Other"/>
</p:tagLst>
</file>

<file path=ppt/tags/tag224.xml><?xml version="1.0" encoding="utf-8"?>
<p:tagLst xmlns:p="http://schemas.openxmlformats.org/presentationml/2006/main">
  <p:tag name="MH" val="20160202082519"/>
  <p:tag name="MH_LIBRARY" val="GRAPHIC"/>
  <p:tag name="MH_ORDER" val="4"/>
  <p:tag name="MH_TYPE" val="Other"/>
</p:tagLst>
</file>

<file path=ppt/tags/tag225.xml><?xml version="1.0" encoding="utf-8"?>
<p:tagLst xmlns:p="http://schemas.openxmlformats.org/presentationml/2006/main">
  <p:tag name="MH" val="20160202082519"/>
  <p:tag name="MH_LIBRARY" val="GRAPHIC"/>
  <p:tag name="MH_ORDER" val="4"/>
  <p:tag name="MH_TYPE" val="Other"/>
</p:tagLst>
</file>

<file path=ppt/tags/tag226.xml><?xml version="1.0" encoding="utf-8"?>
<p:tagLst xmlns:p="http://schemas.openxmlformats.org/presentationml/2006/main">
  <p:tag name="MH" val="20160202082519"/>
  <p:tag name="MH_LIBRARY" val="GRAPHIC"/>
  <p:tag name="MH_ORDER" val="4"/>
  <p:tag name="MH_TYPE" val="Other"/>
</p:tagLst>
</file>

<file path=ppt/tags/tag227.xml><?xml version="1.0" encoding="utf-8"?>
<p:tagLst xmlns:p="http://schemas.openxmlformats.org/presentationml/2006/main">
  <p:tag name="MH" val="20160202082519"/>
  <p:tag name="MH_LIBRARY" val="GRAPHIC"/>
  <p:tag name="MH_ORDER" val="4"/>
  <p:tag name="MH_TYPE" val="Other"/>
</p:tagLst>
</file>

<file path=ppt/tags/tag228.xml><?xml version="1.0" encoding="utf-8"?>
<p:tagLst xmlns:p="http://schemas.openxmlformats.org/presentationml/2006/main">
  <p:tag name="MH" val="20160202082519"/>
  <p:tag name="MH_LIBRARY" val="GRAPHIC"/>
  <p:tag name="MH_ORDER" val="4"/>
  <p:tag name="MH_TYPE" val="Other"/>
</p:tagLst>
</file>

<file path=ppt/tags/tag229.xml><?xml version="1.0" encoding="utf-8"?>
<p:tagLst xmlns:p="http://schemas.openxmlformats.org/presentationml/2006/main">
  <p:tag name="MH" val="20160202082519"/>
  <p:tag name="MH_LIBRARY" val="GRAPHIC"/>
  <p:tag name="MH_ORDER" val="4"/>
  <p:tag name="MH_TYPE" val="Other"/>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0.xml><?xml version="1.0" encoding="utf-8"?>
<p:tagLst xmlns:p="http://schemas.openxmlformats.org/presentationml/2006/main">
  <p:tag name="MH" val="20160202082519"/>
  <p:tag name="MH_LIBRARY" val="GRAPHIC"/>
  <p:tag name="MH_ORDER" val="4"/>
  <p:tag name="MH_TYPE" val="Other"/>
</p:tagLst>
</file>

<file path=ppt/tags/tag231.xml><?xml version="1.0" encoding="utf-8"?>
<p:tagLst xmlns:p="http://schemas.openxmlformats.org/presentationml/2006/main">
  <p:tag name="MH" val="20160202082519"/>
  <p:tag name="MH_LIBRARY" val="GRAPHIC"/>
  <p:tag name="MH_ORDER" val="4"/>
  <p:tag name="MH_TYPE" val="Other"/>
</p:tagLst>
</file>

<file path=ppt/tags/tag232.xml><?xml version="1.0" encoding="utf-8"?>
<p:tagLst xmlns:p="http://schemas.openxmlformats.org/presentationml/2006/main">
  <p:tag name="MH" val="20160202082519"/>
  <p:tag name="MH_LIBRARY" val="GRAPHIC"/>
  <p:tag name="MH_ORDER" val="4"/>
  <p:tag name="MH_TYPE" val="Other"/>
</p:tagLst>
</file>

<file path=ppt/tags/tag233.xml><?xml version="1.0" encoding="utf-8"?>
<p:tagLst xmlns:p="http://schemas.openxmlformats.org/presentationml/2006/main">
  <p:tag name="MH" val="20160202082519"/>
  <p:tag name="MH_LIBRARY" val="GRAPHIC"/>
  <p:tag name="MH_ORDER" val="4"/>
  <p:tag name="MH_TYPE" val="Other"/>
</p:tagLst>
</file>

<file path=ppt/tags/tag234.xml><?xml version="1.0" encoding="utf-8"?>
<p:tagLst xmlns:p="http://schemas.openxmlformats.org/presentationml/2006/main">
  <p:tag name="MH" val="20160202082519"/>
  <p:tag name="MH_LIBRARY" val="GRAPHIC"/>
  <p:tag name="MH_ORDER" val="4"/>
  <p:tag name="MH_TYPE" val="Other"/>
</p:tagLst>
</file>

<file path=ppt/tags/tag235.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SUBCATEGORY" val="0"/>
  <p:tag name="KSO_WM_TEMPLATE_THUMBS_INDEX" val="1、2、3、6、8、10、11、12、15"/>
</p:tagLst>
</file>

<file path=ppt/tags/tag236.xml><?xml version="1.0" encoding="utf-8"?>
<p:tagLst xmlns:p="http://schemas.openxmlformats.org/presentationml/2006/main">
  <p:tag name="PA" val="v3.0.0"/>
</p:tagLst>
</file>

<file path=ppt/tags/tag237.xml><?xml version="1.0" encoding="utf-8"?>
<p:tagLst xmlns:p="http://schemas.openxmlformats.org/presentationml/2006/main">
  <p:tag name="PA" val="v3.0.0"/>
</p:tagLst>
</file>

<file path=ppt/tags/tag238.xml><?xml version="1.0" encoding="utf-8"?>
<p:tagLst xmlns:p="http://schemas.openxmlformats.org/presentationml/2006/main">
  <p:tag name="MH" val="20151104112100"/>
  <p:tag name="MH_LIBRARY" val="GRAPHIC"/>
  <p:tag name="MH_ORDER" val="1"/>
  <p:tag name="MH_TYPE" val="Text"/>
</p:tagLst>
</file>

<file path=ppt/tags/tag239.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SUBCATEGORY" val="0"/>
  <p:tag name="KSO_WM_TEMPLATE_THUMBS_INDEX" val="1、2、3、6、8、10、11、12、15"/>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0.xml><?xml version="1.0" encoding="utf-8"?>
<p:tagLst xmlns:p="http://schemas.openxmlformats.org/presentationml/2006/main">
  <p:tag name="PA" val="v3.0.0"/>
</p:tagLst>
</file>

<file path=ppt/tags/tag241.xml><?xml version="1.0" encoding="utf-8"?>
<p:tagLst xmlns:p="http://schemas.openxmlformats.org/presentationml/2006/main">
  <p:tag name="PA" val="v3.0.0"/>
</p:tagLst>
</file>

<file path=ppt/tags/tag242.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SUBCATEGORY" val="0"/>
  <p:tag name="KSO_WM_TEMPLATE_THUMBS_INDEX" val="1、2、3、6、8、10、11、12、15"/>
</p:tagLst>
</file>

<file path=ppt/tags/tag243.xml><?xml version="1.0" encoding="utf-8"?>
<p:tagLst xmlns:p="http://schemas.openxmlformats.org/presentationml/2006/main">
  <p:tag name="PA" val="v3.0.0"/>
</p:tagLst>
</file>

<file path=ppt/tags/tag244.xml><?xml version="1.0" encoding="utf-8"?>
<p:tagLst xmlns:p="http://schemas.openxmlformats.org/presentationml/2006/main">
  <p:tag name="PA" val="v3.0.0"/>
</p:tagLst>
</file>

<file path=ppt/tags/tag245.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SUBCATEGORY" val="0"/>
  <p:tag name="KSO_WM_TEMPLATE_THUMBS_INDEX" val="1、2、3、6、8、10、11、12、15"/>
</p:tagLst>
</file>

<file path=ppt/tags/tag246.xml><?xml version="1.0" encoding="utf-8"?>
<p:tagLst xmlns:p="http://schemas.openxmlformats.org/presentationml/2006/main">
  <p:tag name="PA" val="v3.0.0"/>
</p:tagLst>
</file>

<file path=ppt/tags/tag247.xml><?xml version="1.0" encoding="utf-8"?>
<p:tagLst xmlns:p="http://schemas.openxmlformats.org/presentationml/2006/main">
  <p:tag name="PA" val="v3.0.0"/>
</p:tagLst>
</file>

<file path=ppt/tags/tag248.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SUBCATEGORY" val="0"/>
  <p:tag name="KSO_WM_TEMPLATE_THUMBS_INDEX" val="1、2、3、6、8、10、11、12、15"/>
</p:tagLst>
</file>

<file path=ppt/tags/tag249.xml><?xml version="1.0" encoding="utf-8"?>
<p:tagLst xmlns:p="http://schemas.openxmlformats.org/presentationml/2006/main">
  <p:tag name="PA" val="v3.0.0"/>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0.xml><?xml version="1.0" encoding="utf-8"?>
<p:tagLst xmlns:p="http://schemas.openxmlformats.org/presentationml/2006/main">
  <p:tag name="PA" val="v3.0.0"/>
</p:tagLst>
</file>

<file path=ppt/tags/tag251.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SUBCATEGORY" val="0"/>
  <p:tag name="KSO_WM_TEMPLATE_THUMBS_INDEX" val="1、2、3、6、8、10、11、12、15"/>
</p:tagLst>
</file>

<file path=ppt/tags/tag252.xml><?xml version="1.0" encoding="utf-8"?>
<p:tagLst xmlns:p="http://schemas.openxmlformats.org/presentationml/2006/main">
  <p:tag name="PA" val="v3.0.0"/>
</p:tagLst>
</file>

<file path=ppt/tags/tag253.xml><?xml version="1.0" encoding="utf-8"?>
<p:tagLst xmlns:p="http://schemas.openxmlformats.org/presentationml/2006/main">
  <p:tag name="PA" val="v3.0.0"/>
</p:tagLst>
</file>

<file path=ppt/tags/tag254.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SUBCATEGORY" val="0"/>
  <p:tag name="KSO_WM_TEMPLATE_THUMBS_INDEX" val="1、2、3、6、8、10、11、12、15"/>
</p:tagLst>
</file>

<file path=ppt/tags/tag255.xml><?xml version="1.0" encoding="utf-8"?>
<p:tagLst xmlns:p="http://schemas.openxmlformats.org/presentationml/2006/main">
  <p:tag name="PA" val="v3.0.0"/>
</p:tagLst>
</file>

<file path=ppt/tags/tag256.xml><?xml version="1.0" encoding="utf-8"?>
<p:tagLst xmlns:p="http://schemas.openxmlformats.org/presentationml/2006/main">
  <p:tag name="PA" val="v3.0.0"/>
</p:tagLst>
</file>

<file path=ppt/tags/tag257.xml><?xml version="1.0" encoding="utf-8"?>
<p:tagLst xmlns:p="http://schemas.openxmlformats.org/presentationml/2006/main">
  <p:tag name="MH" val="20151107164156"/>
  <p:tag name="MH_LIBRARY" val="GRAPHIC"/>
  <p:tag name="MH_ORDER" val="1"/>
  <p:tag name="MH_TYPE" val="Other"/>
</p:tagLst>
</file>

<file path=ppt/tags/tag258.xml><?xml version="1.0" encoding="utf-8"?>
<p:tagLst xmlns:p="http://schemas.openxmlformats.org/presentationml/2006/main">
  <p:tag name="MH" val="20151107164156"/>
  <p:tag name="MH_LIBRARY" val="GRAPHIC"/>
  <p:tag name="MH_ORDER" val="1"/>
  <p:tag name="MH_TYPE" val="SubTitle"/>
</p:tagLst>
</file>

<file path=ppt/tags/tag259.xml><?xml version="1.0" encoding="utf-8"?>
<p:tagLst xmlns:p="http://schemas.openxmlformats.org/presentationml/2006/main">
  <p:tag name="MH" val="20151107164156"/>
  <p:tag name="MH_LIBRARY" val="GRAPHIC"/>
  <p:tag name="MH_ORDER" val="2"/>
  <p:tag name="MH_TYPE" val="SubTitle"/>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0.xml><?xml version="1.0" encoding="utf-8"?>
<p:tagLst xmlns:p="http://schemas.openxmlformats.org/presentationml/2006/main">
  <p:tag name="MH" val="20151107164156"/>
  <p:tag name="MH_LIBRARY" val="GRAPHIC"/>
  <p:tag name="MH_ORDER" val="2"/>
  <p:tag name="MH_TYPE" val="Text"/>
</p:tagLst>
</file>

<file path=ppt/tags/tag261.xml><?xml version="1.0" encoding="utf-8"?>
<p:tagLst xmlns:p="http://schemas.openxmlformats.org/presentationml/2006/main">
  <p:tag name="MH" val="20151107164156"/>
  <p:tag name="MH_LIBRARY" val="GRAPHIC"/>
  <p:tag name="MH_ORDER" val="3"/>
  <p:tag name="MH_TYPE" val="SubTitle"/>
</p:tagLst>
</file>

<file path=ppt/tags/tag262.xml><?xml version="1.0" encoding="utf-8"?>
<p:tagLst xmlns:p="http://schemas.openxmlformats.org/presentationml/2006/main">
  <p:tag name="MH" val="20151107164156"/>
  <p:tag name="MH_LIBRARY" val="GRAPHIC"/>
  <p:tag name="MH_ORDER" val="3"/>
  <p:tag name="MH_TYPE" val="Text"/>
</p:tagLst>
</file>

<file path=ppt/tags/tag263.xml><?xml version="1.0" encoding="utf-8"?>
<p:tagLst xmlns:p="http://schemas.openxmlformats.org/presentationml/2006/main">
  <p:tag name="MH" val="20151107164156"/>
  <p:tag name="MH_LIBRARY" val="GRAPHIC"/>
  <p:tag name="MH_ORDER" val="2"/>
  <p:tag name="MH_TYPE" val="Text"/>
</p:tagLst>
</file>

<file path=ppt/tags/tag264.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SUBCATEGORY" val="0"/>
  <p:tag name="KSO_WM_TEMPLATE_THUMBS_INDEX" val="1、2、3、6、8、10、11、12、15"/>
</p:tagLst>
</file>

<file path=ppt/tags/tag265.xml><?xml version="1.0" encoding="utf-8"?>
<p:tagLst xmlns:p="http://schemas.openxmlformats.org/presentationml/2006/main">
  <p:tag name="PA" val="v3.0.0"/>
</p:tagLst>
</file>

<file path=ppt/tags/tag266.xml><?xml version="1.0" encoding="utf-8"?>
<p:tagLst xmlns:p="http://schemas.openxmlformats.org/presentationml/2006/main">
  <p:tag name="PA" val="v3.0.0"/>
</p:tagLst>
</file>

<file path=ppt/tags/tag267.xml><?xml version="1.0" encoding="utf-8"?>
<p:tagLst xmlns:p="http://schemas.openxmlformats.org/presentationml/2006/main">
  <p:tag name="MH" val="20151107164156"/>
  <p:tag name="MH_LIBRARY" val="GRAPHIC"/>
  <p:tag name="MH_ORDER" val="1"/>
  <p:tag name="MH_TYPE" val="Other"/>
</p:tagLst>
</file>

<file path=ppt/tags/tag268.xml><?xml version="1.0" encoding="utf-8"?>
<p:tagLst xmlns:p="http://schemas.openxmlformats.org/presentationml/2006/main">
  <p:tag name="MH" val="20151107164156"/>
  <p:tag name="MH_LIBRARY" val="GRAPHIC"/>
  <p:tag name="MH_ORDER" val="1"/>
  <p:tag name="MH_TYPE" val="SubTitle"/>
</p:tagLst>
</file>

<file path=ppt/tags/tag269.xml><?xml version="1.0" encoding="utf-8"?>
<p:tagLst xmlns:p="http://schemas.openxmlformats.org/presentationml/2006/main">
  <p:tag name="MH" val="20151107164156"/>
  <p:tag name="MH_LIBRARY" val="GRAPHIC"/>
  <p:tag name="MH_ORDER" val="2"/>
  <p:tag name="MH_TYPE" val="SubTitle"/>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0.xml><?xml version="1.0" encoding="utf-8"?>
<p:tagLst xmlns:p="http://schemas.openxmlformats.org/presentationml/2006/main">
  <p:tag name="MH" val="20151107164156"/>
  <p:tag name="MH_LIBRARY" val="GRAPHIC"/>
  <p:tag name="MH_ORDER" val="2"/>
  <p:tag name="MH_TYPE" val="Text"/>
</p:tagLst>
</file>

<file path=ppt/tags/tag271.xml><?xml version="1.0" encoding="utf-8"?>
<p:tagLst xmlns:p="http://schemas.openxmlformats.org/presentationml/2006/main">
  <p:tag name="MH" val="20151107164156"/>
  <p:tag name="MH_LIBRARY" val="GRAPHIC"/>
  <p:tag name="MH_ORDER" val="3"/>
  <p:tag name="MH_TYPE" val="SubTitle"/>
</p:tagLst>
</file>

<file path=ppt/tags/tag272.xml><?xml version="1.0" encoding="utf-8"?>
<p:tagLst xmlns:p="http://schemas.openxmlformats.org/presentationml/2006/main">
  <p:tag name="MH" val="20151107164156"/>
  <p:tag name="MH_LIBRARY" val="GRAPHIC"/>
  <p:tag name="MH_ORDER" val="3"/>
  <p:tag name="MH_TYPE" val="Text"/>
</p:tagLst>
</file>

<file path=ppt/tags/tag273.xml><?xml version="1.0" encoding="utf-8"?>
<p:tagLst xmlns:p="http://schemas.openxmlformats.org/presentationml/2006/main">
  <p:tag name="MH" val="20151107164156"/>
  <p:tag name="MH_LIBRARY" val="GRAPHIC"/>
  <p:tag name="MH_ORDER" val="2"/>
  <p:tag name="MH_TYPE" val="Text"/>
</p:tagLst>
</file>

<file path=ppt/tags/tag274.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SUBCATEGORY" val="0"/>
  <p:tag name="KSO_WM_TEMPLATE_THUMBS_INDEX" val="1、2、3、6、8、10、11、12、15"/>
</p:tagLst>
</file>

<file path=ppt/tags/tag275.xml><?xml version="1.0" encoding="utf-8"?>
<p:tagLst xmlns:p="http://schemas.openxmlformats.org/presentationml/2006/main">
  <p:tag name="PA" val="v3.0.0"/>
</p:tagLst>
</file>

<file path=ppt/tags/tag276.xml><?xml version="1.0" encoding="utf-8"?>
<p:tagLst xmlns:p="http://schemas.openxmlformats.org/presentationml/2006/main">
  <p:tag name="PA" val="v3.0.0"/>
</p:tagLst>
</file>

<file path=ppt/tags/tag277.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SUBCATEGORY" val="0"/>
  <p:tag name="KSO_WM_TEMPLATE_THUMBS_INDEX" val="1、2、3、6、8、10、11、12、15"/>
</p:tagLst>
</file>

<file path=ppt/tags/tag278.xml><?xml version="1.0" encoding="utf-8"?>
<p:tagLst xmlns:p="http://schemas.openxmlformats.org/presentationml/2006/main">
  <p:tag name="PA" val="v3.0.0"/>
</p:tagLst>
</file>

<file path=ppt/tags/tag279.xml><?xml version="1.0" encoding="utf-8"?>
<p:tagLst xmlns:p="http://schemas.openxmlformats.org/presentationml/2006/main">
  <p:tag name="PA" val="v3.0.0"/>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0.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SUBCATEGORY" val="0"/>
  <p:tag name="KSO_WM_TEMPLATE_THUMBS_INDEX" val="1、2、3、6、8、10、11、12、15"/>
</p:tagLst>
</file>

<file path=ppt/tags/tag281.xml><?xml version="1.0" encoding="utf-8"?>
<p:tagLst xmlns:p="http://schemas.openxmlformats.org/presentationml/2006/main">
  <p:tag name="PA" val="v3.0.0"/>
</p:tagLst>
</file>

<file path=ppt/tags/tag282.xml><?xml version="1.0" encoding="utf-8"?>
<p:tagLst xmlns:p="http://schemas.openxmlformats.org/presentationml/2006/main">
  <p:tag name="PA" val="v3.0.0"/>
</p:tagLst>
</file>

<file path=ppt/tags/tag283.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SUBCATEGORY" val="0"/>
  <p:tag name="KSO_WM_TEMPLATE_THUMBS_INDEX" val="1、2、3、6、8、10、11、12、15"/>
</p:tagLst>
</file>

<file path=ppt/tags/tag284.xml><?xml version="1.0" encoding="utf-8"?>
<p:tagLst xmlns:p="http://schemas.openxmlformats.org/presentationml/2006/main">
  <p:tag name="PA" val="v3.0.0"/>
</p:tagLst>
</file>

<file path=ppt/tags/tag285.xml><?xml version="1.0" encoding="utf-8"?>
<p:tagLst xmlns:p="http://schemas.openxmlformats.org/presentationml/2006/main">
  <p:tag name="PA" val="v3.0.0"/>
</p:tagLst>
</file>

<file path=ppt/tags/tag286.xml><?xml version="1.0" encoding="utf-8"?>
<p:tagLst xmlns:p="http://schemas.openxmlformats.org/presentationml/2006/main">
  <p:tag name="MH" val="20160217203636"/>
  <p:tag name="MH_LIBRARY" val="GRAPHIC"/>
  <p:tag name="MH_ORDER" val="1"/>
  <p:tag name="MH_TYPE" val="Other"/>
</p:tagLst>
</file>

<file path=ppt/tags/tag287.xml><?xml version="1.0" encoding="utf-8"?>
<p:tagLst xmlns:p="http://schemas.openxmlformats.org/presentationml/2006/main">
  <p:tag name="MH" val="20160217203636"/>
  <p:tag name="MH_LIBRARY" val="GRAPHIC"/>
  <p:tag name="MH_ORDER" val="1"/>
  <p:tag name="MH_TYPE" val="Picture"/>
</p:tagLst>
</file>

<file path=ppt/tags/tag288.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SUBCATEGORY" val="0"/>
  <p:tag name="KSO_WM_TEMPLATE_THUMBS_INDEX" val="1、2、3、6、8、10、11、12、15"/>
</p:tagLst>
</file>

<file path=ppt/tags/tag289.xml><?xml version="1.0" encoding="utf-8"?>
<p:tagLst xmlns:p="http://schemas.openxmlformats.org/presentationml/2006/main">
  <p:tag name="PA" val="v3.0.0"/>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0.xml><?xml version="1.0" encoding="utf-8"?>
<p:tagLst xmlns:p="http://schemas.openxmlformats.org/presentationml/2006/main">
  <p:tag name="PA" val="v3.0.0"/>
</p:tagLst>
</file>

<file path=ppt/tags/tag291.xml><?xml version="1.0" encoding="utf-8"?>
<p:tagLst xmlns:p="http://schemas.openxmlformats.org/presentationml/2006/main">
  <p:tag name="MH" val="20160218215038"/>
  <p:tag name="MH_LIBRARY" val="GRAPHIC"/>
  <p:tag name="MH_ORDER" val="1"/>
  <p:tag name="MH_TYPE" val="SubTitle"/>
</p:tagLst>
</file>

<file path=ppt/tags/tag292.xml><?xml version="1.0" encoding="utf-8"?>
<p:tagLst xmlns:p="http://schemas.openxmlformats.org/presentationml/2006/main">
  <p:tag name="MH" val="20151111201233"/>
  <p:tag name="MH_LIBRARY" val="GRAPHIC"/>
  <p:tag name="MH_ORDER" val="2"/>
  <p:tag name="MH_TYPE" val="SubTitle"/>
</p:tagLst>
</file>

<file path=ppt/tags/tag293.xml><?xml version="1.0" encoding="utf-8"?>
<p:tagLst xmlns:p="http://schemas.openxmlformats.org/presentationml/2006/main">
  <p:tag name="MH" val="20151111201233"/>
  <p:tag name="MH_LIBRARY" val="GRAPHIC"/>
  <p:tag name="MH_ORDER" val="1"/>
  <p:tag name="MH_TYPE" val="Title"/>
</p:tagLst>
</file>

<file path=ppt/tags/tag294.xml><?xml version="1.0" encoding="utf-8"?>
<p:tagLst xmlns:p="http://schemas.openxmlformats.org/presentationml/2006/main">
  <p:tag name="MH" val="20151104112100"/>
  <p:tag name="MH_LIBRARY" val="GRAPHIC"/>
  <p:tag name="MH_ORDER" val="1"/>
  <p:tag name="MH_TYPE" val="Text"/>
</p:tagLst>
</file>

<file path=ppt/tags/tag295.xml><?xml version="1.0" encoding="utf-8"?>
<p:tagLst xmlns:p="http://schemas.openxmlformats.org/presentationml/2006/main">
  <p:tag name="MH" val="20151104112100"/>
  <p:tag name="MH_LIBRARY" val="GRAPHIC"/>
  <p:tag name="MH_ORDER" val="1"/>
  <p:tag name="MH_TYPE" val="Text"/>
</p:tagLst>
</file>

<file path=ppt/tags/tag296.xml><?xml version="1.0" encoding="utf-8"?>
<p:tagLst xmlns:p="http://schemas.openxmlformats.org/presentationml/2006/main">
  <p:tag name="MH" val="20160203101803"/>
  <p:tag name="MH_LIBRARY" val="GRAPHIC"/>
  <p:tag name="MH_ORDER" val="1"/>
  <p:tag name="MH_TYPE" val="Title"/>
</p:tagLst>
</file>

<file path=ppt/tags/tag297.xml><?xml version="1.0" encoding="utf-8"?>
<p:tagLst xmlns:p="http://schemas.openxmlformats.org/presentationml/2006/main">
  <p:tag name="MH" val="20151111201233"/>
  <p:tag name="MH_LIBRARY" val="GRAPHIC"/>
  <p:tag name="MH_ORDER" val="1"/>
  <p:tag name="MH_TYPE" val="SubTitle"/>
</p:tagLst>
</file>

<file path=ppt/tags/tag298.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SUBCATEGORY" val="0"/>
  <p:tag name="KSO_WM_TEMPLATE_THUMBS_INDEX" val="1、2、3、6、8、10、11、12、15"/>
</p:tagLst>
</file>

<file path=ppt/tags/tag299.xml><?xml version="1.0" encoding="utf-8"?>
<p:tagLst xmlns:p="http://schemas.openxmlformats.org/presentationml/2006/main">
  <p:tag name="PA" val="v3.0.0"/>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00.xml><?xml version="1.0" encoding="utf-8"?>
<p:tagLst xmlns:p="http://schemas.openxmlformats.org/presentationml/2006/main">
  <p:tag name="PA" val="v3.0.0"/>
</p:tagLst>
</file>

<file path=ppt/tags/tag301.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SUBCATEGORY" val="0"/>
  <p:tag name="KSO_WM_TEMPLATE_THUMBS_INDEX" val="1、2、3、6、8、10、11、12、15"/>
</p:tagLst>
</file>

<file path=ppt/tags/tag302.xml><?xml version="1.0" encoding="utf-8"?>
<p:tagLst xmlns:p="http://schemas.openxmlformats.org/presentationml/2006/main">
  <p:tag name="PA" val="v3.0.0"/>
</p:tagLst>
</file>

<file path=ppt/tags/tag303.xml><?xml version="1.0" encoding="utf-8"?>
<p:tagLst xmlns:p="http://schemas.openxmlformats.org/presentationml/2006/main">
  <p:tag name="PA" val="v3.0.0"/>
</p:tagLst>
</file>

<file path=ppt/tags/tag304.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SUBCATEGORY" val="0"/>
  <p:tag name="KSO_WM_TEMPLATE_THUMBS_INDEX" val="1、2、3、6、8、10、11、12、15"/>
</p:tagLst>
</file>

<file path=ppt/tags/tag305.xml><?xml version="1.0" encoding="utf-8"?>
<p:tagLst xmlns:p="http://schemas.openxmlformats.org/presentationml/2006/main">
  <p:tag name="PA" val="v3.0.0"/>
</p:tagLst>
</file>

<file path=ppt/tags/tag306.xml><?xml version="1.0" encoding="utf-8"?>
<p:tagLst xmlns:p="http://schemas.openxmlformats.org/presentationml/2006/main">
  <p:tag name="PA" val="v3.0.0"/>
</p:tagLst>
</file>

<file path=ppt/tags/tag307.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SUBCATEGORY" val="0"/>
  <p:tag name="KSO_WM_TEMPLATE_THUMBS_INDEX" val="1、2、3、6、8、10、11、12、15"/>
</p:tagLst>
</file>

<file path=ppt/tags/tag308.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SUBCATEGORY" val="0"/>
  <p:tag name="KSO_WM_TEMPLATE_THUMBS_INDEX" val="1、2、3、6、8、10、11、12、15"/>
</p:tagLst>
</file>

<file path=ppt/tags/tag309.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 name="KSO_WM_DOC_GUID" val="{9e4d7311-c230-4046-a8d9-6fa5aa016d9c}"/>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TEMPLATE_CATEGORY" val="custom"/>
  <p:tag name="KSO_WM_TEMPLATE_INDEX" val="20187308"/>
  <p:tag name="KSO_WM_UNIT_COMPATIBLE" val="0"/>
  <p:tag name="KSO_WM_UNIT_DIAGRAM_ISNUMVISUAL" val="0"/>
  <p:tag name="KSO_WM_UNIT_DIAGRAM_ISREFERUNIT" val="0"/>
  <p:tag name="KSO_WM_UNIT_HIGHLIGHT" val="0"/>
  <p:tag name="KSO_WM_UNIT_ID" val="_0**"/>
  <p:tag name="KSO_WM_UNIT_LAYERLEVEL" val="1"/>
</p:tagLst>
</file>

<file path=ppt/tags/tag57.xml><?xml version="1.0" encoding="utf-8"?>
<p:tagLst xmlns:p="http://schemas.openxmlformats.org/presentationml/2006/main">
  <p:tag name="KSO_WM_BEAUTIFY_FLAG" val="#wm#"/>
  <p:tag name="KSO_WM_TAG_VERSION" val="1.0"/>
  <p:tag name="KSO_WM_TEMPLATE_CATEGORY" val="custom"/>
  <p:tag name="KSO_WM_TEMPLATE_INDEX" val="20187308"/>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1.xml><?xml version="1.0" encoding="utf-8"?>
<p:tagLst xmlns:p="http://schemas.openxmlformats.org/presentationml/2006/main">
  <p:tag name="KSO_WM_BEAUTIFY_FLAG" val="#wm#"/>
  <p:tag name="KSO_WM_TAG_VERSION" val="1.0"/>
  <p:tag name="KSO_WM_TEMPLATE_CATEGORY" val="custom"/>
  <p:tag name="KSO_WM_TEMPLATE_INDEX" val="20187308"/>
  <p:tag name="KSO_WM_TEMPLATE_SUBCATEGORY" val="0"/>
  <p:tag name="KSO_WM_TEMPLATE_THUMBS_INDEX" val="1、2、3、6、8、10、11、12、15"/>
</p:tagLst>
</file>

<file path=ppt/tags/tag62.xml><?xml version="1.0" encoding="utf-8"?>
<p:tagLst xmlns:p="http://schemas.openxmlformats.org/presentationml/2006/main">
  <p:tag name="MH" val="20160202082519"/>
  <p:tag name="MH_LIBRARY" val="GRAPHIC"/>
  <p:tag name="MH_ORDER" val="4"/>
  <p:tag name="MH_TYPE" val="Other"/>
</p:tagLst>
</file>

<file path=ppt/tags/tag63.xml><?xml version="1.0" encoding="utf-8"?>
<p:tagLst xmlns:p="http://schemas.openxmlformats.org/presentationml/2006/main">
  <p:tag name="MH" val="20160202082519"/>
  <p:tag name="MH_LIBRARY" val="GRAPHIC"/>
  <p:tag name="MH_ORDER" val="4"/>
  <p:tag name="MH_TYPE" val="Other"/>
</p:tagLst>
</file>

<file path=ppt/tags/tag64.xml><?xml version="1.0" encoding="utf-8"?>
<p:tagLst xmlns:p="http://schemas.openxmlformats.org/presentationml/2006/main">
  <p:tag name="MH" val="20160202082519"/>
  <p:tag name="MH_LIBRARY" val="GRAPHIC"/>
  <p:tag name="MH_ORDER" val="4"/>
  <p:tag name="MH_TYPE" val="Other"/>
</p:tagLst>
</file>

<file path=ppt/tags/tag65.xml><?xml version="1.0" encoding="utf-8"?>
<p:tagLst xmlns:p="http://schemas.openxmlformats.org/presentationml/2006/main">
  <p:tag name="MH" val="20160202082519"/>
  <p:tag name="MH_LIBRARY" val="GRAPHIC"/>
  <p:tag name="MH_ORDER" val="4"/>
  <p:tag name="MH_TYPE" val="Other"/>
</p:tagLst>
</file>

<file path=ppt/tags/tag66.xml><?xml version="1.0" encoding="utf-8"?>
<p:tagLst xmlns:p="http://schemas.openxmlformats.org/presentationml/2006/main">
  <p:tag name="MH" val="20160202082519"/>
  <p:tag name="MH_LIBRARY" val="GRAPHIC"/>
  <p:tag name="MH_ORDER" val="4"/>
  <p:tag name="MH_TYPE" val="Other"/>
</p:tagLst>
</file>

<file path=ppt/tags/tag67.xml><?xml version="1.0" encoding="utf-8"?>
<p:tagLst xmlns:p="http://schemas.openxmlformats.org/presentationml/2006/main">
  <p:tag name="MH" val="20160202082519"/>
  <p:tag name="MH_LIBRARY" val="GRAPHIC"/>
  <p:tag name="MH_ORDER" val="4"/>
  <p:tag name="MH_TYPE" val="Other"/>
</p:tagLst>
</file>

<file path=ppt/tags/tag68.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SUBCATEGORY" val="0"/>
  <p:tag name="KSO_WM_TEMPLATE_THUMBS_INDEX" val="1、2、3、6、8、10、11、12、15"/>
</p:tagLst>
</file>

<file path=ppt/tags/tag69.xml><?xml version="1.0" encoding="utf-8"?>
<p:tagLst xmlns:p="http://schemas.openxmlformats.org/presentationml/2006/main">
  <p:tag name="PA" val="v3.0.0"/>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PA" val="v3.0.0"/>
</p:tagLst>
</file>

<file path=ppt/tags/tag71.xml><?xml version="1.0" encoding="utf-8"?>
<p:tagLst xmlns:p="http://schemas.openxmlformats.org/presentationml/2006/main">
  <p:tag name="MH" val="20160202082519"/>
  <p:tag name="MH_LIBRARY" val="GRAPHIC"/>
  <p:tag name="MH_ORDER" val="4"/>
  <p:tag name="MH_TYPE" val="Other"/>
</p:tagLst>
</file>

<file path=ppt/tags/tag72.xml><?xml version="1.0" encoding="utf-8"?>
<p:tagLst xmlns:p="http://schemas.openxmlformats.org/presentationml/2006/main">
  <p:tag name="MH" val="20160202082519"/>
  <p:tag name="MH_LIBRARY" val="GRAPHIC"/>
  <p:tag name="MH_ORDER" val="4"/>
  <p:tag name="MH_TYPE" val="Other"/>
</p:tagLst>
</file>

<file path=ppt/tags/tag73.xml><?xml version="1.0" encoding="utf-8"?>
<p:tagLst xmlns:p="http://schemas.openxmlformats.org/presentationml/2006/main">
  <p:tag name="MH" val="20160203101803"/>
  <p:tag name="MH_LIBRARY" val="GRAPHIC"/>
  <p:tag name="MH_ORDER" val="3"/>
  <p:tag name="MH_TYPE" val="Other"/>
</p:tagLst>
</file>

<file path=ppt/tags/tag74.xml><?xml version="1.0" encoding="utf-8"?>
<p:tagLst xmlns:p="http://schemas.openxmlformats.org/presentationml/2006/main">
  <p:tag name="MH" val="20160203101803"/>
  <p:tag name="MH_LIBRARY" val="GRAPHIC"/>
  <p:tag name="MH_ORDER" val="4"/>
  <p:tag name="MH_TYPE" val="Other"/>
</p:tagLst>
</file>

<file path=ppt/tags/tag75.xml><?xml version="1.0" encoding="utf-8"?>
<p:tagLst xmlns:p="http://schemas.openxmlformats.org/presentationml/2006/main">
  <p:tag name="MH" val="20160202082519"/>
  <p:tag name="MH_LIBRARY" val="GRAPHIC"/>
  <p:tag name="MH_ORDER" val="4"/>
  <p:tag name="MH_TYPE" val="Other"/>
</p:tagLst>
</file>

<file path=ppt/tags/tag76.xml><?xml version="1.0" encoding="utf-8"?>
<p:tagLst xmlns:p="http://schemas.openxmlformats.org/presentationml/2006/main">
  <p:tag name="MH" val="20160202082519"/>
  <p:tag name="MH_LIBRARY" val="GRAPHIC"/>
  <p:tag name="MH_ORDER" val="4"/>
  <p:tag name="MH_TYPE" val="Other"/>
</p:tagLst>
</file>

<file path=ppt/tags/tag77.xml><?xml version="1.0" encoding="utf-8"?>
<p:tagLst xmlns:p="http://schemas.openxmlformats.org/presentationml/2006/main">
  <p:tag name="MH" val="20160202082519"/>
  <p:tag name="MH_LIBRARY" val="GRAPHIC"/>
  <p:tag name="MH_ORDER" val="4"/>
  <p:tag name="MH_TYPE" val="Other"/>
</p:tagLst>
</file>

<file path=ppt/tags/tag78.xml><?xml version="1.0" encoding="utf-8"?>
<p:tagLst xmlns:p="http://schemas.openxmlformats.org/presentationml/2006/main">
  <p:tag name="MH" val="20160202082519"/>
  <p:tag name="MH_LIBRARY" val="GRAPHIC"/>
  <p:tag name="MH_ORDER" val="4"/>
  <p:tag name="MH_TYPE" val="Other"/>
</p:tagLst>
</file>

<file path=ppt/tags/tag79.xml><?xml version="1.0" encoding="utf-8"?>
<p:tagLst xmlns:p="http://schemas.openxmlformats.org/presentationml/2006/main">
  <p:tag name="MH" val="20160202082519"/>
  <p:tag name="MH_LIBRARY" val="GRAPHIC"/>
  <p:tag name="MH_ORDER" val="4"/>
  <p:tag name="MH_TYPE" val="Other"/>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MH" val="20160202082519"/>
  <p:tag name="MH_LIBRARY" val="GRAPHIC"/>
  <p:tag name="MH_ORDER" val="4"/>
  <p:tag name="MH_TYPE" val="Other"/>
</p:tagLst>
</file>

<file path=ppt/tags/tag81.xml><?xml version="1.0" encoding="utf-8"?>
<p:tagLst xmlns:p="http://schemas.openxmlformats.org/presentationml/2006/main">
  <p:tag name="MH" val="20160202082519"/>
  <p:tag name="MH_LIBRARY" val="GRAPHIC"/>
  <p:tag name="MH_ORDER" val="4"/>
  <p:tag name="MH_TYPE" val="Other"/>
</p:tagLst>
</file>

<file path=ppt/tags/tag82.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SUBCATEGORY" val="0"/>
  <p:tag name="KSO_WM_TEMPLATE_THUMBS_INDEX" val="1、2、3、6、8、10、11、12、15"/>
</p:tagLst>
</file>

<file path=ppt/tags/tag83.xml><?xml version="1.0" encoding="utf-8"?>
<p:tagLst xmlns:p="http://schemas.openxmlformats.org/presentationml/2006/main">
  <p:tag name="PA" val="v3.0.0"/>
</p:tagLst>
</file>

<file path=ppt/tags/tag84.xml><?xml version="1.0" encoding="utf-8"?>
<p:tagLst xmlns:p="http://schemas.openxmlformats.org/presentationml/2006/main">
  <p:tag name="PA" val="v3.0.0"/>
</p:tagLst>
</file>

<file path=ppt/tags/tag85.xml><?xml version="1.0" encoding="utf-8"?>
<p:tagLst xmlns:p="http://schemas.openxmlformats.org/presentationml/2006/main">
  <p:tag name="MH" val="20160202082519"/>
  <p:tag name="MH_LIBRARY" val="GRAPHIC"/>
  <p:tag name="MH_ORDER" val="4"/>
  <p:tag name="MH_TYPE" val="Other"/>
</p:tagLst>
</file>

<file path=ppt/tags/tag86.xml><?xml version="1.0" encoding="utf-8"?>
<p:tagLst xmlns:p="http://schemas.openxmlformats.org/presentationml/2006/main">
  <p:tag name="MH" val="20160202082519"/>
  <p:tag name="MH_LIBRARY" val="GRAPHIC"/>
  <p:tag name="MH_ORDER" val="4"/>
  <p:tag name="MH_TYPE" val="Other"/>
</p:tagLst>
</file>

<file path=ppt/tags/tag87.xml><?xml version="1.0" encoding="utf-8"?>
<p:tagLst xmlns:p="http://schemas.openxmlformats.org/presentationml/2006/main">
  <p:tag name="MH" val="20160203101803"/>
  <p:tag name="MH_LIBRARY" val="GRAPHIC"/>
  <p:tag name="MH_ORDER" val="3"/>
  <p:tag name="MH_TYPE" val="Other"/>
</p:tagLst>
</file>

<file path=ppt/tags/tag88.xml><?xml version="1.0" encoding="utf-8"?>
<p:tagLst xmlns:p="http://schemas.openxmlformats.org/presentationml/2006/main">
  <p:tag name="MH" val="20160203101803"/>
  <p:tag name="MH_LIBRARY" val="GRAPHIC"/>
  <p:tag name="MH_ORDER" val="4"/>
  <p:tag name="MH_TYPE" val="Other"/>
</p:tagLst>
</file>

<file path=ppt/tags/tag89.xml><?xml version="1.0" encoding="utf-8"?>
<p:tagLst xmlns:p="http://schemas.openxmlformats.org/presentationml/2006/main">
  <p:tag name="MH" val="20160202082519"/>
  <p:tag name="MH_LIBRARY" val="GRAPHIC"/>
  <p:tag name="MH_ORDER" val="4"/>
  <p:tag name="MH_TYPE" val="Other"/>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p="http://schemas.openxmlformats.org/presentationml/2006/main">
  <p:tag name="MH" val="20160202082519"/>
  <p:tag name="MH_LIBRARY" val="GRAPHIC"/>
  <p:tag name="MH_ORDER" val="4"/>
  <p:tag name="MH_TYPE" val="Other"/>
</p:tagLst>
</file>

<file path=ppt/tags/tag91.xml><?xml version="1.0" encoding="utf-8"?>
<p:tagLst xmlns:p="http://schemas.openxmlformats.org/presentationml/2006/main">
  <p:tag name="MH" val="20160202082519"/>
  <p:tag name="MH_LIBRARY" val="GRAPHIC"/>
  <p:tag name="MH_ORDER" val="4"/>
  <p:tag name="MH_TYPE" val="Other"/>
</p:tagLst>
</file>

<file path=ppt/tags/tag92.xml><?xml version="1.0" encoding="utf-8"?>
<p:tagLst xmlns:p="http://schemas.openxmlformats.org/presentationml/2006/main">
  <p:tag name="MH" val="20160202082519"/>
  <p:tag name="MH_LIBRARY" val="GRAPHIC"/>
  <p:tag name="MH_ORDER" val="4"/>
  <p:tag name="MH_TYPE" val="Other"/>
</p:tagLst>
</file>

<file path=ppt/tags/tag93.xml><?xml version="1.0" encoding="utf-8"?>
<p:tagLst xmlns:p="http://schemas.openxmlformats.org/presentationml/2006/main">
  <p:tag name="MH" val="20160202082519"/>
  <p:tag name="MH_LIBRARY" val="GRAPHIC"/>
  <p:tag name="MH_ORDER" val="4"/>
  <p:tag name="MH_TYPE" val="Other"/>
</p:tagLst>
</file>

<file path=ppt/tags/tag94.xml><?xml version="1.0" encoding="utf-8"?>
<p:tagLst xmlns:p="http://schemas.openxmlformats.org/presentationml/2006/main">
  <p:tag name="MH" val="20160202082519"/>
  <p:tag name="MH_LIBRARY" val="GRAPHIC"/>
  <p:tag name="MH_ORDER" val="4"/>
  <p:tag name="MH_TYPE" val="Other"/>
</p:tagLst>
</file>

<file path=ppt/tags/tag95.xml><?xml version="1.0" encoding="utf-8"?>
<p:tagLst xmlns:p="http://schemas.openxmlformats.org/presentationml/2006/main">
  <p:tag name="MH" val="20160202082519"/>
  <p:tag name="MH_LIBRARY" val="GRAPHIC"/>
  <p:tag name="MH_ORDER" val="4"/>
  <p:tag name="MH_TYPE" val="Other"/>
</p:tagLst>
</file>

<file path=ppt/tags/tag96.xml><?xml version="1.0" encoding="utf-8"?>
<p:tagLst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pureTxt"/>
  <p:tag name="KSO_WM_SLIDE_TYPE" val="title"/>
  <p:tag name="KSO_WM_TAG_VERSION" val="1.0"/>
  <p:tag name="KSO_WM_TEMPLATE_CATEGORY" val="custom"/>
  <p:tag name="KSO_WM_TEMPLATE_INDEX" val="20187308"/>
  <p:tag name="KSO_WM_TEMPLATE_SUBCATEGORY" val="0"/>
  <p:tag name="KSO_WM_TEMPLATE_THUMBS_INDEX" val="1、2、3、6、8、10、11、12、15"/>
</p:tagLst>
</file>

<file path=ppt/tags/tag97.xml><?xml version="1.0" encoding="utf-8"?>
<p:tagLst xmlns:p="http://schemas.openxmlformats.org/presentationml/2006/main">
  <p:tag name="MH" val="20161022194333"/>
  <p:tag name="MH_LIBRARY" val="GRAPHIC"/>
  <p:tag name="MH_ORDER" val="11"/>
  <p:tag name="MH_TYPE" val="Other"/>
</p:tagLst>
</file>

<file path=ppt/tags/tag98.xml><?xml version="1.0" encoding="utf-8"?>
<p:tagLst xmlns:p="http://schemas.openxmlformats.org/presentationml/2006/main">
  <p:tag name="MH" val="20161022194333"/>
  <p:tag name="MH_LIBRARY" val="GRAPHIC"/>
  <p:tag name="MH_ORDER" val="12"/>
  <p:tag name="MH_TYPE" val="Other"/>
</p:tagLst>
</file>

<file path=ppt/tags/tag99.xml><?xml version="1.0" encoding="utf-8"?>
<p:tagLst xmlns:p="http://schemas.openxmlformats.org/presentationml/2006/main">
  <p:tag name="MH" val="20161022194333"/>
  <p:tag name="MH_LIBRARY" val="GRAPHIC"/>
  <p:tag name="MH_ORDER" val="16"/>
  <p:tag name="MH_TYPE" val="Other"/>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zmejzly3">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5.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258</Paragraphs>
  <Slides>37</Slides>
  <Notes>37</Notes>
  <TotalTime>71</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37</vt:i4>
      </vt:variant>
    </vt:vector>
  </HeadingPairs>
  <TitlesOfParts>
    <vt:vector baseType="lpstr" size="48">
      <vt:lpstr>Arial</vt:lpstr>
      <vt:lpstr>微软雅黑</vt:lpstr>
      <vt:lpstr>Calibri</vt:lpstr>
      <vt:lpstr>Calibri Light</vt:lpstr>
      <vt:lpstr>等线 Light</vt:lpstr>
      <vt:lpstr>等线</vt:lpstr>
      <vt:lpstr>方正正黑简体</vt:lpstr>
      <vt:lpstr>Wingdings</vt:lpstr>
      <vt:lpstr>宋体</vt:lpstr>
      <vt:lpstr>Arial Narrow</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2019-03-20T02:58:00Z</dcterms:created>
  <cp:lastModifiedBy>kan</cp:lastModifiedBy>
  <dcterms:modified xsi:type="dcterms:W3CDTF">2021-08-22T05:39:24Z</dcterms:modified>
  <cp:revision>25</cp:revision>
  <dc:subject>https://www.ypppt.com/</dc:subject>
  <dc:title>https://www.ypppt.com/</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2052-11.1.0.8527</vt:lpwstr>
  </property>
</Properties>
</file>